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9" r:id="rId4"/>
    <p:sldMasterId id="2147483662" r:id="rId5"/>
  </p:sldMasterIdLst>
  <p:notesMasterIdLst>
    <p:notesMasterId r:id="rId21"/>
  </p:notesMasterIdLst>
  <p:handoutMasterIdLst>
    <p:handoutMasterId r:id="rId22"/>
  </p:handoutMasterIdLst>
  <p:sldIdLst>
    <p:sldId id="256" r:id="rId6"/>
    <p:sldId id="292" r:id="rId7"/>
    <p:sldId id="295" r:id="rId8"/>
    <p:sldId id="268" r:id="rId9"/>
    <p:sldId id="273" r:id="rId10"/>
    <p:sldId id="260" r:id="rId11"/>
    <p:sldId id="269" r:id="rId12"/>
    <p:sldId id="294" r:id="rId13"/>
    <p:sldId id="293" r:id="rId14"/>
    <p:sldId id="258" r:id="rId15"/>
    <p:sldId id="287" r:id="rId16"/>
    <p:sldId id="288" r:id="rId17"/>
    <p:sldId id="262" r:id="rId18"/>
    <p:sldId id="274" r:id="rId19"/>
    <p:sldId id="331" r:id="rId20"/>
  </p:sldIdLst>
  <p:sldSz cx="9144000" cy="5143500" type="screen16x9"/>
  <p:notesSz cx="6735763" cy="9866313"/>
  <p:embeddedFontLst>
    <p:embeddedFont>
      <p:font typeface="EB Garamond" panose="00000500000000000000" pitchFamily="2" charset="0"/>
      <p:regular r:id="rId23"/>
      <p:bold r:id="rId24"/>
      <p:italic r:id="rId25"/>
      <p:boldItalic r:id="rId26"/>
    </p:embeddedFont>
    <p:embeddedFont>
      <p:font typeface="EB Garamond ExtraBold" panose="020B0604020202020204" pitchFamily="2" charset="0"/>
      <p:bold r:id="rId27"/>
      <p:boldItalic r:id="rId28"/>
    </p:embeddedFont>
    <p:embeddedFont>
      <p:font typeface="EB Garamond SemiBold" panose="00000700000000000000" pitchFamily="2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79487" autoAdjust="0"/>
  </p:normalViewPr>
  <p:slideViewPr>
    <p:cSldViewPr snapToGrid="0">
      <p:cViewPr varScale="1">
        <p:scale>
          <a:sx n="114" d="100"/>
          <a:sy n="114" d="100"/>
        </p:scale>
        <p:origin x="1296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5" d="100"/>
          <a:sy n="45" d="100"/>
        </p:scale>
        <p:origin x="276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9F170C-8A54-25E3-E35A-C4C7F0E1D3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A8D81-961B-1021-56A0-6FB4E096A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1EF6D-71F8-442E-BA46-17E4D749BD60}" type="datetimeFigureOut">
              <a:rPr lang="uk-UA" smtClean="0"/>
              <a:t>12.05.2026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3993A1-F0C5-D91F-0429-5E9CDF646B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C7F32-F86D-8647-A372-AC267993DB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764BF-9A3F-449E-82EC-ACF312604B5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312882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12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Open Sans" pitchFamily="2" charset="0"/>
        <a:ea typeface="Open Sans" pitchFamily="2" charset="0"/>
        <a:cs typeface="Open Sans" pitchFamily="2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0a6b6481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0a6b64817_0_2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0a6b648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0a6b64817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935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>
          <a:extLst>
            <a:ext uri="{FF2B5EF4-FFF2-40B4-BE49-F238E27FC236}">
              <a16:creationId xmlns:a16="http://schemas.microsoft.com/office/drawing/2014/main" id="{C11652D3-66CC-E1D6-8834-02DAF130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>
            <a:extLst>
              <a:ext uri="{FF2B5EF4-FFF2-40B4-BE49-F238E27FC236}">
                <a16:creationId xmlns:a16="http://schemas.microsoft.com/office/drawing/2014/main" id="{1F7F294A-3E6B-F3CB-5479-1E4612C2A4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uk-UA"/>
          </a:p>
        </p:txBody>
      </p:sp>
      <p:sp>
        <p:nvSpPr>
          <p:cNvPr id="68" name="Google Shape;68;p:notes">
            <a:extLst>
              <a:ext uri="{FF2B5EF4-FFF2-40B4-BE49-F238E27FC236}">
                <a16:creationId xmlns:a16="http://schemas.microsoft.com/office/drawing/2014/main" id="{18E2A00C-9137-56B2-D836-DB920B580B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6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0049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93564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0a6b648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0a6b64817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804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0a6b648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0a6b64817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694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0a6b6481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0a6b64817_0_1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0a6b648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0a6b64817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4324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e04dc7b31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e04dc7b31_1_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0a6b648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0a6b64817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58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 descr="solid navy blue background"/>
          <p:cNvSpPr/>
          <p:nvPr/>
        </p:nvSpPr>
        <p:spPr>
          <a:xfrm>
            <a:off x="-19200" y="-19199"/>
            <a:ext cx="9182400" cy="435791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C02D3F-00DC-527A-7E31-065912952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6774" y="963175"/>
            <a:ext cx="7118262" cy="3217150"/>
          </a:xfrm>
          <a:prstGeom prst="rect">
            <a:avLst/>
          </a:prstGeom>
        </p:spPr>
      </p:pic>
      <p:sp>
        <p:nvSpPr>
          <p:cNvPr id="6" name="Google Shape;16;p2" descr="solid navy blue background">
            <a:extLst>
              <a:ext uri="{FF2B5EF4-FFF2-40B4-BE49-F238E27FC236}">
                <a16:creationId xmlns:a16="http://schemas.microsoft.com/office/drawing/2014/main" id="{0CD8663D-E5A1-73DF-38FE-55F5B33FE049}"/>
              </a:ext>
            </a:extLst>
          </p:cNvPr>
          <p:cNvSpPr/>
          <p:nvPr userDrawn="1"/>
        </p:nvSpPr>
        <p:spPr>
          <a:xfrm>
            <a:off x="-19201" y="-19224"/>
            <a:ext cx="6420002" cy="435791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Google Shape;18;p2" descr="Title text box"/>
          <p:cNvSpPr txBox="1">
            <a:spLocks noGrp="1"/>
          </p:cNvSpPr>
          <p:nvPr>
            <p:ph type="ctrTitle"/>
          </p:nvPr>
        </p:nvSpPr>
        <p:spPr>
          <a:xfrm>
            <a:off x="457200" y="1143000"/>
            <a:ext cx="4568190" cy="20526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 SemiBold"/>
              <a:buNone/>
              <a:defRPr sz="4800" b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9" name="Google Shape;19;p2" descr="Subtitle text box"/>
          <p:cNvSpPr txBox="1">
            <a:spLocks noGrp="1"/>
          </p:cNvSpPr>
          <p:nvPr>
            <p:ph type="subTitle" idx="1"/>
          </p:nvPr>
        </p:nvSpPr>
        <p:spPr>
          <a:xfrm>
            <a:off x="457200" y="3200400"/>
            <a:ext cx="8229600" cy="792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grpSp>
        <p:nvGrpSpPr>
          <p:cNvPr id="94" name="Graphic 19">
            <a:extLst>
              <a:ext uri="{FF2B5EF4-FFF2-40B4-BE49-F238E27FC236}">
                <a16:creationId xmlns:a16="http://schemas.microsoft.com/office/drawing/2014/main" id="{00BF8FD9-A4AC-CB46-4247-A539B28DBCA0}"/>
              </a:ext>
            </a:extLst>
          </p:cNvPr>
          <p:cNvGrpSpPr/>
          <p:nvPr userDrawn="1"/>
        </p:nvGrpSpPr>
        <p:grpSpPr>
          <a:xfrm>
            <a:off x="457200" y="4514389"/>
            <a:ext cx="1612563" cy="395679"/>
            <a:chOff x="944880" y="6179493"/>
            <a:chExt cx="2442598" cy="599348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528C9CE-D8EC-8DAB-6969-B8A7A81B5AFE}"/>
                </a:ext>
              </a:extLst>
            </p:cNvPr>
            <p:cNvSpPr/>
            <p:nvPr/>
          </p:nvSpPr>
          <p:spPr>
            <a:xfrm>
              <a:off x="944880" y="6179493"/>
              <a:ext cx="599319" cy="599348"/>
            </a:xfrm>
            <a:custGeom>
              <a:avLst/>
              <a:gdLst>
                <a:gd name="connsiteX0" fmla="*/ 0 w 599319"/>
                <a:gd name="connsiteY0" fmla="*/ 0 h 599348"/>
                <a:gd name="connsiteX1" fmla="*/ 599320 w 599319"/>
                <a:gd name="connsiteY1" fmla="*/ 0 h 599348"/>
                <a:gd name="connsiteX2" fmla="*/ 599320 w 599319"/>
                <a:gd name="connsiteY2" fmla="*/ 599348 h 599348"/>
                <a:gd name="connsiteX3" fmla="*/ 0 w 599319"/>
                <a:gd name="connsiteY3" fmla="*/ 599348 h 5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319" h="599348">
                  <a:moveTo>
                    <a:pt x="0" y="0"/>
                  </a:moveTo>
                  <a:lnTo>
                    <a:pt x="599320" y="0"/>
                  </a:lnTo>
                  <a:lnTo>
                    <a:pt x="599320" y="599348"/>
                  </a:lnTo>
                  <a:lnTo>
                    <a:pt x="0" y="599348"/>
                  </a:lnTo>
                  <a:close/>
                </a:path>
              </a:pathLst>
            </a:custGeom>
            <a:solidFill>
              <a:srgbClr val="00A6B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0AE0E42-3B8D-37D3-D48D-3F3F26B72BDC}"/>
                </a:ext>
              </a:extLst>
            </p:cNvPr>
            <p:cNvSpPr/>
            <p:nvPr/>
          </p:nvSpPr>
          <p:spPr>
            <a:xfrm>
              <a:off x="1675099" y="6259130"/>
              <a:ext cx="127699" cy="168560"/>
            </a:xfrm>
            <a:custGeom>
              <a:avLst/>
              <a:gdLst>
                <a:gd name="connsiteX0" fmla="*/ 58178 w 127699"/>
                <a:gd name="connsiteY0" fmla="*/ 79037 h 168560"/>
                <a:gd name="connsiteX1" fmla="*/ 84752 w 127699"/>
                <a:gd name="connsiteY1" fmla="*/ 52463 h 168560"/>
                <a:gd name="connsiteX2" fmla="*/ 53891 w 127699"/>
                <a:gd name="connsiteY2" fmla="*/ 26346 h 168560"/>
                <a:gd name="connsiteX3" fmla="*/ 30632 w 127699"/>
                <a:gd name="connsiteY3" fmla="*/ 26346 h 168560"/>
                <a:gd name="connsiteX4" fmla="*/ 30632 w 127699"/>
                <a:gd name="connsiteY4" fmla="*/ 79037 h 168560"/>
                <a:gd name="connsiteX5" fmla="*/ 58178 w 127699"/>
                <a:gd name="connsiteY5" fmla="*/ 79037 h 168560"/>
                <a:gd name="connsiteX6" fmla="*/ 0 w 127699"/>
                <a:gd name="connsiteY6" fmla="*/ 0 h 168560"/>
                <a:gd name="connsiteX7" fmla="*/ 54349 w 127699"/>
                <a:gd name="connsiteY7" fmla="*/ 0 h 168560"/>
                <a:gd name="connsiteX8" fmla="*/ 88295 w 127699"/>
                <a:gd name="connsiteY8" fmla="*/ 4743 h 168560"/>
                <a:gd name="connsiteX9" fmla="*/ 115841 w 127699"/>
                <a:gd name="connsiteY9" fmla="*/ 50805 h 168560"/>
                <a:gd name="connsiteX10" fmla="*/ 87352 w 127699"/>
                <a:gd name="connsiteY10" fmla="*/ 96867 h 168560"/>
                <a:gd name="connsiteX11" fmla="*/ 87352 w 127699"/>
                <a:gd name="connsiteY11" fmla="*/ 97353 h 168560"/>
                <a:gd name="connsiteX12" fmla="*/ 93038 w 127699"/>
                <a:gd name="connsiteY12" fmla="*/ 105668 h 168560"/>
                <a:gd name="connsiteX13" fmla="*/ 127699 w 127699"/>
                <a:gd name="connsiteY13" fmla="*/ 168560 h 168560"/>
                <a:gd name="connsiteX14" fmla="*/ 93524 w 127699"/>
                <a:gd name="connsiteY14" fmla="*/ 168560 h 168560"/>
                <a:gd name="connsiteX15" fmla="*/ 60063 w 127699"/>
                <a:gd name="connsiteY15" fmla="*/ 105668 h 168560"/>
                <a:gd name="connsiteX16" fmla="*/ 30632 w 127699"/>
                <a:gd name="connsiteY16" fmla="*/ 105668 h 168560"/>
                <a:gd name="connsiteX17" fmla="*/ 30632 w 127699"/>
                <a:gd name="connsiteY17" fmla="*/ 168560 h 168560"/>
                <a:gd name="connsiteX18" fmla="*/ 0 w 127699"/>
                <a:gd name="connsiteY18" fmla="*/ 168560 h 168560"/>
                <a:gd name="connsiteX19" fmla="*/ 0 w 127699"/>
                <a:gd name="connsiteY19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699" h="168560">
                  <a:moveTo>
                    <a:pt x="58178" y="79037"/>
                  </a:moveTo>
                  <a:cubicBezTo>
                    <a:pt x="74551" y="79037"/>
                    <a:pt x="84752" y="69293"/>
                    <a:pt x="84752" y="52463"/>
                  </a:cubicBezTo>
                  <a:cubicBezTo>
                    <a:pt x="84752" y="35632"/>
                    <a:pt x="77865" y="26346"/>
                    <a:pt x="53891" y="26346"/>
                  </a:cubicBezTo>
                  <a:lnTo>
                    <a:pt x="30632" y="26346"/>
                  </a:lnTo>
                  <a:lnTo>
                    <a:pt x="30632" y="79037"/>
                  </a:lnTo>
                  <a:lnTo>
                    <a:pt x="58178" y="79037"/>
                  </a:lnTo>
                  <a:close/>
                  <a:moveTo>
                    <a:pt x="0" y="0"/>
                  </a:moveTo>
                  <a:lnTo>
                    <a:pt x="54349" y="0"/>
                  </a:lnTo>
                  <a:cubicBezTo>
                    <a:pt x="72636" y="0"/>
                    <a:pt x="80923" y="1429"/>
                    <a:pt x="88295" y="4743"/>
                  </a:cubicBezTo>
                  <a:cubicBezTo>
                    <a:pt x="105154" y="12344"/>
                    <a:pt x="115841" y="28489"/>
                    <a:pt x="115841" y="50805"/>
                  </a:cubicBezTo>
                  <a:cubicBezTo>
                    <a:pt x="115841" y="70979"/>
                    <a:pt x="105154" y="89724"/>
                    <a:pt x="87352" y="96867"/>
                  </a:cubicBezTo>
                  <a:lnTo>
                    <a:pt x="87352" y="97353"/>
                  </a:lnTo>
                  <a:cubicBezTo>
                    <a:pt x="87352" y="97353"/>
                    <a:pt x="89724" y="99725"/>
                    <a:pt x="93038" y="105668"/>
                  </a:cubicBezTo>
                  <a:lnTo>
                    <a:pt x="127699" y="168560"/>
                  </a:lnTo>
                  <a:lnTo>
                    <a:pt x="93524" y="168560"/>
                  </a:lnTo>
                  <a:lnTo>
                    <a:pt x="60063" y="105668"/>
                  </a:lnTo>
                  <a:lnTo>
                    <a:pt x="30632" y="105668"/>
                  </a:lnTo>
                  <a:lnTo>
                    <a:pt x="30632" y="168560"/>
                  </a:lnTo>
                  <a:lnTo>
                    <a:pt x="0" y="168560"/>
                  </a:lnTo>
                  <a:cubicBezTo>
                    <a:pt x="0" y="1685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334F30D-3C66-4660-511C-EAB2F122E6C7}"/>
                </a:ext>
              </a:extLst>
            </p:cNvPr>
            <p:cNvSpPr/>
            <p:nvPr/>
          </p:nvSpPr>
          <p:spPr>
            <a:xfrm>
              <a:off x="1831344" y="6259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46 h 168560"/>
                <a:gd name="connsiteX3" fmla="*/ 30632 w 104696"/>
                <a:gd name="connsiteY3" fmla="*/ 26346 h 168560"/>
                <a:gd name="connsiteX4" fmla="*/ 30632 w 104696"/>
                <a:gd name="connsiteY4" fmla="*/ 70493 h 168560"/>
                <a:gd name="connsiteX5" fmla="*/ 87352 w 104696"/>
                <a:gd name="connsiteY5" fmla="*/ 70493 h 168560"/>
                <a:gd name="connsiteX6" fmla="*/ 87352 w 104696"/>
                <a:gd name="connsiteY6" fmla="*/ 96839 h 168560"/>
                <a:gd name="connsiteX7" fmla="*/ 30632 w 104696"/>
                <a:gd name="connsiteY7" fmla="*/ 96839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0 h 168560"/>
                <a:gd name="connsiteX11" fmla="*/ 0 w 104696"/>
                <a:gd name="connsiteY11" fmla="*/ 168560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46"/>
                  </a:lnTo>
                  <a:lnTo>
                    <a:pt x="30632" y="26346"/>
                  </a:lnTo>
                  <a:lnTo>
                    <a:pt x="30632" y="70493"/>
                  </a:lnTo>
                  <a:lnTo>
                    <a:pt x="87352" y="70493"/>
                  </a:lnTo>
                  <a:lnTo>
                    <a:pt x="87352" y="96839"/>
                  </a:lnTo>
                  <a:lnTo>
                    <a:pt x="30632" y="96839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339A4D7-EFE1-0072-FC37-F22FCAA3560E}"/>
                </a:ext>
              </a:extLst>
            </p:cNvPr>
            <p:cNvSpPr/>
            <p:nvPr/>
          </p:nvSpPr>
          <p:spPr>
            <a:xfrm>
              <a:off x="1955099" y="6256301"/>
              <a:ext cx="113697" cy="174246"/>
            </a:xfrm>
            <a:custGeom>
              <a:avLst/>
              <a:gdLst>
                <a:gd name="connsiteX0" fmla="*/ 16573 w 113697"/>
                <a:gd name="connsiteY0" fmla="*/ 128185 h 174246"/>
                <a:gd name="connsiteX1" fmla="*/ 58578 w 113697"/>
                <a:gd name="connsiteY1" fmla="*/ 145987 h 174246"/>
                <a:gd name="connsiteX2" fmla="*/ 83037 w 113697"/>
                <a:gd name="connsiteY2" fmla="*/ 125585 h 174246"/>
                <a:gd name="connsiteX3" fmla="*/ 3515 w 113697"/>
                <a:gd name="connsiteY3" fmla="*/ 48891 h 174246"/>
                <a:gd name="connsiteX4" fmla="*/ 60035 w 113697"/>
                <a:gd name="connsiteY4" fmla="*/ 0 h 174246"/>
                <a:gd name="connsiteX5" fmla="*/ 110354 w 113697"/>
                <a:gd name="connsiteY5" fmla="*/ 18059 h 174246"/>
                <a:gd name="connsiteX6" fmla="*/ 97067 w 113697"/>
                <a:gd name="connsiteY6" fmla="*/ 42976 h 174246"/>
                <a:gd name="connsiteX7" fmla="*/ 59806 w 113697"/>
                <a:gd name="connsiteY7" fmla="*/ 28260 h 174246"/>
                <a:gd name="connsiteX8" fmla="*/ 34404 w 113697"/>
                <a:gd name="connsiteY8" fmla="*/ 48434 h 174246"/>
                <a:gd name="connsiteX9" fmla="*/ 113698 w 113697"/>
                <a:gd name="connsiteY9" fmla="*/ 124870 h 174246"/>
                <a:gd name="connsiteX10" fmla="*/ 58149 w 113697"/>
                <a:gd name="connsiteY10" fmla="*/ 174247 h 174246"/>
                <a:gd name="connsiteX11" fmla="*/ 0 w 113697"/>
                <a:gd name="connsiteY11" fmla="*/ 151216 h 174246"/>
                <a:gd name="connsiteX12" fmla="*/ 16630 w 113697"/>
                <a:gd name="connsiteY12" fmla="*/ 128185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97" h="174246">
                  <a:moveTo>
                    <a:pt x="16573" y="128185"/>
                  </a:moveTo>
                  <a:cubicBezTo>
                    <a:pt x="16573" y="128185"/>
                    <a:pt x="34861" y="145987"/>
                    <a:pt x="58578" y="145987"/>
                  </a:cubicBezTo>
                  <a:cubicBezTo>
                    <a:pt x="71407" y="145987"/>
                    <a:pt x="83037" y="139329"/>
                    <a:pt x="83037" y="125585"/>
                  </a:cubicBezTo>
                  <a:cubicBezTo>
                    <a:pt x="83037" y="95439"/>
                    <a:pt x="3515" y="100668"/>
                    <a:pt x="3515" y="48891"/>
                  </a:cubicBezTo>
                  <a:cubicBezTo>
                    <a:pt x="3515" y="20888"/>
                    <a:pt x="27717" y="0"/>
                    <a:pt x="60035" y="0"/>
                  </a:cubicBezTo>
                  <a:cubicBezTo>
                    <a:pt x="92352" y="0"/>
                    <a:pt x="110354" y="18059"/>
                    <a:pt x="110354" y="18059"/>
                  </a:cubicBezTo>
                  <a:lnTo>
                    <a:pt x="97067" y="42976"/>
                  </a:lnTo>
                  <a:cubicBezTo>
                    <a:pt x="97067" y="42976"/>
                    <a:pt x="80923" y="28260"/>
                    <a:pt x="59806" y="28260"/>
                  </a:cubicBezTo>
                  <a:cubicBezTo>
                    <a:pt x="45548" y="28260"/>
                    <a:pt x="34404" y="36575"/>
                    <a:pt x="34404" y="48434"/>
                  </a:cubicBezTo>
                  <a:cubicBezTo>
                    <a:pt x="34404" y="78351"/>
                    <a:pt x="113698" y="70979"/>
                    <a:pt x="113698" y="124870"/>
                  </a:cubicBezTo>
                  <a:cubicBezTo>
                    <a:pt x="113698" y="151702"/>
                    <a:pt x="93295" y="174247"/>
                    <a:pt x="58149" y="174247"/>
                  </a:cubicBezTo>
                  <a:cubicBezTo>
                    <a:pt x="20631" y="174247"/>
                    <a:pt x="0" y="151216"/>
                    <a:pt x="0" y="151216"/>
                  </a:cubicBezTo>
                  <a:lnTo>
                    <a:pt x="16630" y="128185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3620F81-65A2-B89C-5F6E-BC27CFF586C7}"/>
                </a:ext>
              </a:extLst>
            </p:cNvPr>
            <p:cNvSpPr/>
            <p:nvPr/>
          </p:nvSpPr>
          <p:spPr>
            <a:xfrm>
              <a:off x="2097028" y="6259130"/>
              <a:ext cx="136042" cy="171389"/>
            </a:xfrm>
            <a:custGeom>
              <a:avLst/>
              <a:gdLst>
                <a:gd name="connsiteX0" fmla="*/ 0 w 136042"/>
                <a:gd name="connsiteY0" fmla="*/ 0 h 171389"/>
                <a:gd name="connsiteX1" fmla="*/ 30632 w 136042"/>
                <a:gd name="connsiteY1" fmla="*/ 0 h 171389"/>
                <a:gd name="connsiteX2" fmla="*/ 30632 w 136042"/>
                <a:gd name="connsiteY2" fmla="*/ 108011 h 171389"/>
                <a:gd name="connsiteX3" fmla="*/ 67893 w 136042"/>
                <a:gd name="connsiteY3" fmla="*/ 143386 h 171389"/>
                <a:gd name="connsiteX4" fmla="*/ 105411 w 136042"/>
                <a:gd name="connsiteY4" fmla="*/ 107783 h 171389"/>
                <a:gd name="connsiteX5" fmla="*/ 105411 w 136042"/>
                <a:gd name="connsiteY5" fmla="*/ 0 h 171389"/>
                <a:gd name="connsiteX6" fmla="*/ 136043 w 136042"/>
                <a:gd name="connsiteY6" fmla="*/ 0 h 171389"/>
                <a:gd name="connsiteX7" fmla="*/ 136043 w 136042"/>
                <a:gd name="connsiteY7" fmla="*/ 108011 h 171389"/>
                <a:gd name="connsiteX8" fmla="*/ 68150 w 136042"/>
                <a:gd name="connsiteY8" fmla="*/ 171389 h 171389"/>
                <a:gd name="connsiteX9" fmla="*/ 29 w 136042"/>
                <a:gd name="connsiteY9" fmla="*/ 108011 h 171389"/>
                <a:gd name="connsiteX10" fmla="*/ 29 w 136042"/>
                <a:gd name="connsiteY10" fmla="*/ 0 h 17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42" h="171389">
                  <a:moveTo>
                    <a:pt x="0" y="0"/>
                  </a:moveTo>
                  <a:lnTo>
                    <a:pt x="30632" y="0"/>
                  </a:lnTo>
                  <a:lnTo>
                    <a:pt x="30632" y="108011"/>
                  </a:lnTo>
                  <a:cubicBezTo>
                    <a:pt x="30632" y="130557"/>
                    <a:pt x="45348" y="143386"/>
                    <a:pt x="67893" y="143386"/>
                  </a:cubicBezTo>
                  <a:cubicBezTo>
                    <a:pt x="90438" y="143386"/>
                    <a:pt x="105411" y="130585"/>
                    <a:pt x="105411" y="107783"/>
                  </a:cubicBezTo>
                  <a:lnTo>
                    <a:pt x="105411" y="0"/>
                  </a:lnTo>
                  <a:lnTo>
                    <a:pt x="136043" y="0"/>
                  </a:lnTo>
                  <a:lnTo>
                    <a:pt x="136043" y="108011"/>
                  </a:lnTo>
                  <a:cubicBezTo>
                    <a:pt x="136043" y="145758"/>
                    <a:pt x="108754" y="171389"/>
                    <a:pt x="68150" y="171389"/>
                  </a:cubicBezTo>
                  <a:cubicBezTo>
                    <a:pt x="27546" y="171389"/>
                    <a:pt x="29" y="145758"/>
                    <a:pt x="29" y="108011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DAF77C3-2FB7-614E-BC83-1CFF18354BB7}"/>
                </a:ext>
              </a:extLst>
            </p:cNvPr>
            <p:cNvSpPr/>
            <p:nvPr/>
          </p:nvSpPr>
          <p:spPr>
            <a:xfrm>
              <a:off x="2273447" y="6259130"/>
              <a:ext cx="103496" cy="168560"/>
            </a:xfrm>
            <a:custGeom>
              <a:avLst/>
              <a:gdLst>
                <a:gd name="connsiteX0" fmla="*/ 0 w 103496"/>
                <a:gd name="connsiteY0" fmla="*/ 0 h 168560"/>
                <a:gd name="connsiteX1" fmla="*/ 30632 w 103496"/>
                <a:gd name="connsiteY1" fmla="*/ 0 h 168560"/>
                <a:gd name="connsiteX2" fmla="*/ 30632 w 103496"/>
                <a:gd name="connsiteY2" fmla="*/ 142215 h 168560"/>
                <a:gd name="connsiteX3" fmla="*/ 103497 w 103496"/>
                <a:gd name="connsiteY3" fmla="*/ 142215 h 168560"/>
                <a:gd name="connsiteX4" fmla="*/ 103497 w 103496"/>
                <a:gd name="connsiteY4" fmla="*/ 168560 h 168560"/>
                <a:gd name="connsiteX5" fmla="*/ 0 w 103496"/>
                <a:gd name="connsiteY5" fmla="*/ 168560 h 168560"/>
                <a:gd name="connsiteX6" fmla="*/ 0 w 103496"/>
                <a:gd name="connsiteY6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96" h="168560">
                  <a:moveTo>
                    <a:pt x="0" y="0"/>
                  </a:moveTo>
                  <a:lnTo>
                    <a:pt x="30632" y="0"/>
                  </a:lnTo>
                  <a:lnTo>
                    <a:pt x="30632" y="142215"/>
                  </a:lnTo>
                  <a:lnTo>
                    <a:pt x="103497" y="142215"/>
                  </a:lnTo>
                  <a:lnTo>
                    <a:pt x="103497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39EE1CB-6AE6-E4DE-894F-7652B167CCE1}"/>
                </a:ext>
              </a:extLst>
            </p:cNvPr>
            <p:cNvSpPr/>
            <p:nvPr/>
          </p:nvSpPr>
          <p:spPr>
            <a:xfrm>
              <a:off x="2367485" y="6259130"/>
              <a:ext cx="141243" cy="168560"/>
            </a:xfrm>
            <a:custGeom>
              <a:avLst/>
              <a:gdLst>
                <a:gd name="connsiteX0" fmla="*/ 55292 w 141243"/>
                <a:gd name="connsiteY0" fmla="*/ 26346 h 168560"/>
                <a:gd name="connsiteX1" fmla="*/ 0 w 141243"/>
                <a:gd name="connsiteY1" fmla="*/ 26346 h 168560"/>
                <a:gd name="connsiteX2" fmla="*/ 0 w 141243"/>
                <a:gd name="connsiteY2" fmla="*/ 0 h 168560"/>
                <a:gd name="connsiteX3" fmla="*/ 141243 w 141243"/>
                <a:gd name="connsiteY3" fmla="*/ 0 h 168560"/>
                <a:gd name="connsiteX4" fmla="*/ 141243 w 141243"/>
                <a:gd name="connsiteY4" fmla="*/ 26346 h 168560"/>
                <a:gd name="connsiteX5" fmla="*/ 85923 w 141243"/>
                <a:gd name="connsiteY5" fmla="*/ 26346 h 168560"/>
                <a:gd name="connsiteX6" fmla="*/ 85923 w 141243"/>
                <a:gd name="connsiteY6" fmla="*/ 168560 h 168560"/>
                <a:gd name="connsiteX7" fmla="*/ 55292 w 141243"/>
                <a:gd name="connsiteY7" fmla="*/ 168560 h 168560"/>
                <a:gd name="connsiteX8" fmla="*/ 55292 w 141243"/>
                <a:gd name="connsiteY8" fmla="*/ 26346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3" h="168560">
                  <a:moveTo>
                    <a:pt x="55292" y="26346"/>
                  </a:moveTo>
                  <a:lnTo>
                    <a:pt x="0" y="26346"/>
                  </a:lnTo>
                  <a:lnTo>
                    <a:pt x="0" y="0"/>
                  </a:lnTo>
                  <a:lnTo>
                    <a:pt x="141243" y="0"/>
                  </a:lnTo>
                  <a:lnTo>
                    <a:pt x="141243" y="26346"/>
                  </a:lnTo>
                  <a:lnTo>
                    <a:pt x="85923" y="26346"/>
                  </a:lnTo>
                  <a:lnTo>
                    <a:pt x="85923" y="168560"/>
                  </a:lnTo>
                  <a:lnTo>
                    <a:pt x="55292" y="168560"/>
                  </a:lnTo>
                  <a:lnTo>
                    <a:pt x="55292" y="26346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AC83A85-1D72-263D-3C05-5F083D43F1F5}"/>
                </a:ext>
              </a:extLst>
            </p:cNvPr>
            <p:cNvSpPr/>
            <p:nvPr/>
          </p:nvSpPr>
          <p:spPr>
            <a:xfrm>
              <a:off x="2518301" y="6256301"/>
              <a:ext cx="113697" cy="174246"/>
            </a:xfrm>
            <a:custGeom>
              <a:avLst/>
              <a:gdLst>
                <a:gd name="connsiteX0" fmla="*/ 16573 w 113697"/>
                <a:gd name="connsiteY0" fmla="*/ 128185 h 174246"/>
                <a:gd name="connsiteX1" fmla="*/ 58578 w 113697"/>
                <a:gd name="connsiteY1" fmla="*/ 145987 h 174246"/>
                <a:gd name="connsiteX2" fmla="*/ 83037 w 113697"/>
                <a:gd name="connsiteY2" fmla="*/ 125585 h 174246"/>
                <a:gd name="connsiteX3" fmla="*/ 3515 w 113697"/>
                <a:gd name="connsiteY3" fmla="*/ 48891 h 174246"/>
                <a:gd name="connsiteX4" fmla="*/ 60035 w 113697"/>
                <a:gd name="connsiteY4" fmla="*/ 0 h 174246"/>
                <a:gd name="connsiteX5" fmla="*/ 110354 w 113697"/>
                <a:gd name="connsiteY5" fmla="*/ 18059 h 174246"/>
                <a:gd name="connsiteX6" fmla="*/ 97067 w 113697"/>
                <a:gd name="connsiteY6" fmla="*/ 42976 h 174246"/>
                <a:gd name="connsiteX7" fmla="*/ 59806 w 113697"/>
                <a:gd name="connsiteY7" fmla="*/ 28260 h 174246"/>
                <a:gd name="connsiteX8" fmla="*/ 34404 w 113697"/>
                <a:gd name="connsiteY8" fmla="*/ 48434 h 174246"/>
                <a:gd name="connsiteX9" fmla="*/ 113698 w 113697"/>
                <a:gd name="connsiteY9" fmla="*/ 124870 h 174246"/>
                <a:gd name="connsiteX10" fmla="*/ 58149 w 113697"/>
                <a:gd name="connsiteY10" fmla="*/ 174247 h 174246"/>
                <a:gd name="connsiteX11" fmla="*/ 0 w 113697"/>
                <a:gd name="connsiteY11" fmla="*/ 151216 h 174246"/>
                <a:gd name="connsiteX12" fmla="*/ 16630 w 113697"/>
                <a:gd name="connsiteY12" fmla="*/ 128185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97" h="174246">
                  <a:moveTo>
                    <a:pt x="16573" y="128185"/>
                  </a:moveTo>
                  <a:cubicBezTo>
                    <a:pt x="16573" y="128185"/>
                    <a:pt x="34861" y="145987"/>
                    <a:pt x="58578" y="145987"/>
                  </a:cubicBezTo>
                  <a:cubicBezTo>
                    <a:pt x="71407" y="145987"/>
                    <a:pt x="83037" y="139329"/>
                    <a:pt x="83037" y="125585"/>
                  </a:cubicBezTo>
                  <a:cubicBezTo>
                    <a:pt x="83037" y="95439"/>
                    <a:pt x="3515" y="100668"/>
                    <a:pt x="3515" y="48891"/>
                  </a:cubicBezTo>
                  <a:cubicBezTo>
                    <a:pt x="3515" y="20888"/>
                    <a:pt x="27717" y="0"/>
                    <a:pt x="60035" y="0"/>
                  </a:cubicBezTo>
                  <a:cubicBezTo>
                    <a:pt x="92353" y="0"/>
                    <a:pt x="110354" y="18059"/>
                    <a:pt x="110354" y="18059"/>
                  </a:cubicBezTo>
                  <a:lnTo>
                    <a:pt x="97067" y="42976"/>
                  </a:lnTo>
                  <a:cubicBezTo>
                    <a:pt x="97067" y="42976"/>
                    <a:pt x="80923" y="28260"/>
                    <a:pt x="59806" y="28260"/>
                  </a:cubicBezTo>
                  <a:cubicBezTo>
                    <a:pt x="45548" y="28260"/>
                    <a:pt x="34404" y="36575"/>
                    <a:pt x="34404" y="48434"/>
                  </a:cubicBezTo>
                  <a:cubicBezTo>
                    <a:pt x="34404" y="78351"/>
                    <a:pt x="113698" y="70979"/>
                    <a:pt x="113698" y="124870"/>
                  </a:cubicBezTo>
                  <a:cubicBezTo>
                    <a:pt x="113698" y="151702"/>
                    <a:pt x="93295" y="174247"/>
                    <a:pt x="58149" y="174247"/>
                  </a:cubicBezTo>
                  <a:cubicBezTo>
                    <a:pt x="20631" y="174247"/>
                    <a:pt x="0" y="151216"/>
                    <a:pt x="0" y="151216"/>
                  </a:cubicBezTo>
                  <a:lnTo>
                    <a:pt x="16630" y="128185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3290A79-92A4-6604-F854-75F83E8D0709}"/>
                </a:ext>
              </a:extLst>
            </p:cNvPr>
            <p:cNvSpPr/>
            <p:nvPr/>
          </p:nvSpPr>
          <p:spPr>
            <a:xfrm>
              <a:off x="2738095" y="6259130"/>
              <a:ext cx="96867" cy="168560"/>
            </a:xfrm>
            <a:custGeom>
              <a:avLst/>
              <a:gdLst>
                <a:gd name="connsiteX0" fmla="*/ 0 w 96867"/>
                <a:gd name="connsiteY0" fmla="*/ 0 h 168560"/>
                <a:gd name="connsiteX1" fmla="*/ 96867 w 96867"/>
                <a:gd name="connsiteY1" fmla="*/ 0 h 168560"/>
                <a:gd name="connsiteX2" fmla="*/ 96867 w 96867"/>
                <a:gd name="connsiteY2" fmla="*/ 26346 h 168560"/>
                <a:gd name="connsiteX3" fmla="*/ 30632 w 96867"/>
                <a:gd name="connsiteY3" fmla="*/ 26346 h 168560"/>
                <a:gd name="connsiteX4" fmla="*/ 30632 w 96867"/>
                <a:gd name="connsiteY4" fmla="*/ 74065 h 168560"/>
                <a:gd name="connsiteX5" fmla="*/ 86438 w 96867"/>
                <a:gd name="connsiteY5" fmla="*/ 74065 h 168560"/>
                <a:gd name="connsiteX6" fmla="*/ 86438 w 96867"/>
                <a:gd name="connsiteY6" fmla="*/ 100410 h 168560"/>
                <a:gd name="connsiteX7" fmla="*/ 30632 w 96867"/>
                <a:gd name="connsiteY7" fmla="*/ 100410 h 168560"/>
                <a:gd name="connsiteX8" fmla="*/ 30632 w 96867"/>
                <a:gd name="connsiteY8" fmla="*/ 168560 h 168560"/>
                <a:gd name="connsiteX9" fmla="*/ 0 w 96867"/>
                <a:gd name="connsiteY9" fmla="*/ 168560 h 168560"/>
                <a:gd name="connsiteX10" fmla="*/ 0 w 96867"/>
                <a:gd name="connsiteY1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867" h="168560">
                  <a:moveTo>
                    <a:pt x="0" y="0"/>
                  </a:moveTo>
                  <a:lnTo>
                    <a:pt x="96867" y="0"/>
                  </a:lnTo>
                  <a:lnTo>
                    <a:pt x="96867" y="26346"/>
                  </a:lnTo>
                  <a:lnTo>
                    <a:pt x="30632" y="26346"/>
                  </a:lnTo>
                  <a:lnTo>
                    <a:pt x="30632" y="74065"/>
                  </a:lnTo>
                  <a:lnTo>
                    <a:pt x="86438" y="74065"/>
                  </a:lnTo>
                  <a:lnTo>
                    <a:pt x="86438" y="100410"/>
                  </a:lnTo>
                  <a:lnTo>
                    <a:pt x="30632" y="100410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2FE37E1-DF64-F286-7BAA-D9BAC62E2708}"/>
                </a:ext>
              </a:extLst>
            </p:cNvPr>
            <p:cNvSpPr/>
            <p:nvPr/>
          </p:nvSpPr>
          <p:spPr>
            <a:xfrm>
              <a:off x="2852079" y="6256273"/>
              <a:ext cx="174246" cy="174246"/>
            </a:xfrm>
            <a:custGeom>
              <a:avLst/>
              <a:gdLst>
                <a:gd name="connsiteX0" fmla="*/ 87123 w 174246"/>
                <a:gd name="connsiteY0" fmla="*/ 146244 h 174246"/>
                <a:gd name="connsiteX1" fmla="*/ 142672 w 174246"/>
                <a:gd name="connsiteY1" fmla="*/ 85952 h 174246"/>
                <a:gd name="connsiteX2" fmla="*/ 87123 w 174246"/>
                <a:gd name="connsiteY2" fmla="*/ 28031 h 174246"/>
                <a:gd name="connsiteX3" fmla="*/ 31575 w 174246"/>
                <a:gd name="connsiteY3" fmla="*/ 85952 h 174246"/>
                <a:gd name="connsiteX4" fmla="*/ 87123 w 174246"/>
                <a:gd name="connsiteY4" fmla="*/ 146244 h 174246"/>
                <a:gd name="connsiteX5" fmla="*/ 87123 w 174246"/>
                <a:gd name="connsiteY5" fmla="*/ 0 h 174246"/>
                <a:gd name="connsiteX6" fmla="*/ 174247 w 174246"/>
                <a:gd name="connsiteY6" fmla="*/ 85923 h 174246"/>
                <a:gd name="connsiteX7" fmla="*/ 87123 w 174246"/>
                <a:gd name="connsiteY7" fmla="*/ 174247 h 174246"/>
                <a:gd name="connsiteX8" fmla="*/ 0 w 174246"/>
                <a:gd name="connsiteY8" fmla="*/ 85923 h 174246"/>
                <a:gd name="connsiteX9" fmla="*/ 87123 w 174246"/>
                <a:gd name="connsiteY9" fmla="*/ 0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246" h="174246">
                  <a:moveTo>
                    <a:pt x="87123" y="146244"/>
                  </a:moveTo>
                  <a:cubicBezTo>
                    <a:pt x="117984" y="146244"/>
                    <a:pt x="142672" y="120613"/>
                    <a:pt x="142672" y="85952"/>
                  </a:cubicBezTo>
                  <a:cubicBezTo>
                    <a:pt x="142672" y="51291"/>
                    <a:pt x="117984" y="28031"/>
                    <a:pt x="87123" y="28031"/>
                  </a:cubicBezTo>
                  <a:cubicBezTo>
                    <a:pt x="56263" y="28031"/>
                    <a:pt x="31575" y="52720"/>
                    <a:pt x="31575" y="85952"/>
                  </a:cubicBezTo>
                  <a:cubicBezTo>
                    <a:pt x="31575" y="120613"/>
                    <a:pt x="56263" y="146244"/>
                    <a:pt x="87123" y="146244"/>
                  </a:cubicBezTo>
                  <a:moveTo>
                    <a:pt x="87123" y="0"/>
                  </a:moveTo>
                  <a:cubicBezTo>
                    <a:pt x="136729" y="0"/>
                    <a:pt x="174247" y="37747"/>
                    <a:pt x="174247" y="85923"/>
                  </a:cubicBezTo>
                  <a:cubicBezTo>
                    <a:pt x="174247" y="134100"/>
                    <a:pt x="136729" y="174247"/>
                    <a:pt x="87123" y="174247"/>
                  </a:cubicBezTo>
                  <a:cubicBezTo>
                    <a:pt x="37518" y="174247"/>
                    <a:pt x="0" y="135557"/>
                    <a:pt x="0" y="85923"/>
                  </a:cubicBezTo>
                  <a:cubicBezTo>
                    <a:pt x="0" y="37747"/>
                    <a:pt x="37518" y="0"/>
                    <a:pt x="87123" y="0"/>
                  </a:cubicBezTo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33D8FFF-0663-D664-253C-3B96539E54EB}"/>
                </a:ext>
              </a:extLst>
            </p:cNvPr>
            <p:cNvSpPr/>
            <p:nvPr/>
          </p:nvSpPr>
          <p:spPr>
            <a:xfrm>
              <a:off x="3057472" y="6259130"/>
              <a:ext cx="127699" cy="168560"/>
            </a:xfrm>
            <a:custGeom>
              <a:avLst/>
              <a:gdLst>
                <a:gd name="connsiteX0" fmla="*/ 58149 w 127699"/>
                <a:gd name="connsiteY0" fmla="*/ 79037 h 168560"/>
                <a:gd name="connsiteX1" fmla="*/ 84723 w 127699"/>
                <a:gd name="connsiteY1" fmla="*/ 52463 h 168560"/>
                <a:gd name="connsiteX2" fmla="*/ 53863 w 127699"/>
                <a:gd name="connsiteY2" fmla="*/ 26346 h 168560"/>
                <a:gd name="connsiteX3" fmla="*/ 30603 w 127699"/>
                <a:gd name="connsiteY3" fmla="*/ 26346 h 168560"/>
                <a:gd name="connsiteX4" fmla="*/ 30603 w 127699"/>
                <a:gd name="connsiteY4" fmla="*/ 79037 h 168560"/>
                <a:gd name="connsiteX5" fmla="*/ 58149 w 127699"/>
                <a:gd name="connsiteY5" fmla="*/ 79037 h 168560"/>
                <a:gd name="connsiteX6" fmla="*/ 0 w 127699"/>
                <a:gd name="connsiteY6" fmla="*/ 0 h 168560"/>
                <a:gd name="connsiteX7" fmla="*/ 54348 w 127699"/>
                <a:gd name="connsiteY7" fmla="*/ 0 h 168560"/>
                <a:gd name="connsiteX8" fmla="*/ 88295 w 127699"/>
                <a:gd name="connsiteY8" fmla="*/ 4743 h 168560"/>
                <a:gd name="connsiteX9" fmla="*/ 115841 w 127699"/>
                <a:gd name="connsiteY9" fmla="*/ 50805 h 168560"/>
                <a:gd name="connsiteX10" fmla="*/ 87352 w 127699"/>
                <a:gd name="connsiteY10" fmla="*/ 96867 h 168560"/>
                <a:gd name="connsiteX11" fmla="*/ 87352 w 127699"/>
                <a:gd name="connsiteY11" fmla="*/ 97353 h 168560"/>
                <a:gd name="connsiteX12" fmla="*/ 93038 w 127699"/>
                <a:gd name="connsiteY12" fmla="*/ 105668 h 168560"/>
                <a:gd name="connsiteX13" fmla="*/ 127699 w 127699"/>
                <a:gd name="connsiteY13" fmla="*/ 168560 h 168560"/>
                <a:gd name="connsiteX14" fmla="*/ 93524 w 127699"/>
                <a:gd name="connsiteY14" fmla="*/ 168560 h 168560"/>
                <a:gd name="connsiteX15" fmla="*/ 60063 w 127699"/>
                <a:gd name="connsiteY15" fmla="*/ 105668 h 168560"/>
                <a:gd name="connsiteX16" fmla="*/ 30632 w 127699"/>
                <a:gd name="connsiteY16" fmla="*/ 105668 h 168560"/>
                <a:gd name="connsiteX17" fmla="*/ 30632 w 127699"/>
                <a:gd name="connsiteY17" fmla="*/ 168560 h 168560"/>
                <a:gd name="connsiteX18" fmla="*/ 0 w 127699"/>
                <a:gd name="connsiteY18" fmla="*/ 168560 h 168560"/>
                <a:gd name="connsiteX19" fmla="*/ 0 w 127699"/>
                <a:gd name="connsiteY19" fmla="*/ 0 h 168560"/>
                <a:gd name="connsiteX20" fmla="*/ 0 w 127699"/>
                <a:gd name="connsiteY2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699" h="168560">
                  <a:moveTo>
                    <a:pt x="58149" y="79037"/>
                  </a:moveTo>
                  <a:cubicBezTo>
                    <a:pt x="74522" y="79037"/>
                    <a:pt x="84723" y="69293"/>
                    <a:pt x="84723" y="52463"/>
                  </a:cubicBezTo>
                  <a:cubicBezTo>
                    <a:pt x="84723" y="35632"/>
                    <a:pt x="77837" y="26346"/>
                    <a:pt x="53863" y="26346"/>
                  </a:cubicBezTo>
                  <a:lnTo>
                    <a:pt x="30603" y="26346"/>
                  </a:lnTo>
                  <a:lnTo>
                    <a:pt x="30603" y="79037"/>
                  </a:lnTo>
                  <a:lnTo>
                    <a:pt x="58149" y="79037"/>
                  </a:lnTo>
                  <a:close/>
                  <a:moveTo>
                    <a:pt x="0" y="0"/>
                  </a:moveTo>
                  <a:lnTo>
                    <a:pt x="54348" y="0"/>
                  </a:lnTo>
                  <a:cubicBezTo>
                    <a:pt x="72636" y="0"/>
                    <a:pt x="80951" y="1429"/>
                    <a:pt x="88295" y="4743"/>
                  </a:cubicBezTo>
                  <a:cubicBezTo>
                    <a:pt x="105154" y="12344"/>
                    <a:pt x="115841" y="28489"/>
                    <a:pt x="115841" y="50805"/>
                  </a:cubicBezTo>
                  <a:cubicBezTo>
                    <a:pt x="115841" y="70979"/>
                    <a:pt x="105154" y="89724"/>
                    <a:pt x="87352" y="96867"/>
                  </a:cubicBezTo>
                  <a:lnTo>
                    <a:pt x="87352" y="97353"/>
                  </a:lnTo>
                  <a:cubicBezTo>
                    <a:pt x="87352" y="97353"/>
                    <a:pt x="89724" y="99725"/>
                    <a:pt x="93038" y="105668"/>
                  </a:cubicBezTo>
                  <a:lnTo>
                    <a:pt x="127699" y="168560"/>
                  </a:lnTo>
                  <a:lnTo>
                    <a:pt x="93524" y="168560"/>
                  </a:lnTo>
                  <a:lnTo>
                    <a:pt x="60063" y="105668"/>
                  </a:lnTo>
                  <a:lnTo>
                    <a:pt x="30632" y="105668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690AB2A-8269-EA02-18D4-D35FA8A05A76}"/>
                </a:ext>
              </a:extLst>
            </p:cNvPr>
            <p:cNvSpPr/>
            <p:nvPr/>
          </p:nvSpPr>
          <p:spPr>
            <a:xfrm>
              <a:off x="1675099" y="6531130"/>
              <a:ext cx="143386" cy="168560"/>
            </a:xfrm>
            <a:custGeom>
              <a:avLst/>
              <a:gdLst>
                <a:gd name="connsiteX0" fmla="*/ 55806 w 143386"/>
                <a:gd name="connsiteY0" fmla="*/ 142215 h 168560"/>
                <a:gd name="connsiteX1" fmla="*/ 111840 w 143386"/>
                <a:gd name="connsiteY1" fmla="*/ 84066 h 168560"/>
                <a:gd name="connsiteX2" fmla="*/ 55806 w 143386"/>
                <a:gd name="connsiteY2" fmla="*/ 26374 h 168560"/>
                <a:gd name="connsiteX3" fmla="*/ 30632 w 143386"/>
                <a:gd name="connsiteY3" fmla="*/ 26374 h 168560"/>
                <a:gd name="connsiteX4" fmla="*/ 30632 w 143386"/>
                <a:gd name="connsiteY4" fmla="*/ 142215 h 168560"/>
                <a:gd name="connsiteX5" fmla="*/ 55806 w 143386"/>
                <a:gd name="connsiteY5" fmla="*/ 142215 h 168560"/>
                <a:gd name="connsiteX6" fmla="*/ 0 w 143386"/>
                <a:gd name="connsiteY6" fmla="*/ 0 h 168560"/>
                <a:gd name="connsiteX7" fmla="*/ 57435 w 143386"/>
                <a:gd name="connsiteY7" fmla="*/ 0 h 168560"/>
                <a:gd name="connsiteX8" fmla="*/ 143386 w 143386"/>
                <a:gd name="connsiteY8" fmla="*/ 84037 h 168560"/>
                <a:gd name="connsiteX9" fmla="*/ 57435 w 143386"/>
                <a:gd name="connsiteY9" fmla="*/ 168561 h 168560"/>
                <a:gd name="connsiteX10" fmla="*/ 0 w 143386"/>
                <a:gd name="connsiteY10" fmla="*/ 168561 h 168560"/>
                <a:gd name="connsiteX11" fmla="*/ 0 w 143386"/>
                <a:gd name="connsiteY11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386" h="168560">
                  <a:moveTo>
                    <a:pt x="55806" y="142215"/>
                  </a:moveTo>
                  <a:cubicBezTo>
                    <a:pt x="89981" y="142215"/>
                    <a:pt x="111840" y="122041"/>
                    <a:pt x="111840" y="84066"/>
                  </a:cubicBezTo>
                  <a:cubicBezTo>
                    <a:pt x="111840" y="46091"/>
                    <a:pt x="89524" y="26374"/>
                    <a:pt x="55806" y="26374"/>
                  </a:cubicBezTo>
                  <a:lnTo>
                    <a:pt x="30632" y="26374"/>
                  </a:lnTo>
                  <a:lnTo>
                    <a:pt x="30632" y="142215"/>
                  </a:lnTo>
                  <a:lnTo>
                    <a:pt x="55806" y="142215"/>
                  </a:lnTo>
                  <a:close/>
                  <a:moveTo>
                    <a:pt x="0" y="0"/>
                  </a:moveTo>
                  <a:lnTo>
                    <a:pt x="57435" y="0"/>
                  </a:lnTo>
                  <a:cubicBezTo>
                    <a:pt x="109440" y="0"/>
                    <a:pt x="143386" y="30860"/>
                    <a:pt x="143386" y="84037"/>
                  </a:cubicBezTo>
                  <a:cubicBezTo>
                    <a:pt x="143386" y="137214"/>
                    <a:pt x="109440" y="168561"/>
                    <a:pt x="57435" y="168561"/>
                  </a:cubicBez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D98A829-F90E-CA91-64C3-F462712733CA}"/>
                </a:ext>
              </a:extLst>
            </p:cNvPr>
            <p:cNvSpPr/>
            <p:nvPr/>
          </p:nvSpPr>
          <p:spPr>
            <a:xfrm>
              <a:off x="1850574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52 w 104696"/>
                <a:gd name="connsiteY5" fmla="*/ 70522 h 168560"/>
                <a:gd name="connsiteX6" fmla="*/ 87352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52" y="70522"/>
                  </a:lnTo>
                  <a:lnTo>
                    <a:pt x="87352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1C40E77-9E20-0A69-871D-E2D2A037785C}"/>
                </a:ext>
              </a:extLst>
            </p:cNvPr>
            <p:cNvSpPr/>
            <p:nvPr/>
          </p:nvSpPr>
          <p:spPr>
            <a:xfrm>
              <a:off x="1965472" y="6531130"/>
              <a:ext cx="153358" cy="168560"/>
            </a:xfrm>
            <a:custGeom>
              <a:avLst/>
              <a:gdLst>
                <a:gd name="connsiteX0" fmla="*/ 29 w 153358"/>
                <a:gd name="connsiteY0" fmla="*/ 0 h 168560"/>
                <a:gd name="connsiteX1" fmla="*/ 33032 w 153358"/>
                <a:gd name="connsiteY1" fmla="*/ 0 h 168560"/>
                <a:gd name="connsiteX2" fmla="*/ 70064 w 153358"/>
                <a:gd name="connsiteY2" fmla="*/ 109926 h 168560"/>
                <a:gd name="connsiteX3" fmla="*/ 76465 w 153358"/>
                <a:gd name="connsiteY3" fmla="*/ 134614 h 168560"/>
                <a:gd name="connsiteX4" fmla="*/ 76951 w 153358"/>
                <a:gd name="connsiteY4" fmla="*/ 134614 h 168560"/>
                <a:gd name="connsiteX5" fmla="*/ 83352 w 153358"/>
                <a:gd name="connsiteY5" fmla="*/ 109926 h 168560"/>
                <a:gd name="connsiteX6" fmla="*/ 120613 w 153358"/>
                <a:gd name="connsiteY6" fmla="*/ 0 h 168560"/>
                <a:gd name="connsiteX7" fmla="*/ 153359 w 153358"/>
                <a:gd name="connsiteY7" fmla="*/ 0 h 168560"/>
                <a:gd name="connsiteX8" fmla="*/ 91867 w 153358"/>
                <a:gd name="connsiteY8" fmla="*/ 168561 h 168560"/>
                <a:gd name="connsiteX9" fmla="*/ 61492 w 153358"/>
                <a:gd name="connsiteY9" fmla="*/ 168561 h 168560"/>
                <a:gd name="connsiteX10" fmla="*/ 0 w 153358"/>
                <a:gd name="connsiteY1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8" h="168560">
                  <a:moveTo>
                    <a:pt x="29" y="0"/>
                  </a:moveTo>
                  <a:lnTo>
                    <a:pt x="33032" y="0"/>
                  </a:lnTo>
                  <a:lnTo>
                    <a:pt x="70064" y="109926"/>
                  </a:lnTo>
                  <a:cubicBezTo>
                    <a:pt x="73379" y="119670"/>
                    <a:pt x="76237" y="134614"/>
                    <a:pt x="76465" y="134614"/>
                  </a:cubicBezTo>
                  <a:lnTo>
                    <a:pt x="76951" y="134614"/>
                  </a:lnTo>
                  <a:cubicBezTo>
                    <a:pt x="77179" y="134614"/>
                    <a:pt x="80037" y="119641"/>
                    <a:pt x="83352" y="109926"/>
                  </a:cubicBezTo>
                  <a:lnTo>
                    <a:pt x="120613" y="0"/>
                  </a:lnTo>
                  <a:lnTo>
                    <a:pt x="153359" y="0"/>
                  </a:lnTo>
                  <a:lnTo>
                    <a:pt x="91867" y="168561"/>
                  </a:lnTo>
                  <a:lnTo>
                    <a:pt x="61492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0FA2BEC-D777-9EFB-FD73-5DBBA6ADBB4E}"/>
                </a:ext>
              </a:extLst>
            </p:cNvPr>
            <p:cNvSpPr/>
            <p:nvPr/>
          </p:nvSpPr>
          <p:spPr>
            <a:xfrm>
              <a:off x="2140004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81 w 104696"/>
                <a:gd name="connsiteY5" fmla="*/ 70522 h 168560"/>
                <a:gd name="connsiteX6" fmla="*/ 87381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81" y="70522"/>
                  </a:lnTo>
                  <a:lnTo>
                    <a:pt x="87381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BD9873D-55DE-A41D-2B18-221852391644}"/>
                </a:ext>
              </a:extLst>
            </p:cNvPr>
            <p:cNvSpPr/>
            <p:nvPr/>
          </p:nvSpPr>
          <p:spPr>
            <a:xfrm>
              <a:off x="2276533" y="6531130"/>
              <a:ext cx="103496" cy="168560"/>
            </a:xfrm>
            <a:custGeom>
              <a:avLst/>
              <a:gdLst>
                <a:gd name="connsiteX0" fmla="*/ 0 w 103496"/>
                <a:gd name="connsiteY0" fmla="*/ 0 h 168560"/>
                <a:gd name="connsiteX1" fmla="*/ 30632 w 103496"/>
                <a:gd name="connsiteY1" fmla="*/ 0 h 168560"/>
                <a:gd name="connsiteX2" fmla="*/ 30632 w 103496"/>
                <a:gd name="connsiteY2" fmla="*/ 142215 h 168560"/>
                <a:gd name="connsiteX3" fmla="*/ 103497 w 103496"/>
                <a:gd name="connsiteY3" fmla="*/ 142215 h 168560"/>
                <a:gd name="connsiteX4" fmla="*/ 103497 w 103496"/>
                <a:gd name="connsiteY4" fmla="*/ 168561 h 168560"/>
                <a:gd name="connsiteX5" fmla="*/ 0 w 103496"/>
                <a:gd name="connsiteY5" fmla="*/ 168561 h 168560"/>
                <a:gd name="connsiteX6" fmla="*/ 0 w 103496"/>
                <a:gd name="connsiteY6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96" h="168560">
                  <a:moveTo>
                    <a:pt x="0" y="0"/>
                  </a:moveTo>
                  <a:lnTo>
                    <a:pt x="30632" y="0"/>
                  </a:lnTo>
                  <a:lnTo>
                    <a:pt x="30632" y="142215"/>
                  </a:lnTo>
                  <a:lnTo>
                    <a:pt x="103497" y="142215"/>
                  </a:lnTo>
                  <a:lnTo>
                    <a:pt x="1034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3EA4D05-5F4E-B584-BBF1-0DBC50B19B52}"/>
                </a:ext>
              </a:extLst>
            </p:cNvPr>
            <p:cNvSpPr/>
            <p:nvPr/>
          </p:nvSpPr>
          <p:spPr>
            <a:xfrm>
              <a:off x="2390030" y="6528301"/>
              <a:ext cx="174246" cy="174246"/>
            </a:xfrm>
            <a:custGeom>
              <a:avLst/>
              <a:gdLst>
                <a:gd name="connsiteX0" fmla="*/ 87123 w 174246"/>
                <a:gd name="connsiteY0" fmla="*/ 146244 h 174246"/>
                <a:gd name="connsiteX1" fmla="*/ 142672 w 174246"/>
                <a:gd name="connsiteY1" fmla="*/ 85952 h 174246"/>
                <a:gd name="connsiteX2" fmla="*/ 87123 w 174246"/>
                <a:gd name="connsiteY2" fmla="*/ 28032 h 174246"/>
                <a:gd name="connsiteX3" fmla="*/ 31575 w 174246"/>
                <a:gd name="connsiteY3" fmla="*/ 85952 h 174246"/>
                <a:gd name="connsiteX4" fmla="*/ 87123 w 174246"/>
                <a:gd name="connsiteY4" fmla="*/ 146244 h 174246"/>
                <a:gd name="connsiteX5" fmla="*/ 87123 w 174246"/>
                <a:gd name="connsiteY5" fmla="*/ 0 h 174246"/>
                <a:gd name="connsiteX6" fmla="*/ 174247 w 174246"/>
                <a:gd name="connsiteY6" fmla="*/ 85923 h 174246"/>
                <a:gd name="connsiteX7" fmla="*/ 87123 w 174246"/>
                <a:gd name="connsiteY7" fmla="*/ 174247 h 174246"/>
                <a:gd name="connsiteX8" fmla="*/ 0 w 174246"/>
                <a:gd name="connsiteY8" fmla="*/ 85923 h 174246"/>
                <a:gd name="connsiteX9" fmla="*/ 87123 w 174246"/>
                <a:gd name="connsiteY9" fmla="*/ 0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246" h="174246">
                  <a:moveTo>
                    <a:pt x="87123" y="146244"/>
                  </a:moveTo>
                  <a:cubicBezTo>
                    <a:pt x="117984" y="146244"/>
                    <a:pt x="142672" y="120613"/>
                    <a:pt x="142672" y="85952"/>
                  </a:cubicBezTo>
                  <a:cubicBezTo>
                    <a:pt x="142672" y="51291"/>
                    <a:pt x="117984" y="28032"/>
                    <a:pt x="87123" y="28032"/>
                  </a:cubicBezTo>
                  <a:cubicBezTo>
                    <a:pt x="56263" y="28032"/>
                    <a:pt x="31575" y="52720"/>
                    <a:pt x="31575" y="85952"/>
                  </a:cubicBezTo>
                  <a:cubicBezTo>
                    <a:pt x="31575" y="120613"/>
                    <a:pt x="56263" y="146244"/>
                    <a:pt x="87123" y="146244"/>
                  </a:cubicBezTo>
                  <a:moveTo>
                    <a:pt x="87123" y="0"/>
                  </a:moveTo>
                  <a:cubicBezTo>
                    <a:pt x="136729" y="0"/>
                    <a:pt x="174247" y="37747"/>
                    <a:pt x="174247" y="85923"/>
                  </a:cubicBezTo>
                  <a:cubicBezTo>
                    <a:pt x="174247" y="134100"/>
                    <a:pt x="136729" y="174247"/>
                    <a:pt x="87123" y="174247"/>
                  </a:cubicBezTo>
                  <a:cubicBezTo>
                    <a:pt x="37518" y="174247"/>
                    <a:pt x="0" y="135557"/>
                    <a:pt x="0" y="85923"/>
                  </a:cubicBezTo>
                  <a:cubicBezTo>
                    <a:pt x="0" y="36290"/>
                    <a:pt x="37518" y="0"/>
                    <a:pt x="87123" y="0"/>
                  </a:cubicBezTo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EDE2C1-9FC5-F332-F305-9D1C3E598722}"/>
                </a:ext>
              </a:extLst>
            </p:cNvPr>
            <p:cNvSpPr/>
            <p:nvPr/>
          </p:nvSpPr>
          <p:spPr>
            <a:xfrm>
              <a:off x="2595395" y="6531101"/>
              <a:ext cx="118698" cy="168560"/>
            </a:xfrm>
            <a:custGeom>
              <a:avLst/>
              <a:gdLst>
                <a:gd name="connsiteX0" fmla="*/ 59378 w 118698"/>
                <a:gd name="connsiteY0" fmla="*/ 83837 h 168560"/>
                <a:gd name="connsiteX1" fmla="*/ 87638 w 118698"/>
                <a:gd name="connsiteY1" fmla="*/ 54891 h 168560"/>
                <a:gd name="connsiteX2" fmla="*/ 59863 w 118698"/>
                <a:gd name="connsiteY2" fmla="*/ 26403 h 168560"/>
                <a:gd name="connsiteX3" fmla="*/ 30660 w 118698"/>
                <a:gd name="connsiteY3" fmla="*/ 26403 h 168560"/>
                <a:gd name="connsiteX4" fmla="*/ 30660 w 118698"/>
                <a:gd name="connsiteY4" fmla="*/ 83837 h 168560"/>
                <a:gd name="connsiteX5" fmla="*/ 59406 w 118698"/>
                <a:gd name="connsiteY5" fmla="*/ 83837 h 168560"/>
                <a:gd name="connsiteX6" fmla="*/ 29 w 118698"/>
                <a:gd name="connsiteY6" fmla="*/ 29 h 168560"/>
                <a:gd name="connsiteX7" fmla="*/ 65064 w 118698"/>
                <a:gd name="connsiteY7" fmla="*/ 29 h 168560"/>
                <a:gd name="connsiteX8" fmla="*/ 118698 w 118698"/>
                <a:gd name="connsiteY8" fmla="*/ 54863 h 168560"/>
                <a:gd name="connsiteX9" fmla="*/ 65064 w 118698"/>
                <a:gd name="connsiteY9" fmla="*/ 110412 h 168560"/>
                <a:gd name="connsiteX10" fmla="*/ 30632 w 118698"/>
                <a:gd name="connsiteY10" fmla="*/ 110412 h 168560"/>
                <a:gd name="connsiteX11" fmla="*/ 30632 w 118698"/>
                <a:gd name="connsiteY11" fmla="*/ 168560 h 168560"/>
                <a:gd name="connsiteX12" fmla="*/ 0 w 118698"/>
                <a:gd name="connsiteY12" fmla="*/ 168560 h 168560"/>
                <a:gd name="connsiteX13" fmla="*/ 0 w 118698"/>
                <a:gd name="connsiteY13" fmla="*/ 0 h 168560"/>
                <a:gd name="connsiteX14" fmla="*/ 0 w 118698"/>
                <a:gd name="connsiteY14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698" h="168560">
                  <a:moveTo>
                    <a:pt x="59378" y="83837"/>
                  </a:moveTo>
                  <a:cubicBezTo>
                    <a:pt x="77180" y="83837"/>
                    <a:pt x="87638" y="72436"/>
                    <a:pt x="87638" y="54891"/>
                  </a:cubicBezTo>
                  <a:cubicBezTo>
                    <a:pt x="87638" y="37347"/>
                    <a:pt x="77180" y="26403"/>
                    <a:pt x="59863" y="26403"/>
                  </a:cubicBezTo>
                  <a:lnTo>
                    <a:pt x="30660" y="26403"/>
                  </a:lnTo>
                  <a:lnTo>
                    <a:pt x="30660" y="83837"/>
                  </a:lnTo>
                  <a:lnTo>
                    <a:pt x="59406" y="83837"/>
                  </a:lnTo>
                  <a:close/>
                  <a:moveTo>
                    <a:pt x="29" y="29"/>
                  </a:moveTo>
                  <a:lnTo>
                    <a:pt x="65064" y="29"/>
                  </a:lnTo>
                  <a:cubicBezTo>
                    <a:pt x="96639" y="29"/>
                    <a:pt x="118698" y="22117"/>
                    <a:pt x="118698" y="54863"/>
                  </a:cubicBezTo>
                  <a:cubicBezTo>
                    <a:pt x="118698" y="87609"/>
                    <a:pt x="96610" y="110412"/>
                    <a:pt x="65064" y="110412"/>
                  </a:cubicBezTo>
                  <a:lnTo>
                    <a:pt x="30632" y="110412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0A9BBF5-B512-9911-1ACE-4060B91749CE}"/>
                </a:ext>
              </a:extLst>
            </p:cNvPr>
            <p:cNvSpPr/>
            <p:nvPr/>
          </p:nvSpPr>
          <p:spPr>
            <a:xfrm>
              <a:off x="2735981" y="6531130"/>
              <a:ext cx="176161" cy="168560"/>
            </a:xfrm>
            <a:custGeom>
              <a:avLst/>
              <a:gdLst>
                <a:gd name="connsiteX0" fmla="*/ 13773 w 176161"/>
                <a:gd name="connsiteY0" fmla="*/ 0 h 168560"/>
                <a:gd name="connsiteX1" fmla="*/ 46519 w 176161"/>
                <a:gd name="connsiteY1" fmla="*/ 0 h 168560"/>
                <a:gd name="connsiteX2" fmla="*/ 79523 w 176161"/>
                <a:gd name="connsiteY2" fmla="*/ 83323 h 168560"/>
                <a:gd name="connsiteX3" fmla="*/ 88066 w 176161"/>
                <a:gd name="connsiteY3" fmla="*/ 108011 h 168560"/>
                <a:gd name="connsiteX4" fmla="*/ 88552 w 176161"/>
                <a:gd name="connsiteY4" fmla="*/ 108011 h 168560"/>
                <a:gd name="connsiteX5" fmla="*/ 96867 w 176161"/>
                <a:gd name="connsiteY5" fmla="*/ 83323 h 168560"/>
                <a:gd name="connsiteX6" fmla="*/ 129871 w 176161"/>
                <a:gd name="connsiteY6" fmla="*/ 0 h 168560"/>
                <a:gd name="connsiteX7" fmla="*/ 162617 w 176161"/>
                <a:gd name="connsiteY7" fmla="*/ 0 h 168560"/>
                <a:gd name="connsiteX8" fmla="*/ 176161 w 176161"/>
                <a:gd name="connsiteY8" fmla="*/ 168561 h 168560"/>
                <a:gd name="connsiteX9" fmla="*/ 145787 w 176161"/>
                <a:gd name="connsiteY9" fmla="*/ 168561 h 168560"/>
                <a:gd name="connsiteX10" fmla="*/ 138672 w 176161"/>
                <a:gd name="connsiteY10" fmla="*/ 74293 h 168560"/>
                <a:gd name="connsiteX11" fmla="*/ 138443 w 176161"/>
                <a:gd name="connsiteY11" fmla="*/ 48176 h 168560"/>
                <a:gd name="connsiteX12" fmla="*/ 137957 w 176161"/>
                <a:gd name="connsiteY12" fmla="*/ 48176 h 168560"/>
                <a:gd name="connsiteX13" fmla="*/ 128928 w 176161"/>
                <a:gd name="connsiteY13" fmla="*/ 74293 h 168560"/>
                <a:gd name="connsiteX14" fmla="*/ 101611 w 176161"/>
                <a:gd name="connsiteY14" fmla="*/ 139586 h 168560"/>
                <a:gd name="connsiteX15" fmla="*/ 74779 w 176161"/>
                <a:gd name="connsiteY15" fmla="*/ 139586 h 168560"/>
                <a:gd name="connsiteX16" fmla="*/ 47719 w 176161"/>
                <a:gd name="connsiteY16" fmla="*/ 74293 h 168560"/>
                <a:gd name="connsiteX17" fmla="*/ 38461 w 176161"/>
                <a:gd name="connsiteY17" fmla="*/ 47948 h 168560"/>
                <a:gd name="connsiteX18" fmla="*/ 37975 w 176161"/>
                <a:gd name="connsiteY18" fmla="*/ 47948 h 168560"/>
                <a:gd name="connsiteX19" fmla="*/ 37747 w 176161"/>
                <a:gd name="connsiteY19" fmla="*/ 74293 h 168560"/>
                <a:gd name="connsiteX20" fmla="*/ 30632 w 176161"/>
                <a:gd name="connsiteY20" fmla="*/ 168561 h 168560"/>
                <a:gd name="connsiteX21" fmla="*/ 0 w 176161"/>
                <a:gd name="connsiteY21" fmla="*/ 168561 h 168560"/>
                <a:gd name="connsiteX22" fmla="*/ 13773 w 176161"/>
                <a:gd name="connsiteY2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161" h="168560">
                  <a:moveTo>
                    <a:pt x="13773" y="0"/>
                  </a:moveTo>
                  <a:lnTo>
                    <a:pt x="46519" y="0"/>
                  </a:lnTo>
                  <a:lnTo>
                    <a:pt x="79523" y="83323"/>
                  </a:lnTo>
                  <a:cubicBezTo>
                    <a:pt x="83323" y="93295"/>
                    <a:pt x="88066" y="108011"/>
                    <a:pt x="88066" y="108011"/>
                  </a:cubicBezTo>
                  <a:lnTo>
                    <a:pt x="88552" y="108011"/>
                  </a:lnTo>
                  <a:cubicBezTo>
                    <a:pt x="88552" y="108011"/>
                    <a:pt x="93067" y="93295"/>
                    <a:pt x="96867" y="83323"/>
                  </a:cubicBezTo>
                  <a:lnTo>
                    <a:pt x="129871" y="0"/>
                  </a:lnTo>
                  <a:lnTo>
                    <a:pt x="162617" y="0"/>
                  </a:lnTo>
                  <a:lnTo>
                    <a:pt x="176161" y="168561"/>
                  </a:lnTo>
                  <a:lnTo>
                    <a:pt x="145787" y="168561"/>
                  </a:lnTo>
                  <a:lnTo>
                    <a:pt x="138672" y="74293"/>
                  </a:lnTo>
                  <a:cubicBezTo>
                    <a:pt x="137957" y="63149"/>
                    <a:pt x="138443" y="48176"/>
                    <a:pt x="138443" y="48176"/>
                  </a:cubicBezTo>
                  <a:lnTo>
                    <a:pt x="137957" y="48176"/>
                  </a:lnTo>
                  <a:cubicBezTo>
                    <a:pt x="137957" y="48176"/>
                    <a:pt x="132985" y="64550"/>
                    <a:pt x="128928" y="74293"/>
                  </a:cubicBezTo>
                  <a:lnTo>
                    <a:pt x="101611" y="139586"/>
                  </a:lnTo>
                  <a:lnTo>
                    <a:pt x="74779" y="139586"/>
                  </a:lnTo>
                  <a:lnTo>
                    <a:pt x="47719" y="74293"/>
                  </a:lnTo>
                  <a:cubicBezTo>
                    <a:pt x="43690" y="64550"/>
                    <a:pt x="38461" y="47948"/>
                    <a:pt x="38461" y="47948"/>
                  </a:cubicBezTo>
                  <a:lnTo>
                    <a:pt x="37975" y="47948"/>
                  </a:lnTo>
                  <a:cubicBezTo>
                    <a:pt x="37975" y="47948"/>
                    <a:pt x="38461" y="63149"/>
                    <a:pt x="37747" y="74293"/>
                  </a:cubicBezTo>
                  <a:lnTo>
                    <a:pt x="30632" y="168561"/>
                  </a:lnTo>
                  <a:lnTo>
                    <a:pt x="0" y="168561"/>
                  </a:lnTo>
                  <a:lnTo>
                    <a:pt x="13773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F155863-C9AC-3900-2CEF-D4D77275F23A}"/>
                </a:ext>
              </a:extLst>
            </p:cNvPr>
            <p:cNvSpPr/>
            <p:nvPr/>
          </p:nvSpPr>
          <p:spPr>
            <a:xfrm>
              <a:off x="2949660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925 w 104696"/>
                <a:gd name="connsiteY1" fmla="*/ 0 h 168560"/>
                <a:gd name="connsiteX2" fmla="*/ 100925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81 w 104696"/>
                <a:gd name="connsiteY5" fmla="*/ 70522 h 168560"/>
                <a:gd name="connsiteX6" fmla="*/ 87381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925" y="0"/>
                  </a:lnTo>
                  <a:lnTo>
                    <a:pt x="100925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81" y="70522"/>
                  </a:lnTo>
                  <a:lnTo>
                    <a:pt x="87381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999E585-C4D7-F414-019C-D5F344EB77B9}"/>
                </a:ext>
              </a:extLst>
            </p:cNvPr>
            <p:cNvSpPr/>
            <p:nvPr/>
          </p:nvSpPr>
          <p:spPr>
            <a:xfrm>
              <a:off x="3086189" y="6531130"/>
              <a:ext cx="137700" cy="168560"/>
            </a:xfrm>
            <a:custGeom>
              <a:avLst/>
              <a:gdLst>
                <a:gd name="connsiteX0" fmla="*/ 0 w 137700"/>
                <a:gd name="connsiteY0" fmla="*/ 0 h 168560"/>
                <a:gd name="connsiteX1" fmla="*/ 30632 w 137700"/>
                <a:gd name="connsiteY1" fmla="*/ 0 h 168560"/>
                <a:gd name="connsiteX2" fmla="*/ 94496 w 137700"/>
                <a:gd name="connsiteY2" fmla="*/ 97324 h 168560"/>
                <a:gd name="connsiteX3" fmla="*/ 108497 w 137700"/>
                <a:gd name="connsiteY3" fmla="*/ 123441 h 168560"/>
                <a:gd name="connsiteX4" fmla="*/ 108983 w 137700"/>
                <a:gd name="connsiteY4" fmla="*/ 123441 h 168560"/>
                <a:gd name="connsiteX5" fmla="*/ 107325 w 137700"/>
                <a:gd name="connsiteY5" fmla="*/ 97324 h 168560"/>
                <a:gd name="connsiteX6" fmla="*/ 107325 w 137700"/>
                <a:gd name="connsiteY6" fmla="*/ 0 h 168560"/>
                <a:gd name="connsiteX7" fmla="*/ 137700 w 137700"/>
                <a:gd name="connsiteY7" fmla="*/ 0 h 168560"/>
                <a:gd name="connsiteX8" fmla="*/ 137700 w 137700"/>
                <a:gd name="connsiteY8" fmla="*/ 168561 h 168560"/>
                <a:gd name="connsiteX9" fmla="*/ 107325 w 137700"/>
                <a:gd name="connsiteY9" fmla="*/ 168561 h 168560"/>
                <a:gd name="connsiteX10" fmla="*/ 43462 w 137700"/>
                <a:gd name="connsiteY10" fmla="*/ 71465 h 168560"/>
                <a:gd name="connsiteX11" fmla="*/ 29460 w 137700"/>
                <a:gd name="connsiteY11" fmla="*/ 45348 h 168560"/>
                <a:gd name="connsiteX12" fmla="*/ 28974 w 137700"/>
                <a:gd name="connsiteY12" fmla="*/ 45348 h 168560"/>
                <a:gd name="connsiteX13" fmla="*/ 30632 w 137700"/>
                <a:gd name="connsiteY13" fmla="*/ 71465 h 168560"/>
                <a:gd name="connsiteX14" fmla="*/ 30632 w 137700"/>
                <a:gd name="connsiteY14" fmla="*/ 168561 h 168560"/>
                <a:gd name="connsiteX15" fmla="*/ 0 w 137700"/>
                <a:gd name="connsiteY15" fmla="*/ 168561 h 168560"/>
                <a:gd name="connsiteX16" fmla="*/ 0 w 137700"/>
                <a:gd name="connsiteY16" fmla="*/ 0 h 168560"/>
                <a:gd name="connsiteX17" fmla="*/ 0 w 137700"/>
                <a:gd name="connsiteY17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700" h="168560">
                  <a:moveTo>
                    <a:pt x="0" y="0"/>
                  </a:moveTo>
                  <a:lnTo>
                    <a:pt x="30632" y="0"/>
                  </a:lnTo>
                  <a:lnTo>
                    <a:pt x="94496" y="97324"/>
                  </a:lnTo>
                  <a:cubicBezTo>
                    <a:pt x="100896" y="107068"/>
                    <a:pt x="108497" y="123441"/>
                    <a:pt x="108497" y="123441"/>
                  </a:cubicBezTo>
                  <a:lnTo>
                    <a:pt x="108983" y="123441"/>
                  </a:lnTo>
                  <a:cubicBezTo>
                    <a:pt x="108983" y="123441"/>
                    <a:pt x="107325" y="107297"/>
                    <a:pt x="107325" y="97324"/>
                  </a:cubicBezTo>
                  <a:lnTo>
                    <a:pt x="107325" y="0"/>
                  </a:lnTo>
                  <a:lnTo>
                    <a:pt x="137700" y="0"/>
                  </a:lnTo>
                  <a:lnTo>
                    <a:pt x="137700" y="168561"/>
                  </a:lnTo>
                  <a:lnTo>
                    <a:pt x="107325" y="168561"/>
                  </a:lnTo>
                  <a:lnTo>
                    <a:pt x="43462" y="71465"/>
                  </a:lnTo>
                  <a:cubicBezTo>
                    <a:pt x="37061" y="61721"/>
                    <a:pt x="29460" y="45348"/>
                    <a:pt x="29460" y="45348"/>
                  </a:cubicBezTo>
                  <a:lnTo>
                    <a:pt x="28974" y="45348"/>
                  </a:lnTo>
                  <a:cubicBezTo>
                    <a:pt x="28974" y="45348"/>
                    <a:pt x="30632" y="61492"/>
                    <a:pt x="30632" y="71465"/>
                  </a:cubicBezTo>
                  <a:lnTo>
                    <a:pt x="30632" y="168561"/>
                  </a:lnTo>
                  <a:lnTo>
                    <a:pt x="0" y="16856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FB93EEA-63E9-CD9F-E358-225645CC2264}"/>
                </a:ext>
              </a:extLst>
            </p:cNvPr>
            <p:cNvSpPr/>
            <p:nvPr/>
          </p:nvSpPr>
          <p:spPr>
            <a:xfrm>
              <a:off x="3246234" y="6531130"/>
              <a:ext cx="141243" cy="168560"/>
            </a:xfrm>
            <a:custGeom>
              <a:avLst/>
              <a:gdLst>
                <a:gd name="connsiteX0" fmla="*/ 55320 w 141243"/>
                <a:gd name="connsiteY0" fmla="*/ 26374 h 168560"/>
                <a:gd name="connsiteX1" fmla="*/ 0 w 141243"/>
                <a:gd name="connsiteY1" fmla="*/ 26374 h 168560"/>
                <a:gd name="connsiteX2" fmla="*/ 0 w 141243"/>
                <a:gd name="connsiteY2" fmla="*/ 0 h 168560"/>
                <a:gd name="connsiteX3" fmla="*/ 141243 w 141243"/>
                <a:gd name="connsiteY3" fmla="*/ 0 h 168560"/>
                <a:gd name="connsiteX4" fmla="*/ 141243 w 141243"/>
                <a:gd name="connsiteY4" fmla="*/ 26374 h 168560"/>
                <a:gd name="connsiteX5" fmla="*/ 85923 w 141243"/>
                <a:gd name="connsiteY5" fmla="*/ 26374 h 168560"/>
                <a:gd name="connsiteX6" fmla="*/ 85923 w 141243"/>
                <a:gd name="connsiteY6" fmla="*/ 168561 h 168560"/>
                <a:gd name="connsiteX7" fmla="*/ 55320 w 141243"/>
                <a:gd name="connsiteY7" fmla="*/ 168561 h 168560"/>
                <a:gd name="connsiteX8" fmla="*/ 55320 w 141243"/>
                <a:gd name="connsiteY8" fmla="*/ 26374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3" h="168560">
                  <a:moveTo>
                    <a:pt x="55320" y="26374"/>
                  </a:moveTo>
                  <a:lnTo>
                    <a:pt x="0" y="26374"/>
                  </a:lnTo>
                  <a:lnTo>
                    <a:pt x="0" y="0"/>
                  </a:lnTo>
                  <a:lnTo>
                    <a:pt x="141243" y="0"/>
                  </a:lnTo>
                  <a:lnTo>
                    <a:pt x="141243" y="26374"/>
                  </a:lnTo>
                  <a:lnTo>
                    <a:pt x="85923" y="26374"/>
                  </a:lnTo>
                  <a:lnTo>
                    <a:pt x="85923" y="168561"/>
                  </a:lnTo>
                  <a:lnTo>
                    <a:pt x="55320" y="168561"/>
                  </a:lnTo>
                  <a:lnTo>
                    <a:pt x="55320" y="26374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EC15D9-DA0C-F778-86BC-FE499043311A}"/>
                </a:ext>
              </a:extLst>
            </p:cNvPr>
            <p:cNvSpPr/>
            <p:nvPr/>
          </p:nvSpPr>
          <p:spPr>
            <a:xfrm>
              <a:off x="1026859" y="6232927"/>
              <a:ext cx="270828" cy="268628"/>
            </a:xfrm>
            <a:custGeom>
              <a:avLst/>
              <a:gdLst>
                <a:gd name="connsiteX0" fmla="*/ 186877 w 270828"/>
                <a:gd name="connsiteY0" fmla="*/ 154388 h 268628"/>
                <a:gd name="connsiteX1" fmla="*/ 246140 w 270828"/>
                <a:gd name="connsiteY1" fmla="*/ 134814 h 268628"/>
                <a:gd name="connsiteX2" fmla="*/ 270828 w 270828"/>
                <a:gd name="connsiteY2" fmla="*/ 77665 h 268628"/>
                <a:gd name="connsiteX3" fmla="*/ 246311 w 270828"/>
                <a:gd name="connsiteY3" fmla="*/ 20316 h 268628"/>
                <a:gd name="connsiteX4" fmla="*/ 187248 w 270828"/>
                <a:gd name="connsiteY4" fmla="*/ 0 h 268628"/>
                <a:gd name="connsiteX5" fmla="*/ 0 w 270828"/>
                <a:gd name="connsiteY5" fmla="*/ 0 h 268628"/>
                <a:gd name="connsiteX6" fmla="*/ 0 w 270828"/>
                <a:gd name="connsiteY6" fmla="*/ 268628 h 268628"/>
                <a:gd name="connsiteX7" fmla="*/ 26688 w 270828"/>
                <a:gd name="connsiteY7" fmla="*/ 268628 h 268628"/>
                <a:gd name="connsiteX8" fmla="*/ 26688 w 270828"/>
                <a:gd name="connsiteY8" fmla="*/ 155531 h 268628"/>
                <a:gd name="connsiteX9" fmla="*/ 155302 w 270828"/>
                <a:gd name="connsiteY9" fmla="*/ 155531 h 268628"/>
                <a:gd name="connsiteX10" fmla="*/ 233139 w 270828"/>
                <a:gd name="connsiteY10" fmla="*/ 268628 h 268628"/>
                <a:gd name="connsiteX11" fmla="*/ 265456 w 270828"/>
                <a:gd name="connsiteY11" fmla="*/ 268628 h 268628"/>
                <a:gd name="connsiteX12" fmla="*/ 186877 w 270828"/>
                <a:gd name="connsiteY12" fmla="*/ 154388 h 268628"/>
                <a:gd name="connsiteX13" fmla="*/ 167303 w 270828"/>
                <a:gd name="connsiteY13" fmla="*/ 129013 h 268628"/>
                <a:gd name="connsiteX14" fmla="*/ 26688 w 270828"/>
                <a:gd name="connsiteY14" fmla="*/ 129013 h 268628"/>
                <a:gd name="connsiteX15" fmla="*/ 26688 w 270828"/>
                <a:gd name="connsiteY15" fmla="*/ 26517 h 268628"/>
                <a:gd name="connsiteX16" fmla="*/ 171332 w 270828"/>
                <a:gd name="connsiteY16" fmla="*/ 26517 h 268628"/>
                <a:gd name="connsiteX17" fmla="*/ 242454 w 270828"/>
                <a:gd name="connsiteY17" fmla="*/ 77665 h 268628"/>
                <a:gd name="connsiteX18" fmla="*/ 167303 w 270828"/>
                <a:gd name="connsiteY18" fmla="*/ 129013 h 26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828" h="268628">
                  <a:moveTo>
                    <a:pt x="186877" y="154388"/>
                  </a:moveTo>
                  <a:cubicBezTo>
                    <a:pt x="211594" y="154388"/>
                    <a:pt x="231367" y="147873"/>
                    <a:pt x="246140" y="134814"/>
                  </a:cubicBezTo>
                  <a:cubicBezTo>
                    <a:pt x="261284" y="121184"/>
                    <a:pt x="270828" y="102211"/>
                    <a:pt x="270828" y="77665"/>
                  </a:cubicBezTo>
                  <a:cubicBezTo>
                    <a:pt x="270828" y="53120"/>
                    <a:pt x="261456" y="34318"/>
                    <a:pt x="246311" y="20316"/>
                  </a:cubicBezTo>
                  <a:cubicBezTo>
                    <a:pt x="231567" y="6715"/>
                    <a:pt x="211994" y="0"/>
                    <a:pt x="187248" y="0"/>
                  </a:cubicBezTo>
                  <a:lnTo>
                    <a:pt x="0" y="0"/>
                  </a:lnTo>
                  <a:lnTo>
                    <a:pt x="0" y="268628"/>
                  </a:lnTo>
                  <a:lnTo>
                    <a:pt x="26688" y="268628"/>
                  </a:lnTo>
                  <a:lnTo>
                    <a:pt x="26688" y="155531"/>
                  </a:lnTo>
                  <a:lnTo>
                    <a:pt x="155302" y="155531"/>
                  </a:lnTo>
                  <a:lnTo>
                    <a:pt x="233139" y="268628"/>
                  </a:lnTo>
                  <a:lnTo>
                    <a:pt x="265456" y="268628"/>
                  </a:lnTo>
                  <a:lnTo>
                    <a:pt x="186877" y="154388"/>
                  </a:lnTo>
                  <a:close/>
                  <a:moveTo>
                    <a:pt x="167303" y="129013"/>
                  </a:moveTo>
                  <a:lnTo>
                    <a:pt x="26688" y="129013"/>
                  </a:lnTo>
                  <a:lnTo>
                    <a:pt x="26688" y="26517"/>
                  </a:lnTo>
                  <a:lnTo>
                    <a:pt x="171332" y="26517"/>
                  </a:lnTo>
                  <a:cubicBezTo>
                    <a:pt x="212737" y="26517"/>
                    <a:pt x="242454" y="43662"/>
                    <a:pt x="242454" y="77665"/>
                  </a:cubicBezTo>
                  <a:cubicBezTo>
                    <a:pt x="242454" y="111669"/>
                    <a:pt x="211422" y="129013"/>
                    <a:pt x="167303" y="129013"/>
                  </a:cubicBezTo>
                </a:path>
              </a:pathLst>
            </a:custGeom>
            <a:solidFill>
              <a:srgbClr val="FFFFFF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538F6CB-4EA4-8C41-9B6E-B892AAEFA264}"/>
                </a:ext>
              </a:extLst>
            </p:cNvPr>
            <p:cNvSpPr/>
            <p:nvPr/>
          </p:nvSpPr>
          <p:spPr>
            <a:xfrm>
              <a:off x="1133699" y="6437434"/>
              <a:ext cx="340692" cy="289916"/>
            </a:xfrm>
            <a:custGeom>
              <a:avLst/>
              <a:gdLst>
                <a:gd name="connsiteX0" fmla="*/ 201707 w 340692"/>
                <a:gd name="connsiteY0" fmla="*/ 29 h 289916"/>
                <a:gd name="connsiteX1" fmla="*/ 141586 w 340692"/>
                <a:gd name="connsiteY1" fmla="*/ 29 h 289916"/>
                <a:gd name="connsiteX2" fmla="*/ 159960 w 340692"/>
                <a:gd name="connsiteY2" fmla="*/ 26860 h 289916"/>
                <a:gd name="connsiteX3" fmla="*/ 198821 w 340692"/>
                <a:gd name="connsiteY3" fmla="*/ 26860 h 289916"/>
                <a:gd name="connsiteX4" fmla="*/ 312118 w 340692"/>
                <a:gd name="connsiteY4" fmla="*/ 145730 h 289916"/>
                <a:gd name="connsiteX5" fmla="*/ 198849 w 340692"/>
                <a:gd name="connsiteY5" fmla="*/ 263142 h 289916"/>
                <a:gd name="connsiteX6" fmla="*/ 111640 w 340692"/>
                <a:gd name="connsiteY6" fmla="*/ 263142 h 289916"/>
                <a:gd name="connsiteX7" fmla="*/ 111640 w 340692"/>
                <a:gd name="connsiteY7" fmla="*/ 181305 h 289916"/>
                <a:gd name="connsiteX8" fmla="*/ 153645 w 340692"/>
                <a:gd name="connsiteY8" fmla="*/ 181305 h 289916"/>
                <a:gd name="connsiteX9" fmla="*/ 135014 w 340692"/>
                <a:gd name="connsiteY9" fmla="*/ 154673 h 289916"/>
                <a:gd name="connsiteX10" fmla="*/ 25203 w 340692"/>
                <a:gd name="connsiteY10" fmla="*/ 154673 h 289916"/>
                <a:gd name="connsiteX11" fmla="*/ 84952 w 340692"/>
                <a:gd name="connsiteY11" fmla="*/ 92924 h 289916"/>
                <a:gd name="connsiteX12" fmla="*/ 84952 w 340692"/>
                <a:gd name="connsiteY12" fmla="*/ 132242 h 289916"/>
                <a:gd name="connsiteX13" fmla="*/ 111469 w 340692"/>
                <a:gd name="connsiteY13" fmla="*/ 132242 h 289916"/>
                <a:gd name="connsiteX14" fmla="*/ 111469 w 340692"/>
                <a:gd name="connsiteY14" fmla="*/ 81609 h 289916"/>
                <a:gd name="connsiteX15" fmla="*/ 89495 w 340692"/>
                <a:gd name="connsiteY15" fmla="*/ 49719 h 289916"/>
                <a:gd name="connsiteX16" fmla="*/ 0 w 340692"/>
                <a:gd name="connsiteY16" fmla="*/ 142529 h 289916"/>
                <a:gd name="connsiteX17" fmla="*/ 0 w 340692"/>
                <a:gd name="connsiteY17" fmla="*/ 181276 h 289916"/>
                <a:gd name="connsiteX18" fmla="*/ 84980 w 340692"/>
                <a:gd name="connsiteY18" fmla="*/ 181276 h 289916"/>
                <a:gd name="connsiteX19" fmla="*/ 84980 w 340692"/>
                <a:gd name="connsiteY19" fmla="*/ 289916 h 289916"/>
                <a:gd name="connsiteX20" fmla="*/ 201678 w 340692"/>
                <a:gd name="connsiteY20" fmla="*/ 289916 h 289916"/>
                <a:gd name="connsiteX21" fmla="*/ 340693 w 340692"/>
                <a:gd name="connsiteY21" fmla="*/ 145701 h 289916"/>
                <a:gd name="connsiteX22" fmla="*/ 201678 w 340692"/>
                <a:gd name="connsiteY22" fmla="*/ 0 h 28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0692" h="289916">
                  <a:moveTo>
                    <a:pt x="201707" y="29"/>
                  </a:moveTo>
                  <a:lnTo>
                    <a:pt x="141586" y="29"/>
                  </a:lnTo>
                  <a:lnTo>
                    <a:pt x="159960" y="26860"/>
                  </a:lnTo>
                  <a:lnTo>
                    <a:pt x="198821" y="26860"/>
                  </a:lnTo>
                  <a:cubicBezTo>
                    <a:pt x="268371" y="26860"/>
                    <a:pt x="312118" y="70064"/>
                    <a:pt x="312118" y="145730"/>
                  </a:cubicBezTo>
                  <a:cubicBezTo>
                    <a:pt x="312118" y="221395"/>
                    <a:pt x="268828" y="263142"/>
                    <a:pt x="198849" y="263142"/>
                  </a:cubicBezTo>
                  <a:lnTo>
                    <a:pt x="111640" y="263142"/>
                  </a:lnTo>
                  <a:lnTo>
                    <a:pt x="111640" y="181305"/>
                  </a:lnTo>
                  <a:lnTo>
                    <a:pt x="153645" y="181305"/>
                  </a:lnTo>
                  <a:lnTo>
                    <a:pt x="135014" y="154673"/>
                  </a:lnTo>
                  <a:lnTo>
                    <a:pt x="25203" y="154673"/>
                  </a:lnTo>
                  <a:lnTo>
                    <a:pt x="84952" y="92924"/>
                  </a:lnTo>
                  <a:lnTo>
                    <a:pt x="84952" y="132242"/>
                  </a:lnTo>
                  <a:cubicBezTo>
                    <a:pt x="84952" y="132242"/>
                    <a:pt x="111469" y="132242"/>
                    <a:pt x="111469" y="132242"/>
                  </a:cubicBezTo>
                  <a:lnTo>
                    <a:pt x="111469" y="81609"/>
                  </a:lnTo>
                  <a:lnTo>
                    <a:pt x="89495" y="49719"/>
                  </a:lnTo>
                  <a:lnTo>
                    <a:pt x="0" y="142529"/>
                  </a:lnTo>
                  <a:lnTo>
                    <a:pt x="0" y="181276"/>
                  </a:lnTo>
                  <a:lnTo>
                    <a:pt x="84980" y="181276"/>
                  </a:lnTo>
                  <a:lnTo>
                    <a:pt x="84980" y="289916"/>
                  </a:lnTo>
                  <a:lnTo>
                    <a:pt x="201678" y="289916"/>
                  </a:lnTo>
                  <a:cubicBezTo>
                    <a:pt x="287001" y="289916"/>
                    <a:pt x="340693" y="236282"/>
                    <a:pt x="340693" y="145701"/>
                  </a:cubicBezTo>
                  <a:cubicBezTo>
                    <a:pt x="340693" y="55892"/>
                    <a:pt x="287001" y="0"/>
                    <a:pt x="201678" y="0"/>
                  </a:cubicBezTo>
                </a:path>
              </a:pathLst>
            </a:custGeom>
            <a:solidFill>
              <a:srgbClr val="FFFFFF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pic>
        <p:nvPicPr>
          <p:cNvPr id="119" name="Graphic 118">
            <a:extLst>
              <a:ext uri="{FF2B5EF4-FFF2-40B4-BE49-F238E27FC236}">
                <a16:creationId xmlns:a16="http://schemas.microsoft.com/office/drawing/2014/main" id="{ED8A73C4-3E10-487F-3B71-E4B81682A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8497" y="4494483"/>
            <a:ext cx="912874" cy="425371"/>
          </a:xfrm>
          <a:prstGeom prst="rect">
            <a:avLst/>
          </a:prstGeom>
        </p:spPr>
      </p:pic>
      <p:grpSp>
        <p:nvGrpSpPr>
          <p:cNvPr id="199" name="Graphic 4">
            <a:extLst>
              <a:ext uri="{FF2B5EF4-FFF2-40B4-BE49-F238E27FC236}">
                <a16:creationId xmlns:a16="http://schemas.microsoft.com/office/drawing/2014/main" id="{5163C2C6-7651-BFF6-B904-8F331F2F7BFF}"/>
              </a:ext>
            </a:extLst>
          </p:cNvPr>
          <p:cNvGrpSpPr/>
          <p:nvPr/>
        </p:nvGrpSpPr>
        <p:grpSpPr>
          <a:xfrm>
            <a:off x="454116" y="386334"/>
            <a:ext cx="704373" cy="370713"/>
            <a:chOff x="577215" y="386334"/>
            <a:chExt cx="704373" cy="370713"/>
          </a:xfrm>
        </p:grpSpPr>
        <p:grpSp>
          <p:nvGrpSpPr>
            <p:cNvPr id="200" name="Graphic 4">
              <a:extLst>
                <a:ext uri="{FF2B5EF4-FFF2-40B4-BE49-F238E27FC236}">
                  <a16:creationId xmlns:a16="http://schemas.microsoft.com/office/drawing/2014/main" id="{3A149CCC-932D-02E5-43AF-8E0E21FC4324}"/>
                </a:ext>
              </a:extLst>
            </p:cNvPr>
            <p:cNvGrpSpPr/>
            <p:nvPr/>
          </p:nvGrpSpPr>
          <p:grpSpPr>
            <a:xfrm>
              <a:off x="577215" y="414909"/>
              <a:ext cx="704373" cy="313658"/>
              <a:chOff x="577215" y="414909"/>
              <a:chExt cx="704373" cy="313658"/>
            </a:xfrm>
            <a:solidFill>
              <a:srgbClr val="FFFFFF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557D731-8EFF-AA32-CC57-84E7821BA570}"/>
                  </a:ext>
                </a:extLst>
              </p:cNvPr>
              <p:cNvSpPr/>
              <p:nvPr/>
            </p:nvSpPr>
            <p:spPr>
              <a:xfrm>
                <a:off x="577215" y="585978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A28DDA47-6463-3076-7803-893F45D858CC}"/>
                  </a:ext>
                </a:extLst>
              </p:cNvPr>
              <p:cNvSpPr/>
              <p:nvPr/>
            </p:nvSpPr>
            <p:spPr>
              <a:xfrm>
                <a:off x="577215" y="643032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49B2B0A3-DE43-127A-1B2C-1964BBA288DE}"/>
                  </a:ext>
                </a:extLst>
              </p:cNvPr>
              <p:cNvSpPr/>
              <p:nvPr/>
            </p:nvSpPr>
            <p:spPr>
              <a:xfrm>
                <a:off x="577215" y="70008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3D0DEA5-0D15-83AB-6669-A3AD15CB0F18}"/>
                  </a:ext>
                </a:extLst>
              </p:cNvPr>
              <p:cNvSpPr/>
              <p:nvPr/>
            </p:nvSpPr>
            <p:spPr>
              <a:xfrm>
                <a:off x="858964" y="414909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5220FB05-289C-39D5-E57F-A8FA516E0F0B}"/>
                  </a:ext>
                </a:extLst>
              </p:cNvPr>
              <p:cNvSpPr/>
              <p:nvPr/>
            </p:nvSpPr>
            <p:spPr>
              <a:xfrm>
                <a:off x="858964" y="47196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CBBBE46-42D9-ABE6-D25B-622A0B7E5B4F}"/>
                  </a:ext>
                </a:extLst>
              </p:cNvPr>
              <p:cNvSpPr/>
              <p:nvPr/>
            </p:nvSpPr>
            <p:spPr>
              <a:xfrm>
                <a:off x="858964" y="52892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</p:grpSp>
        <p:grpSp>
          <p:nvGrpSpPr>
            <p:cNvPr id="207" name="Graphic 4">
              <a:extLst>
                <a:ext uri="{FF2B5EF4-FFF2-40B4-BE49-F238E27FC236}">
                  <a16:creationId xmlns:a16="http://schemas.microsoft.com/office/drawing/2014/main" id="{AC498938-E0A9-90C9-954E-A722660B3F24}"/>
                </a:ext>
              </a:extLst>
            </p:cNvPr>
            <p:cNvGrpSpPr/>
            <p:nvPr/>
          </p:nvGrpSpPr>
          <p:grpSpPr>
            <a:xfrm>
              <a:off x="577215" y="386334"/>
              <a:ext cx="704373" cy="370713"/>
              <a:chOff x="577215" y="386334"/>
              <a:chExt cx="704373" cy="370713"/>
            </a:xfrm>
            <a:solidFill>
              <a:srgbClr val="D63647"/>
            </a:solidFill>
          </p:grpSpPr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777AC9D-06DE-F518-6DEE-8778FB3A5C95}"/>
                  </a:ext>
                </a:extLst>
              </p:cNvPr>
              <p:cNvSpPr/>
              <p:nvPr/>
            </p:nvSpPr>
            <p:spPr>
              <a:xfrm>
                <a:off x="577215" y="61445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91074EE-A740-9635-3F96-F976CDAEB88E}"/>
                  </a:ext>
                </a:extLst>
              </p:cNvPr>
              <p:cNvSpPr/>
              <p:nvPr/>
            </p:nvSpPr>
            <p:spPr>
              <a:xfrm>
                <a:off x="577215" y="671512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F3DE60CB-B365-D007-B57E-25F56B484725}"/>
                  </a:ext>
                </a:extLst>
              </p:cNvPr>
              <p:cNvSpPr/>
              <p:nvPr/>
            </p:nvSpPr>
            <p:spPr>
              <a:xfrm>
                <a:off x="577215" y="72856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616C5DD-DAAD-DC68-4421-64DCCD8C35A8}"/>
                  </a:ext>
                </a:extLst>
              </p:cNvPr>
              <p:cNvSpPr/>
              <p:nvPr/>
            </p:nvSpPr>
            <p:spPr>
              <a:xfrm>
                <a:off x="858964" y="386334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6358D9C-2296-91FE-451A-95620E1F4E69}"/>
                  </a:ext>
                </a:extLst>
              </p:cNvPr>
              <p:cNvSpPr/>
              <p:nvPr/>
            </p:nvSpPr>
            <p:spPr>
              <a:xfrm>
                <a:off x="858964" y="443388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D41C091-2254-2038-9052-70886A5E0091}"/>
                  </a:ext>
                </a:extLst>
              </p:cNvPr>
              <p:cNvSpPr/>
              <p:nvPr/>
            </p:nvSpPr>
            <p:spPr>
              <a:xfrm>
                <a:off x="858964" y="50044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948C7AAC-A387-3F89-1030-3DADDD3C36A0}"/>
                  </a:ext>
                </a:extLst>
              </p:cNvPr>
              <p:cNvSpPr/>
              <p:nvPr/>
            </p:nvSpPr>
            <p:spPr>
              <a:xfrm>
                <a:off x="858964" y="557498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</p:grp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7AC5BD6-25F2-C0B0-93C0-7AE6A758A686}"/>
                </a:ext>
              </a:extLst>
            </p:cNvPr>
            <p:cNvSpPr/>
            <p:nvPr/>
          </p:nvSpPr>
          <p:spPr>
            <a:xfrm>
              <a:off x="577215" y="386334"/>
              <a:ext cx="281749" cy="199644"/>
            </a:xfrm>
            <a:custGeom>
              <a:avLst/>
              <a:gdLst>
                <a:gd name="connsiteX0" fmla="*/ 0 w 281749"/>
                <a:gd name="connsiteY0" fmla="*/ 0 h 199644"/>
                <a:gd name="connsiteX1" fmla="*/ 281750 w 281749"/>
                <a:gd name="connsiteY1" fmla="*/ 0 h 199644"/>
                <a:gd name="connsiteX2" fmla="*/ 281750 w 281749"/>
                <a:gd name="connsiteY2" fmla="*/ 199644 h 199644"/>
                <a:gd name="connsiteX3" fmla="*/ 0 w 281749"/>
                <a:gd name="connsiteY3" fmla="*/ 199644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749" h="199644">
                  <a:moveTo>
                    <a:pt x="0" y="0"/>
                  </a:moveTo>
                  <a:lnTo>
                    <a:pt x="281750" y="0"/>
                  </a:lnTo>
                  <a:lnTo>
                    <a:pt x="281750" y="199644"/>
                  </a:lnTo>
                  <a:lnTo>
                    <a:pt x="0" y="199644"/>
                  </a:lnTo>
                  <a:close/>
                </a:path>
              </a:pathLst>
            </a:custGeom>
            <a:solidFill>
              <a:srgbClr val="0039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216" name="Graphic 4">
              <a:extLst>
                <a:ext uri="{FF2B5EF4-FFF2-40B4-BE49-F238E27FC236}">
                  <a16:creationId xmlns:a16="http://schemas.microsoft.com/office/drawing/2014/main" id="{755E60E4-1188-CD51-FED4-046350322468}"/>
                </a:ext>
              </a:extLst>
            </p:cNvPr>
            <p:cNvGrpSpPr/>
            <p:nvPr/>
          </p:nvGrpSpPr>
          <p:grpSpPr>
            <a:xfrm>
              <a:off x="586644" y="392620"/>
              <a:ext cx="262890" cy="187071"/>
              <a:chOff x="586644" y="392620"/>
              <a:chExt cx="262890" cy="187071"/>
            </a:xfrm>
            <a:solidFill>
              <a:srgbClr val="FFFFFF"/>
            </a:solidFill>
          </p:grpSpPr>
          <p:grpSp>
            <p:nvGrpSpPr>
              <p:cNvPr id="217" name="Graphic 4">
                <a:extLst>
                  <a:ext uri="{FF2B5EF4-FFF2-40B4-BE49-F238E27FC236}">
                    <a16:creationId xmlns:a16="http://schemas.microsoft.com/office/drawing/2014/main" id="{7A6321BE-9A7E-E435-F4FE-E270648513DB}"/>
                  </a:ext>
                </a:extLst>
              </p:cNvPr>
              <p:cNvGrpSpPr/>
              <p:nvPr/>
            </p:nvGrpSpPr>
            <p:grpSpPr>
              <a:xfrm>
                <a:off x="586644" y="392620"/>
                <a:ext cx="262890" cy="39433"/>
                <a:chOff x="586644" y="392620"/>
                <a:chExt cx="262890" cy="39433"/>
              </a:xfrm>
              <a:solidFill>
                <a:srgbClr val="FFFFFF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C55D56C3-F49D-1423-8F9F-594FBB69FAFD}"/>
                    </a:ext>
                  </a:extLst>
                </p:cNvPr>
                <p:cNvSpPr/>
                <p:nvPr/>
              </p:nvSpPr>
              <p:spPr>
                <a:xfrm>
                  <a:off x="586644" y="392620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9B2C859C-B27C-2A48-F08E-D862CC7E3489}"/>
                    </a:ext>
                  </a:extLst>
                </p:cNvPr>
                <p:cNvSpPr/>
                <p:nvPr/>
              </p:nvSpPr>
              <p:spPr>
                <a:xfrm>
                  <a:off x="610933" y="413575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6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361CC88E-8760-9923-105E-14D382C4E12C}"/>
                    </a:ext>
                  </a:extLst>
                </p:cNvPr>
                <p:cNvSpPr/>
                <p:nvPr/>
              </p:nvSpPr>
              <p:spPr>
                <a:xfrm>
                  <a:off x="635317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C50E18BE-3177-E65B-51BE-F8F6BB671DEE}"/>
                    </a:ext>
                  </a:extLst>
                </p:cNvPr>
                <p:cNvSpPr/>
                <p:nvPr/>
              </p:nvSpPr>
              <p:spPr>
                <a:xfrm>
                  <a:off x="659701" y="413575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2AF3B2D8-2480-DD24-4C22-890C3EB21A7D}"/>
                    </a:ext>
                  </a:extLst>
                </p:cNvPr>
                <p:cNvSpPr/>
                <p:nvPr/>
              </p:nvSpPr>
              <p:spPr>
                <a:xfrm>
                  <a:off x="684085" y="392620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A9463ED6-E95A-9B4D-A07D-5A87626FE7F3}"/>
                    </a:ext>
                  </a:extLst>
                </p:cNvPr>
                <p:cNvSpPr/>
                <p:nvPr/>
              </p:nvSpPr>
              <p:spPr>
                <a:xfrm>
                  <a:off x="708374" y="413575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5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A430FBB9-F92E-828A-B889-7F6E644D0484}"/>
                    </a:ext>
                  </a:extLst>
                </p:cNvPr>
                <p:cNvSpPr/>
                <p:nvPr/>
              </p:nvSpPr>
              <p:spPr>
                <a:xfrm>
                  <a:off x="732758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1B6651BD-6A85-8CCC-5C17-C4C9AD8D11C0}"/>
                    </a:ext>
                  </a:extLst>
                </p:cNvPr>
                <p:cNvSpPr/>
                <p:nvPr/>
              </p:nvSpPr>
              <p:spPr>
                <a:xfrm>
                  <a:off x="757142" y="413575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8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620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A5E1EB44-EBB7-143E-75D0-18FB0CA5D59D}"/>
                    </a:ext>
                  </a:extLst>
                </p:cNvPr>
                <p:cNvSpPr/>
                <p:nvPr/>
              </p:nvSpPr>
              <p:spPr>
                <a:xfrm>
                  <a:off x="781431" y="392620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C538BC18-4A4F-5688-841D-BC64195C4459}"/>
                    </a:ext>
                  </a:extLst>
                </p:cNvPr>
                <p:cNvSpPr/>
                <p:nvPr/>
              </p:nvSpPr>
              <p:spPr>
                <a:xfrm>
                  <a:off x="805815" y="413575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8 h 18478"/>
                    <a:gd name="connsiteX9" fmla="*/ 9716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B86E6A8F-05D3-C86D-E5A3-8C2B1DD2D8FC}"/>
                    </a:ext>
                  </a:extLst>
                </p:cNvPr>
                <p:cNvSpPr/>
                <p:nvPr/>
              </p:nvSpPr>
              <p:spPr>
                <a:xfrm>
                  <a:off x="830198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</p:grpSp>
          <p:grpSp>
            <p:nvGrpSpPr>
              <p:cNvPr id="229" name="Graphic 4">
                <a:extLst>
                  <a:ext uri="{FF2B5EF4-FFF2-40B4-BE49-F238E27FC236}">
                    <a16:creationId xmlns:a16="http://schemas.microsoft.com/office/drawing/2014/main" id="{6275E4C2-EE72-14A4-6948-03F53704D5BB}"/>
                  </a:ext>
                </a:extLst>
              </p:cNvPr>
              <p:cNvGrpSpPr/>
              <p:nvPr/>
            </p:nvGrpSpPr>
            <p:grpSpPr>
              <a:xfrm>
                <a:off x="586644" y="434721"/>
                <a:ext cx="262890" cy="39433"/>
                <a:chOff x="586644" y="434721"/>
                <a:chExt cx="262890" cy="39433"/>
              </a:xfrm>
              <a:solidFill>
                <a:srgbClr val="FFFFFF"/>
              </a:solidFill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F12185CC-8B9C-F1B4-0DC3-7037C906C8E5}"/>
                    </a:ext>
                  </a:extLst>
                </p:cNvPr>
                <p:cNvSpPr/>
                <p:nvPr/>
              </p:nvSpPr>
              <p:spPr>
                <a:xfrm>
                  <a:off x="586644" y="434721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D6BED5AE-D389-A31D-D36A-5D347A794A37}"/>
                    </a:ext>
                  </a:extLst>
                </p:cNvPr>
                <p:cNvSpPr/>
                <p:nvPr/>
              </p:nvSpPr>
              <p:spPr>
                <a:xfrm>
                  <a:off x="610933" y="455676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9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9 h 18478"/>
                    <a:gd name="connsiteX9" fmla="*/ 9716 w 19430"/>
                    <a:gd name="connsiteY9" fmla="*/ 14097 h 18478"/>
                    <a:gd name="connsiteX10" fmla="*/ 3715 w 19430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0D8E84EC-2560-3661-5251-FA897E858599}"/>
                    </a:ext>
                  </a:extLst>
                </p:cNvPr>
                <p:cNvSpPr/>
                <p:nvPr/>
              </p:nvSpPr>
              <p:spPr>
                <a:xfrm>
                  <a:off x="635317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C077BFFD-A550-1E34-B9F1-2CAF8078157D}"/>
                    </a:ext>
                  </a:extLst>
                </p:cNvPr>
                <p:cNvSpPr/>
                <p:nvPr/>
              </p:nvSpPr>
              <p:spPr>
                <a:xfrm>
                  <a:off x="659701" y="455676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9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9 h 18478"/>
                    <a:gd name="connsiteX9" fmla="*/ 9620 w 19335"/>
                    <a:gd name="connsiteY9" fmla="*/ 14097 h 18478"/>
                    <a:gd name="connsiteX10" fmla="*/ 3715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58D5AD07-8987-9AF4-5244-FBC8A9BB45B3}"/>
                    </a:ext>
                  </a:extLst>
                </p:cNvPr>
                <p:cNvSpPr/>
                <p:nvPr/>
              </p:nvSpPr>
              <p:spPr>
                <a:xfrm>
                  <a:off x="684085" y="434721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BC087845-0756-E118-7304-408D02161803}"/>
                    </a:ext>
                  </a:extLst>
                </p:cNvPr>
                <p:cNvSpPr/>
                <p:nvPr/>
              </p:nvSpPr>
              <p:spPr>
                <a:xfrm>
                  <a:off x="708374" y="455676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9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9 h 18478"/>
                    <a:gd name="connsiteX9" fmla="*/ 9715 w 19430"/>
                    <a:gd name="connsiteY9" fmla="*/ 14097 h 18478"/>
                    <a:gd name="connsiteX10" fmla="*/ 3715 w 19430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5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748177D4-6230-0F99-5836-607145E8D2C5}"/>
                    </a:ext>
                  </a:extLst>
                </p:cNvPr>
                <p:cNvSpPr/>
                <p:nvPr/>
              </p:nvSpPr>
              <p:spPr>
                <a:xfrm>
                  <a:off x="732758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B1D7D9D2-55BC-6A65-32D7-32A090DEC6B1}"/>
                    </a:ext>
                  </a:extLst>
                </p:cNvPr>
                <p:cNvSpPr/>
                <p:nvPr/>
              </p:nvSpPr>
              <p:spPr>
                <a:xfrm>
                  <a:off x="757142" y="455676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9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9 h 18478"/>
                    <a:gd name="connsiteX9" fmla="*/ 9620 w 19335"/>
                    <a:gd name="connsiteY9" fmla="*/ 14097 h 18478"/>
                    <a:gd name="connsiteX10" fmla="*/ 3620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9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620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E8705E05-DA5F-662F-E183-7DC7C053EC62}"/>
                    </a:ext>
                  </a:extLst>
                </p:cNvPr>
                <p:cNvSpPr/>
                <p:nvPr/>
              </p:nvSpPr>
              <p:spPr>
                <a:xfrm>
                  <a:off x="781431" y="434721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99004FB3-F06B-EA9A-C2FF-D60125D86CAD}"/>
                    </a:ext>
                  </a:extLst>
                </p:cNvPr>
                <p:cNvSpPr/>
                <p:nvPr/>
              </p:nvSpPr>
              <p:spPr>
                <a:xfrm>
                  <a:off x="805815" y="455676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9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9 h 18478"/>
                    <a:gd name="connsiteX9" fmla="*/ 9716 w 19335"/>
                    <a:gd name="connsiteY9" fmla="*/ 14097 h 18478"/>
                    <a:gd name="connsiteX10" fmla="*/ 3715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4EB7033C-5083-0462-65BD-19C7103FF4CC}"/>
                    </a:ext>
                  </a:extLst>
                </p:cNvPr>
                <p:cNvSpPr/>
                <p:nvPr/>
              </p:nvSpPr>
              <p:spPr>
                <a:xfrm>
                  <a:off x="830198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3F8FFDB0-5016-E8A7-45BE-17FA69FCFC78}"/>
                  </a:ext>
                </a:extLst>
              </p:cNvPr>
              <p:cNvGrpSpPr/>
              <p:nvPr/>
            </p:nvGrpSpPr>
            <p:grpSpPr>
              <a:xfrm>
                <a:off x="586644" y="476916"/>
                <a:ext cx="262890" cy="39433"/>
                <a:chOff x="586644" y="476916"/>
                <a:chExt cx="262890" cy="39433"/>
              </a:xfrm>
              <a:solidFill>
                <a:srgbClr val="FFFFFF"/>
              </a:solidFill>
            </p:grpSpPr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59310BD2-34EC-3CB6-C2F1-04E876B6E062}"/>
                    </a:ext>
                  </a:extLst>
                </p:cNvPr>
                <p:cNvSpPr/>
                <p:nvPr/>
              </p:nvSpPr>
              <p:spPr>
                <a:xfrm>
                  <a:off x="586644" y="476916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AE44DD4F-E5EF-C472-ADF8-11BAA77196E9}"/>
                    </a:ext>
                  </a:extLst>
                </p:cNvPr>
                <p:cNvSpPr/>
                <p:nvPr/>
              </p:nvSpPr>
              <p:spPr>
                <a:xfrm>
                  <a:off x="610933" y="497871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6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934E3231-15DC-B5BA-188A-77E53F0CA55B}"/>
                    </a:ext>
                  </a:extLst>
                </p:cNvPr>
                <p:cNvSpPr/>
                <p:nvPr/>
              </p:nvSpPr>
              <p:spPr>
                <a:xfrm>
                  <a:off x="635317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4F206AC3-89C4-18E8-75D4-A4CAF87B1A2B}"/>
                    </a:ext>
                  </a:extLst>
                </p:cNvPr>
                <p:cNvSpPr/>
                <p:nvPr/>
              </p:nvSpPr>
              <p:spPr>
                <a:xfrm>
                  <a:off x="659701" y="497871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26531BB7-BA20-D554-235F-E3266F4152BF}"/>
                    </a:ext>
                  </a:extLst>
                </p:cNvPr>
                <p:cNvSpPr/>
                <p:nvPr/>
              </p:nvSpPr>
              <p:spPr>
                <a:xfrm>
                  <a:off x="684085" y="476916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B93DC4E-96D2-48E0-B6EB-E0739F497835}"/>
                    </a:ext>
                  </a:extLst>
                </p:cNvPr>
                <p:cNvSpPr/>
                <p:nvPr/>
              </p:nvSpPr>
              <p:spPr>
                <a:xfrm>
                  <a:off x="708374" y="497871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5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7E3BA32-AA81-9715-25EE-3047A913BD2D}"/>
                    </a:ext>
                  </a:extLst>
                </p:cNvPr>
                <p:cNvSpPr/>
                <p:nvPr/>
              </p:nvSpPr>
              <p:spPr>
                <a:xfrm>
                  <a:off x="732758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C285335C-AF37-ED8F-259C-51CCB6ABA79F}"/>
                    </a:ext>
                  </a:extLst>
                </p:cNvPr>
                <p:cNvSpPr/>
                <p:nvPr/>
              </p:nvSpPr>
              <p:spPr>
                <a:xfrm>
                  <a:off x="757142" y="497871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8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620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B8887677-173F-E13D-4554-EA2A506A775B}"/>
                    </a:ext>
                  </a:extLst>
                </p:cNvPr>
                <p:cNvSpPr/>
                <p:nvPr/>
              </p:nvSpPr>
              <p:spPr>
                <a:xfrm>
                  <a:off x="781431" y="476916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6953 h 18383"/>
                    <a:gd name="connsiteX3" fmla="*/ 7429 w 19430"/>
                    <a:gd name="connsiteY3" fmla="*/ 6953 h 18383"/>
                    <a:gd name="connsiteX4" fmla="*/ 9715 w 19430"/>
                    <a:gd name="connsiteY4" fmla="*/ 0 h 18383"/>
                    <a:gd name="connsiteX5" fmla="*/ 12002 w 19430"/>
                    <a:gd name="connsiteY5" fmla="*/ 6953 h 18383"/>
                    <a:gd name="connsiteX6" fmla="*/ 19431 w 19430"/>
                    <a:gd name="connsiteY6" fmla="*/ 6953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00159DA1-54DC-F723-B2D3-C5F251B4E18D}"/>
                    </a:ext>
                  </a:extLst>
                </p:cNvPr>
                <p:cNvSpPr/>
                <p:nvPr/>
              </p:nvSpPr>
              <p:spPr>
                <a:xfrm>
                  <a:off x="805815" y="497871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8 h 18478"/>
                    <a:gd name="connsiteX9" fmla="*/ 9716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84967504-6FD1-F1A4-6957-9921904E4F98}"/>
                    </a:ext>
                  </a:extLst>
                </p:cNvPr>
                <p:cNvSpPr/>
                <p:nvPr/>
              </p:nvSpPr>
              <p:spPr>
                <a:xfrm>
                  <a:off x="830198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46CEC2DF-5B18-0AEF-100D-9473C72C66C0}"/>
                  </a:ext>
                </a:extLst>
              </p:cNvPr>
              <p:cNvGrpSpPr/>
              <p:nvPr/>
            </p:nvGrpSpPr>
            <p:grpSpPr>
              <a:xfrm>
                <a:off x="586644" y="519112"/>
                <a:ext cx="262890" cy="39338"/>
                <a:chOff x="586644" y="519112"/>
                <a:chExt cx="262890" cy="39338"/>
              </a:xfrm>
              <a:solidFill>
                <a:srgbClr val="FFFFFF"/>
              </a:solidFill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547FC5A-5D25-D2E3-B3EB-6F7753110CD3}"/>
                    </a:ext>
                  </a:extLst>
                </p:cNvPr>
                <p:cNvSpPr/>
                <p:nvPr/>
              </p:nvSpPr>
              <p:spPr>
                <a:xfrm>
                  <a:off x="586644" y="519112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60F0ECFC-F3D1-A18E-BE1D-7E31BCC65E2B}"/>
                    </a:ext>
                  </a:extLst>
                </p:cNvPr>
                <p:cNvSpPr/>
                <p:nvPr/>
              </p:nvSpPr>
              <p:spPr>
                <a:xfrm>
                  <a:off x="610933" y="540067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430 h 18383"/>
                    <a:gd name="connsiteX2" fmla="*/ 0 w 19430"/>
                    <a:gd name="connsiteY2" fmla="*/ 7048 h 18383"/>
                    <a:gd name="connsiteX3" fmla="*/ 7430 w 19430"/>
                    <a:gd name="connsiteY3" fmla="*/ 7048 h 18383"/>
                    <a:gd name="connsiteX4" fmla="*/ 9716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430 h 18383"/>
                    <a:gd name="connsiteX8" fmla="*/ 15716 w 19430"/>
                    <a:gd name="connsiteY8" fmla="*/ 18383 h 18383"/>
                    <a:gd name="connsiteX9" fmla="*/ 9716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1360FBA9-A263-F272-E607-22EF2354FBD4}"/>
                    </a:ext>
                  </a:extLst>
                </p:cNvPr>
                <p:cNvSpPr/>
                <p:nvPr/>
              </p:nvSpPr>
              <p:spPr>
                <a:xfrm>
                  <a:off x="635317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B8040496-A109-07BB-46E6-58C5ECA2232C}"/>
                    </a:ext>
                  </a:extLst>
                </p:cNvPr>
                <p:cNvSpPr/>
                <p:nvPr/>
              </p:nvSpPr>
              <p:spPr>
                <a:xfrm>
                  <a:off x="659701" y="540067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430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430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F1A5F640-DABA-E1E0-89CA-8BD046C9274C}"/>
                    </a:ext>
                  </a:extLst>
                </p:cNvPr>
                <p:cNvSpPr/>
                <p:nvPr/>
              </p:nvSpPr>
              <p:spPr>
                <a:xfrm>
                  <a:off x="684085" y="519112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1D1076B8-17B2-43BF-8D01-AF9559FEC8E6}"/>
                    </a:ext>
                  </a:extLst>
                </p:cNvPr>
                <p:cNvSpPr/>
                <p:nvPr/>
              </p:nvSpPr>
              <p:spPr>
                <a:xfrm>
                  <a:off x="708374" y="540067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430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1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430 h 18383"/>
                    <a:gd name="connsiteX8" fmla="*/ 15716 w 19430"/>
                    <a:gd name="connsiteY8" fmla="*/ 18383 h 18383"/>
                    <a:gd name="connsiteX9" fmla="*/ 9715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70A378FB-83C0-466B-4E43-0594923FCD50}"/>
                    </a:ext>
                  </a:extLst>
                </p:cNvPr>
                <p:cNvSpPr/>
                <p:nvPr/>
              </p:nvSpPr>
              <p:spPr>
                <a:xfrm>
                  <a:off x="732758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7A4904D2-96F1-0B76-6CA3-C2B36D546A9C}"/>
                    </a:ext>
                  </a:extLst>
                </p:cNvPr>
                <p:cNvSpPr/>
                <p:nvPr/>
              </p:nvSpPr>
              <p:spPr>
                <a:xfrm>
                  <a:off x="757142" y="540067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430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430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11FC19E7-EF3D-EC41-E7E0-B5B19CDEDF56}"/>
                    </a:ext>
                  </a:extLst>
                </p:cNvPr>
                <p:cNvSpPr/>
                <p:nvPr/>
              </p:nvSpPr>
              <p:spPr>
                <a:xfrm>
                  <a:off x="781431" y="519112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6953 h 18383"/>
                    <a:gd name="connsiteX3" fmla="*/ 7429 w 19430"/>
                    <a:gd name="connsiteY3" fmla="*/ 6953 h 18383"/>
                    <a:gd name="connsiteX4" fmla="*/ 9715 w 19430"/>
                    <a:gd name="connsiteY4" fmla="*/ 0 h 18383"/>
                    <a:gd name="connsiteX5" fmla="*/ 12002 w 19430"/>
                    <a:gd name="connsiteY5" fmla="*/ 6953 h 18383"/>
                    <a:gd name="connsiteX6" fmla="*/ 19431 w 19430"/>
                    <a:gd name="connsiteY6" fmla="*/ 6953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EC769F10-5754-3E54-57E8-7AA99F175471}"/>
                    </a:ext>
                  </a:extLst>
                </p:cNvPr>
                <p:cNvSpPr/>
                <p:nvPr/>
              </p:nvSpPr>
              <p:spPr>
                <a:xfrm>
                  <a:off x="805815" y="540067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430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430 h 18383"/>
                    <a:gd name="connsiteX8" fmla="*/ 15716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C140A4BB-9FF5-0627-90F6-6FFC60B99667}"/>
                    </a:ext>
                  </a:extLst>
                </p:cNvPr>
                <p:cNvSpPr/>
                <p:nvPr/>
              </p:nvSpPr>
              <p:spPr>
                <a:xfrm>
                  <a:off x="830198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</p:grp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04F7EC36-3305-B4A2-FBEE-ECA29238491B}"/>
                  </a:ext>
                </a:extLst>
              </p:cNvPr>
              <p:cNvSpPr/>
              <p:nvPr/>
            </p:nvSpPr>
            <p:spPr>
              <a:xfrm>
                <a:off x="586644" y="561213"/>
                <a:ext cx="19335" cy="18478"/>
              </a:xfrm>
              <a:custGeom>
                <a:avLst/>
                <a:gdLst>
                  <a:gd name="connsiteX0" fmla="*/ 3620 w 19335"/>
                  <a:gd name="connsiteY0" fmla="*/ 18479 h 18478"/>
                  <a:gd name="connsiteX1" fmla="*/ 5906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620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620" y="18479"/>
                    </a:moveTo>
                    <a:lnTo>
                      <a:pt x="5906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68ACC81B-94C5-7985-6F84-E8B3C95BC3C7}"/>
                  </a:ext>
                </a:extLst>
              </p:cNvPr>
              <p:cNvSpPr/>
              <p:nvPr/>
            </p:nvSpPr>
            <p:spPr>
              <a:xfrm>
                <a:off x="635317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430 w 19335"/>
                  <a:gd name="connsiteY3" fmla="*/ 7048 h 18478"/>
                  <a:gd name="connsiteX4" fmla="*/ 9716 w 19335"/>
                  <a:gd name="connsiteY4" fmla="*/ 0 h 18478"/>
                  <a:gd name="connsiteX5" fmla="*/ 12002 w 19335"/>
                  <a:gd name="connsiteY5" fmla="*/ 7048 h 18478"/>
                  <a:gd name="connsiteX6" fmla="*/ 19336 w 19335"/>
                  <a:gd name="connsiteY6" fmla="*/ 7048 h 18478"/>
                  <a:gd name="connsiteX7" fmla="*/ 13430 w 19335"/>
                  <a:gd name="connsiteY7" fmla="*/ 11430 h 18478"/>
                  <a:gd name="connsiteX8" fmla="*/ 15716 w 19335"/>
                  <a:gd name="connsiteY8" fmla="*/ 18479 h 18478"/>
                  <a:gd name="connsiteX9" fmla="*/ 9716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15490FAD-B029-7D41-C42C-E9A2C4A9C970}"/>
                  </a:ext>
                </a:extLst>
              </p:cNvPr>
              <p:cNvSpPr/>
              <p:nvPr/>
            </p:nvSpPr>
            <p:spPr>
              <a:xfrm>
                <a:off x="684085" y="561213"/>
                <a:ext cx="19335" cy="18478"/>
              </a:xfrm>
              <a:custGeom>
                <a:avLst/>
                <a:gdLst>
                  <a:gd name="connsiteX0" fmla="*/ 3620 w 19335"/>
                  <a:gd name="connsiteY0" fmla="*/ 18479 h 18478"/>
                  <a:gd name="connsiteX1" fmla="*/ 5905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620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620" y="18479"/>
                    </a:moveTo>
                    <a:lnTo>
                      <a:pt x="5905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85C9B89-1EC9-19C4-DD96-1DFF62C93952}"/>
                  </a:ext>
                </a:extLst>
              </p:cNvPr>
              <p:cNvSpPr/>
              <p:nvPr/>
            </p:nvSpPr>
            <p:spPr>
              <a:xfrm>
                <a:off x="732758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430 w 19335"/>
                  <a:gd name="connsiteY3" fmla="*/ 7048 h 18478"/>
                  <a:gd name="connsiteX4" fmla="*/ 9716 w 19335"/>
                  <a:gd name="connsiteY4" fmla="*/ 0 h 18478"/>
                  <a:gd name="connsiteX5" fmla="*/ 12002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716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3E93E652-965F-8161-A94A-6569D38CBCC0}"/>
                  </a:ext>
                </a:extLst>
              </p:cNvPr>
              <p:cNvSpPr/>
              <p:nvPr/>
            </p:nvSpPr>
            <p:spPr>
              <a:xfrm>
                <a:off x="781431" y="561213"/>
                <a:ext cx="19430" cy="18478"/>
              </a:xfrm>
              <a:custGeom>
                <a:avLst/>
                <a:gdLst>
                  <a:gd name="connsiteX0" fmla="*/ 3715 w 19430"/>
                  <a:gd name="connsiteY0" fmla="*/ 18479 h 18478"/>
                  <a:gd name="connsiteX1" fmla="*/ 6001 w 19430"/>
                  <a:gd name="connsiteY1" fmla="*/ 11430 h 18478"/>
                  <a:gd name="connsiteX2" fmla="*/ 0 w 19430"/>
                  <a:gd name="connsiteY2" fmla="*/ 7048 h 18478"/>
                  <a:gd name="connsiteX3" fmla="*/ 7429 w 19430"/>
                  <a:gd name="connsiteY3" fmla="*/ 7048 h 18478"/>
                  <a:gd name="connsiteX4" fmla="*/ 9715 w 19430"/>
                  <a:gd name="connsiteY4" fmla="*/ 0 h 18478"/>
                  <a:gd name="connsiteX5" fmla="*/ 12002 w 19430"/>
                  <a:gd name="connsiteY5" fmla="*/ 7048 h 18478"/>
                  <a:gd name="connsiteX6" fmla="*/ 19431 w 19430"/>
                  <a:gd name="connsiteY6" fmla="*/ 7048 h 18478"/>
                  <a:gd name="connsiteX7" fmla="*/ 13430 w 19430"/>
                  <a:gd name="connsiteY7" fmla="*/ 11430 h 18478"/>
                  <a:gd name="connsiteX8" fmla="*/ 15716 w 19430"/>
                  <a:gd name="connsiteY8" fmla="*/ 18479 h 18478"/>
                  <a:gd name="connsiteX9" fmla="*/ 9715 w 19430"/>
                  <a:gd name="connsiteY9" fmla="*/ 14097 h 18478"/>
                  <a:gd name="connsiteX10" fmla="*/ 3715 w 19430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430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29" y="7048"/>
                    </a:lnTo>
                    <a:lnTo>
                      <a:pt x="9715" y="0"/>
                    </a:lnTo>
                    <a:lnTo>
                      <a:pt x="12002" y="7048"/>
                    </a:lnTo>
                    <a:lnTo>
                      <a:pt x="19431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5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75668816-44CB-E7F5-97B1-2B5DC396E09E}"/>
                  </a:ext>
                </a:extLst>
              </p:cNvPr>
              <p:cNvSpPr/>
              <p:nvPr/>
            </p:nvSpPr>
            <p:spPr>
              <a:xfrm>
                <a:off x="830198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</p:grpSp>
      </p:grpSp>
      <p:pic>
        <p:nvPicPr>
          <p:cNvPr id="434" name="Picture 433">
            <a:extLst>
              <a:ext uri="{FF2B5EF4-FFF2-40B4-BE49-F238E27FC236}">
                <a16:creationId xmlns:a16="http://schemas.microsoft.com/office/drawing/2014/main" id="{C493B295-597D-D53B-7A04-E6171304630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39954" y="400050"/>
            <a:ext cx="1450467" cy="336041"/>
          </a:xfrm>
          <a:custGeom>
            <a:avLst/>
            <a:gdLst>
              <a:gd name="connsiteX0" fmla="*/ -759 w 1450467"/>
              <a:gd name="connsiteY0" fmla="*/ -264 h 336041"/>
              <a:gd name="connsiteX1" fmla="*/ 1449709 w 1450467"/>
              <a:gd name="connsiteY1" fmla="*/ -264 h 336041"/>
              <a:gd name="connsiteX2" fmla="*/ 1449709 w 1450467"/>
              <a:gd name="connsiteY2" fmla="*/ 335778 h 336041"/>
              <a:gd name="connsiteX3" fmla="*/ -759 w 1450467"/>
              <a:gd name="connsiteY3" fmla="*/ 335778 h 33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0467" h="336041">
                <a:moveTo>
                  <a:pt x="-759" y="-264"/>
                </a:moveTo>
                <a:lnTo>
                  <a:pt x="1449709" y="-264"/>
                </a:lnTo>
                <a:lnTo>
                  <a:pt x="1449709" y="335778"/>
                </a:lnTo>
                <a:lnTo>
                  <a:pt x="-759" y="335778"/>
                </a:lnTo>
                <a:close/>
              </a:path>
            </a:pathLst>
          </a:custGeom>
        </p:spPr>
      </p:pic>
      <p:grpSp>
        <p:nvGrpSpPr>
          <p:cNvPr id="60" name="Graphic 19">
            <a:extLst>
              <a:ext uri="{FF2B5EF4-FFF2-40B4-BE49-F238E27FC236}">
                <a16:creationId xmlns:a16="http://schemas.microsoft.com/office/drawing/2014/main" id="{B7C0623B-09A6-6609-0B09-DC92D8A70F4A}"/>
              </a:ext>
            </a:extLst>
          </p:cNvPr>
          <p:cNvGrpSpPr/>
          <p:nvPr userDrawn="1"/>
        </p:nvGrpSpPr>
        <p:grpSpPr>
          <a:xfrm>
            <a:off x="7039911" y="4480898"/>
            <a:ext cx="1654066" cy="458012"/>
            <a:chOff x="6239975" y="6135689"/>
            <a:chExt cx="2480773" cy="686928"/>
          </a:xfrm>
        </p:grpSpPr>
        <p:grpSp>
          <p:nvGrpSpPr>
            <p:cNvPr id="61" name="Graphic 19">
              <a:extLst>
                <a:ext uri="{FF2B5EF4-FFF2-40B4-BE49-F238E27FC236}">
                  <a16:creationId xmlns:a16="http://schemas.microsoft.com/office/drawing/2014/main" id="{2AF5731F-59CD-2468-DCEA-C2DDBB612C43}"/>
                </a:ext>
              </a:extLst>
            </p:cNvPr>
            <p:cNvGrpSpPr/>
            <p:nvPr/>
          </p:nvGrpSpPr>
          <p:grpSpPr>
            <a:xfrm>
              <a:off x="7004027" y="6263759"/>
              <a:ext cx="934811" cy="125813"/>
              <a:chOff x="7004027" y="6263759"/>
              <a:chExt cx="934811" cy="125813"/>
            </a:xfrm>
            <a:solidFill>
              <a:srgbClr val="231F20"/>
            </a:solidFill>
          </p:grpSpPr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575B80B2-4FE3-50BB-979A-247D457AC0AB}"/>
                  </a:ext>
                </a:extLst>
              </p:cNvPr>
              <p:cNvSpPr/>
              <p:nvPr/>
            </p:nvSpPr>
            <p:spPr>
              <a:xfrm>
                <a:off x="7004027" y="6263759"/>
                <a:ext cx="75779" cy="107639"/>
              </a:xfrm>
              <a:custGeom>
                <a:avLst/>
                <a:gdLst>
                  <a:gd name="connsiteX0" fmla="*/ 60063 w 75779"/>
                  <a:gd name="connsiteY0" fmla="*/ 107640 h 107639"/>
                  <a:gd name="connsiteX1" fmla="*/ 60063 w 75779"/>
                  <a:gd name="connsiteY1" fmla="*/ 60806 h 107639"/>
                  <a:gd name="connsiteX2" fmla="*/ 15716 w 75779"/>
                  <a:gd name="connsiteY2" fmla="*/ 60806 h 107639"/>
                  <a:gd name="connsiteX3" fmla="*/ 15716 w 75779"/>
                  <a:gd name="connsiteY3" fmla="*/ 107640 h 107639"/>
                  <a:gd name="connsiteX4" fmla="*/ 0 w 75779"/>
                  <a:gd name="connsiteY4" fmla="*/ 107640 h 107639"/>
                  <a:gd name="connsiteX5" fmla="*/ 0 w 75779"/>
                  <a:gd name="connsiteY5" fmla="*/ 0 h 107639"/>
                  <a:gd name="connsiteX6" fmla="*/ 15716 w 75779"/>
                  <a:gd name="connsiteY6" fmla="*/ 0 h 107639"/>
                  <a:gd name="connsiteX7" fmla="*/ 15716 w 75779"/>
                  <a:gd name="connsiteY7" fmla="*/ 46405 h 107639"/>
                  <a:gd name="connsiteX8" fmla="*/ 60063 w 75779"/>
                  <a:gd name="connsiteY8" fmla="*/ 46405 h 107639"/>
                  <a:gd name="connsiteX9" fmla="*/ 60063 w 75779"/>
                  <a:gd name="connsiteY9" fmla="*/ 0 h 107639"/>
                  <a:gd name="connsiteX10" fmla="*/ 75779 w 75779"/>
                  <a:gd name="connsiteY10" fmla="*/ 0 h 107639"/>
                  <a:gd name="connsiteX11" fmla="*/ 75779 w 75779"/>
                  <a:gd name="connsiteY11" fmla="*/ 107640 h 107639"/>
                  <a:gd name="connsiteX12" fmla="*/ 60063 w 75779"/>
                  <a:gd name="connsiteY12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779" h="107639">
                    <a:moveTo>
                      <a:pt x="60063" y="107640"/>
                    </a:moveTo>
                    <a:lnTo>
                      <a:pt x="60063" y="60806"/>
                    </a:lnTo>
                    <a:lnTo>
                      <a:pt x="15716" y="60806"/>
                    </a:lnTo>
                    <a:lnTo>
                      <a:pt x="15716" y="107640"/>
                    </a:lnTo>
                    <a:lnTo>
                      <a:pt x="0" y="107640"/>
                    </a:lnTo>
                    <a:lnTo>
                      <a:pt x="0" y="0"/>
                    </a:lnTo>
                    <a:lnTo>
                      <a:pt x="15716" y="0"/>
                    </a:lnTo>
                    <a:lnTo>
                      <a:pt x="15716" y="46405"/>
                    </a:lnTo>
                    <a:lnTo>
                      <a:pt x="60063" y="46405"/>
                    </a:lnTo>
                    <a:lnTo>
                      <a:pt x="60063" y="0"/>
                    </a:lnTo>
                    <a:lnTo>
                      <a:pt x="75779" y="0"/>
                    </a:lnTo>
                    <a:lnTo>
                      <a:pt x="75779" y="107640"/>
                    </a:lnTo>
                    <a:lnTo>
                      <a:pt x="60063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7696D617-74D0-A2A8-25C5-DF6EC4F46D6D}"/>
                  </a:ext>
                </a:extLst>
              </p:cNvPr>
              <p:cNvSpPr/>
              <p:nvPr/>
            </p:nvSpPr>
            <p:spPr>
              <a:xfrm>
                <a:off x="7095893" y="6288647"/>
                <a:ext cx="85495" cy="84780"/>
              </a:xfrm>
              <a:custGeom>
                <a:avLst/>
                <a:gdLst>
                  <a:gd name="connsiteX0" fmla="*/ 70408 w 85495"/>
                  <a:gd name="connsiteY0" fmla="*/ 82752 h 84780"/>
                  <a:gd name="connsiteX1" fmla="*/ 70408 w 85495"/>
                  <a:gd name="connsiteY1" fmla="*/ 70236 h 84780"/>
                  <a:gd name="connsiteX2" fmla="*/ 70122 w 85495"/>
                  <a:gd name="connsiteY2" fmla="*/ 70236 h 84780"/>
                  <a:gd name="connsiteX3" fmla="*/ 42777 w 85495"/>
                  <a:gd name="connsiteY3" fmla="*/ 84780 h 84780"/>
                  <a:gd name="connsiteX4" fmla="*/ 0 w 85495"/>
                  <a:gd name="connsiteY4" fmla="*/ 43776 h 84780"/>
                  <a:gd name="connsiteX5" fmla="*/ 42176 w 85495"/>
                  <a:gd name="connsiteY5" fmla="*/ 0 h 84780"/>
                  <a:gd name="connsiteX6" fmla="*/ 70093 w 85495"/>
                  <a:gd name="connsiteY6" fmla="*/ 13516 h 84780"/>
                  <a:gd name="connsiteX7" fmla="*/ 70379 w 85495"/>
                  <a:gd name="connsiteY7" fmla="*/ 13516 h 84780"/>
                  <a:gd name="connsiteX8" fmla="*/ 70379 w 85495"/>
                  <a:gd name="connsiteY8" fmla="*/ 2172 h 84780"/>
                  <a:gd name="connsiteX9" fmla="*/ 85495 w 85495"/>
                  <a:gd name="connsiteY9" fmla="*/ 2172 h 84780"/>
                  <a:gd name="connsiteX10" fmla="*/ 85495 w 85495"/>
                  <a:gd name="connsiteY10" fmla="*/ 82752 h 84780"/>
                  <a:gd name="connsiteX11" fmla="*/ 70379 w 85495"/>
                  <a:gd name="connsiteY11" fmla="*/ 82752 h 84780"/>
                  <a:gd name="connsiteX12" fmla="*/ 70694 w 85495"/>
                  <a:gd name="connsiteY12" fmla="*/ 42604 h 84780"/>
                  <a:gd name="connsiteX13" fmla="*/ 42634 w 85495"/>
                  <a:gd name="connsiteY13" fmla="*/ 13801 h 84780"/>
                  <a:gd name="connsiteX14" fmla="*/ 15145 w 85495"/>
                  <a:gd name="connsiteY14" fmla="*/ 42604 h 84780"/>
                  <a:gd name="connsiteX15" fmla="*/ 42634 w 85495"/>
                  <a:gd name="connsiteY15" fmla="*/ 70979 h 84780"/>
                  <a:gd name="connsiteX16" fmla="*/ 70694 w 85495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5" h="84780">
                    <a:moveTo>
                      <a:pt x="70408" y="82752"/>
                    </a:moveTo>
                    <a:lnTo>
                      <a:pt x="70408" y="70236"/>
                    </a:lnTo>
                    <a:lnTo>
                      <a:pt x="70122" y="70236"/>
                    </a:lnTo>
                    <a:cubicBezTo>
                      <a:pt x="64464" y="79837"/>
                      <a:pt x="54263" y="84780"/>
                      <a:pt x="42777" y="84780"/>
                    </a:cubicBezTo>
                    <a:cubicBezTo>
                      <a:pt x="19203" y="84780"/>
                      <a:pt x="0" y="67036"/>
                      <a:pt x="0" y="43776"/>
                    </a:cubicBezTo>
                    <a:cubicBezTo>
                      <a:pt x="0" y="18030"/>
                      <a:pt x="18460" y="0"/>
                      <a:pt x="42176" y="0"/>
                    </a:cubicBezTo>
                    <a:cubicBezTo>
                      <a:pt x="53949" y="0"/>
                      <a:pt x="63835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495" y="2172"/>
                    </a:lnTo>
                    <a:lnTo>
                      <a:pt x="85495" y="82752"/>
                    </a:lnTo>
                    <a:lnTo>
                      <a:pt x="70379" y="82752"/>
                    </a:lnTo>
                    <a:close/>
                    <a:moveTo>
                      <a:pt x="70694" y="42604"/>
                    </a:moveTo>
                    <a:cubicBezTo>
                      <a:pt x="70694" y="26889"/>
                      <a:pt x="59349" y="13801"/>
                      <a:pt x="42634" y="13801"/>
                    </a:cubicBezTo>
                    <a:cubicBezTo>
                      <a:pt x="27518" y="13801"/>
                      <a:pt x="15145" y="26746"/>
                      <a:pt x="15145" y="42604"/>
                    </a:cubicBezTo>
                    <a:cubicBezTo>
                      <a:pt x="15145" y="58463"/>
                      <a:pt x="27518" y="70979"/>
                      <a:pt x="42634" y="70979"/>
                    </a:cubicBezTo>
                    <a:cubicBezTo>
                      <a:pt x="57749" y="70979"/>
                      <a:pt x="70694" y="57892"/>
                      <a:pt x="7069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B422CAFF-A726-EB46-FA71-D2BEEF163BD1}"/>
                  </a:ext>
                </a:extLst>
              </p:cNvPr>
              <p:cNvSpPr/>
              <p:nvPr/>
            </p:nvSpPr>
            <p:spPr>
              <a:xfrm>
                <a:off x="7201047" y="6290819"/>
                <a:ext cx="81322" cy="98753"/>
              </a:xfrm>
              <a:custGeom>
                <a:avLst/>
                <a:gdLst>
                  <a:gd name="connsiteX0" fmla="*/ 66750 w 81322"/>
                  <a:gd name="connsiteY0" fmla="*/ 98753 h 98753"/>
                  <a:gd name="connsiteX1" fmla="*/ 66750 w 81322"/>
                  <a:gd name="connsiteY1" fmla="*/ 80580 h 98753"/>
                  <a:gd name="connsiteX2" fmla="*/ 0 w 81322"/>
                  <a:gd name="connsiteY2" fmla="*/ 80580 h 98753"/>
                  <a:gd name="connsiteX3" fmla="*/ 0 w 81322"/>
                  <a:gd name="connsiteY3" fmla="*/ 0 h 98753"/>
                  <a:gd name="connsiteX4" fmla="*/ 15145 w 81322"/>
                  <a:gd name="connsiteY4" fmla="*/ 0 h 98753"/>
                  <a:gd name="connsiteX5" fmla="*/ 15145 w 81322"/>
                  <a:gd name="connsiteY5" fmla="*/ 66750 h 98753"/>
                  <a:gd name="connsiteX6" fmla="*/ 51663 w 81322"/>
                  <a:gd name="connsiteY6" fmla="*/ 66750 h 98753"/>
                  <a:gd name="connsiteX7" fmla="*/ 51663 w 81322"/>
                  <a:gd name="connsiteY7" fmla="*/ 0 h 98753"/>
                  <a:gd name="connsiteX8" fmla="*/ 66779 w 81322"/>
                  <a:gd name="connsiteY8" fmla="*/ 0 h 98753"/>
                  <a:gd name="connsiteX9" fmla="*/ 66779 w 81322"/>
                  <a:gd name="connsiteY9" fmla="*/ 66750 h 98753"/>
                  <a:gd name="connsiteX10" fmla="*/ 81323 w 81322"/>
                  <a:gd name="connsiteY10" fmla="*/ 66750 h 98753"/>
                  <a:gd name="connsiteX11" fmla="*/ 81323 w 81322"/>
                  <a:gd name="connsiteY11" fmla="*/ 98753 h 98753"/>
                  <a:gd name="connsiteX12" fmla="*/ 66779 w 81322"/>
                  <a:gd name="connsiteY12" fmla="*/ 98753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322" h="98753">
                    <a:moveTo>
                      <a:pt x="66750" y="98753"/>
                    </a:moveTo>
                    <a:lnTo>
                      <a:pt x="66750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66750"/>
                    </a:lnTo>
                    <a:lnTo>
                      <a:pt x="51663" y="66750"/>
                    </a:lnTo>
                    <a:lnTo>
                      <a:pt x="51663" y="0"/>
                    </a:lnTo>
                    <a:lnTo>
                      <a:pt x="66779" y="0"/>
                    </a:lnTo>
                    <a:lnTo>
                      <a:pt x="66779" y="66750"/>
                    </a:lnTo>
                    <a:lnTo>
                      <a:pt x="81323" y="66750"/>
                    </a:lnTo>
                    <a:lnTo>
                      <a:pt x="81323" y="98753"/>
                    </a:lnTo>
                    <a:lnTo>
                      <a:pt x="66779" y="98753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9230A23-78AB-7645-0262-AA707E290194}"/>
                  </a:ext>
                </a:extLst>
              </p:cNvPr>
              <p:cNvSpPr/>
              <p:nvPr/>
            </p:nvSpPr>
            <p:spPr>
              <a:xfrm>
                <a:off x="7294086" y="6263759"/>
                <a:ext cx="15115" cy="107639"/>
              </a:xfrm>
              <a:custGeom>
                <a:avLst/>
                <a:gdLst>
                  <a:gd name="connsiteX0" fmla="*/ 0 w 15115"/>
                  <a:gd name="connsiteY0" fmla="*/ 17745 h 107639"/>
                  <a:gd name="connsiteX1" fmla="*/ 0 w 15115"/>
                  <a:gd name="connsiteY1" fmla="*/ 0 h 107639"/>
                  <a:gd name="connsiteX2" fmla="*/ 15116 w 15115"/>
                  <a:gd name="connsiteY2" fmla="*/ 0 h 107639"/>
                  <a:gd name="connsiteX3" fmla="*/ 15116 w 15115"/>
                  <a:gd name="connsiteY3" fmla="*/ 17745 h 107639"/>
                  <a:gd name="connsiteX4" fmla="*/ 0 w 15115"/>
                  <a:gd name="connsiteY4" fmla="*/ 17745 h 107639"/>
                  <a:gd name="connsiteX5" fmla="*/ 0 w 15115"/>
                  <a:gd name="connsiteY5" fmla="*/ 107640 h 107639"/>
                  <a:gd name="connsiteX6" fmla="*/ 0 w 15115"/>
                  <a:gd name="connsiteY6" fmla="*/ 27060 h 107639"/>
                  <a:gd name="connsiteX7" fmla="*/ 15116 w 15115"/>
                  <a:gd name="connsiteY7" fmla="*/ 27060 h 107639"/>
                  <a:gd name="connsiteX8" fmla="*/ 15116 w 15115"/>
                  <a:gd name="connsiteY8" fmla="*/ 107640 h 107639"/>
                  <a:gd name="connsiteX9" fmla="*/ 0 w 15115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15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16" y="0"/>
                    </a:lnTo>
                    <a:lnTo>
                      <a:pt x="15116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16" y="27060"/>
                    </a:lnTo>
                    <a:lnTo>
                      <a:pt x="15116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C7CB8260-D0B5-861B-7F74-B58E438952BA}"/>
                  </a:ext>
                </a:extLst>
              </p:cNvPr>
              <p:cNvSpPr/>
              <p:nvPr/>
            </p:nvSpPr>
            <p:spPr>
              <a:xfrm>
                <a:off x="7324461" y="6288619"/>
                <a:ext cx="86983" cy="84808"/>
              </a:xfrm>
              <a:custGeom>
                <a:avLst/>
                <a:gdLst>
                  <a:gd name="connsiteX0" fmla="*/ 42918 w 86983"/>
                  <a:gd name="connsiteY0" fmla="*/ 84809 h 84808"/>
                  <a:gd name="connsiteX1" fmla="*/ 0 w 86983"/>
                  <a:gd name="connsiteY1" fmla="*/ 42776 h 84808"/>
                  <a:gd name="connsiteX2" fmla="*/ 44062 w 86983"/>
                  <a:gd name="connsiteY2" fmla="*/ 0 h 84808"/>
                  <a:gd name="connsiteX3" fmla="*/ 86980 w 86983"/>
                  <a:gd name="connsiteY3" fmla="*/ 43062 h 84808"/>
                  <a:gd name="connsiteX4" fmla="*/ 42918 w 86983"/>
                  <a:gd name="connsiteY4" fmla="*/ 84809 h 84808"/>
                  <a:gd name="connsiteX5" fmla="*/ 43347 w 86983"/>
                  <a:gd name="connsiteY5" fmla="*/ 13830 h 84808"/>
                  <a:gd name="connsiteX6" fmla="*/ 15115 w 86983"/>
                  <a:gd name="connsiteY6" fmla="*/ 42319 h 84808"/>
                  <a:gd name="connsiteX7" fmla="*/ 43033 w 86983"/>
                  <a:gd name="connsiteY7" fmla="*/ 70979 h 84808"/>
                  <a:gd name="connsiteX8" fmla="*/ 71836 w 86983"/>
                  <a:gd name="connsiteY8" fmla="*/ 42176 h 84808"/>
                  <a:gd name="connsiteX9" fmla="*/ 43319 w 86983"/>
                  <a:gd name="connsiteY9" fmla="*/ 13830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983" h="84808">
                    <a:moveTo>
                      <a:pt x="42918" y="84809"/>
                    </a:moveTo>
                    <a:cubicBezTo>
                      <a:pt x="20230" y="84809"/>
                      <a:pt x="0" y="65464"/>
                      <a:pt x="0" y="42776"/>
                    </a:cubicBezTo>
                    <a:cubicBezTo>
                      <a:pt x="0" y="18202"/>
                      <a:pt x="19344" y="0"/>
                      <a:pt x="44062" y="0"/>
                    </a:cubicBezTo>
                    <a:cubicBezTo>
                      <a:pt x="66321" y="0"/>
                      <a:pt x="87266" y="17459"/>
                      <a:pt x="86980" y="43062"/>
                    </a:cubicBezTo>
                    <a:cubicBezTo>
                      <a:pt x="86694" y="64578"/>
                      <a:pt x="68664" y="84809"/>
                      <a:pt x="42918" y="84809"/>
                    </a:cubicBezTo>
                    <a:close/>
                    <a:moveTo>
                      <a:pt x="43347" y="13830"/>
                    </a:moveTo>
                    <a:cubicBezTo>
                      <a:pt x="28231" y="13830"/>
                      <a:pt x="15115" y="26631"/>
                      <a:pt x="15115" y="42319"/>
                    </a:cubicBezTo>
                    <a:cubicBezTo>
                      <a:pt x="15115" y="58006"/>
                      <a:pt x="27774" y="70979"/>
                      <a:pt x="43033" y="70979"/>
                    </a:cubicBezTo>
                    <a:cubicBezTo>
                      <a:pt x="58292" y="70979"/>
                      <a:pt x="71836" y="58463"/>
                      <a:pt x="71836" y="42176"/>
                    </a:cubicBezTo>
                    <a:cubicBezTo>
                      <a:pt x="71836" y="25888"/>
                      <a:pt x="59178" y="13830"/>
                      <a:pt x="43319" y="138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1189DB5-33A6-B93E-5EA0-A354C1C708BA}"/>
                  </a:ext>
                </a:extLst>
              </p:cNvPr>
              <p:cNvSpPr/>
              <p:nvPr/>
            </p:nvSpPr>
            <p:spPr>
              <a:xfrm>
                <a:off x="7426242" y="6290819"/>
                <a:ext cx="67493" cy="80579"/>
              </a:xfrm>
              <a:custGeom>
                <a:avLst/>
                <a:gdLst>
                  <a:gd name="connsiteX0" fmla="*/ 52377 w 67493"/>
                  <a:gd name="connsiteY0" fmla="*/ 80580 h 80579"/>
                  <a:gd name="connsiteX1" fmla="*/ 52377 w 67493"/>
                  <a:gd name="connsiteY1" fmla="*/ 46119 h 80579"/>
                  <a:gd name="connsiteX2" fmla="*/ 15145 w 67493"/>
                  <a:gd name="connsiteY2" fmla="*/ 46119 h 80579"/>
                  <a:gd name="connsiteX3" fmla="*/ 15145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45 w 67493"/>
                  <a:gd name="connsiteY6" fmla="*/ 0 h 80579"/>
                  <a:gd name="connsiteX7" fmla="*/ 15145 w 67493"/>
                  <a:gd name="connsiteY7" fmla="*/ 32146 h 80579"/>
                  <a:gd name="connsiteX8" fmla="*/ 52377 w 67493"/>
                  <a:gd name="connsiteY8" fmla="*/ 32146 h 80579"/>
                  <a:gd name="connsiteX9" fmla="*/ 52377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77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C49211F-5F77-CD2A-9EF9-3311B21B8BEE}"/>
                  </a:ext>
                </a:extLst>
              </p:cNvPr>
              <p:cNvSpPr/>
              <p:nvPr/>
            </p:nvSpPr>
            <p:spPr>
              <a:xfrm>
                <a:off x="7508822" y="6288647"/>
                <a:ext cx="85495" cy="84780"/>
              </a:xfrm>
              <a:custGeom>
                <a:avLst/>
                <a:gdLst>
                  <a:gd name="connsiteX0" fmla="*/ 70408 w 85495"/>
                  <a:gd name="connsiteY0" fmla="*/ 82752 h 84780"/>
                  <a:gd name="connsiteX1" fmla="*/ 70408 w 85495"/>
                  <a:gd name="connsiteY1" fmla="*/ 70236 h 84780"/>
                  <a:gd name="connsiteX2" fmla="*/ 70122 w 85495"/>
                  <a:gd name="connsiteY2" fmla="*/ 70236 h 84780"/>
                  <a:gd name="connsiteX3" fmla="*/ 42777 w 85495"/>
                  <a:gd name="connsiteY3" fmla="*/ 84780 h 84780"/>
                  <a:gd name="connsiteX4" fmla="*/ 0 w 85495"/>
                  <a:gd name="connsiteY4" fmla="*/ 43776 h 84780"/>
                  <a:gd name="connsiteX5" fmla="*/ 42176 w 85495"/>
                  <a:gd name="connsiteY5" fmla="*/ 0 h 84780"/>
                  <a:gd name="connsiteX6" fmla="*/ 70093 w 85495"/>
                  <a:gd name="connsiteY6" fmla="*/ 13516 h 84780"/>
                  <a:gd name="connsiteX7" fmla="*/ 70379 w 85495"/>
                  <a:gd name="connsiteY7" fmla="*/ 13516 h 84780"/>
                  <a:gd name="connsiteX8" fmla="*/ 70379 w 85495"/>
                  <a:gd name="connsiteY8" fmla="*/ 2172 h 84780"/>
                  <a:gd name="connsiteX9" fmla="*/ 85495 w 85495"/>
                  <a:gd name="connsiteY9" fmla="*/ 2172 h 84780"/>
                  <a:gd name="connsiteX10" fmla="*/ 85495 w 85495"/>
                  <a:gd name="connsiteY10" fmla="*/ 82752 h 84780"/>
                  <a:gd name="connsiteX11" fmla="*/ 70379 w 85495"/>
                  <a:gd name="connsiteY11" fmla="*/ 82752 h 84780"/>
                  <a:gd name="connsiteX12" fmla="*/ 70693 w 85495"/>
                  <a:gd name="connsiteY12" fmla="*/ 42604 h 84780"/>
                  <a:gd name="connsiteX13" fmla="*/ 42605 w 85495"/>
                  <a:gd name="connsiteY13" fmla="*/ 13801 h 84780"/>
                  <a:gd name="connsiteX14" fmla="*/ 15116 w 85495"/>
                  <a:gd name="connsiteY14" fmla="*/ 42604 h 84780"/>
                  <a:gd name="connsiteX15" fmla="*/ 42605 w 85495"/>
                  <a:gd name="connsiteY15" fmla="*/ 70979 h 84780"/>
                  <a:gd name="connsiteX16" fmla="*/ 70693 w 85495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5" h="84780">
                    <a:moveTo>
                      <a:pt x="70408" y="82752"/>
                    </a:moveTo>
                    <a:lnTo>
                      <a:pt x="70408" y="70236"/>
                    </a:lnTo>
                    <a:lnTo>
                      <a:pt x="70122" y="70236"/>
                    </a:lnTo>
                    <a:cubicBezTo>
                      <a:pt x="64464" y="79837"/>
                      <a:pt x="54263" y="84780"/>
                      <a:pt x="42777" y="84780"/>
                    </a:cubicBezTo>
                    <a:cubicBezTo>
                      <a:pt x="19203" y="84780"/>
                      <a:pt x="0" y="67036"/>
                      <a:pt x="0" y="43776"/>
                    </a:cubicBezTo>
                    <a:cubicBezTo>
                      <a:pt x="0" y="18030"/>
                      <a:pt x="18460" y="0"/>
                      <a:pt x="42176" y="0"/>
                    </a:cubicBezTo>
                    <a:cubicBezTo>
                      <a:pt x="53949" y="0"/>
                      <a:pt x="63835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495" y="2172"/>
                    </a:lnTo>
                    <a:lnTo>
                      <a:pt x="85495" y="82752"/>
                    </a:lnTo>
                    <a:lnTo>
                      <a:pt x="70379" y="82752"/>
                    </a:lnTo>
                    <a:close/>
                    <a:moveTo>
                      <a:pt x="70693" y="42604"/>
                    </a:moveTo>
                    <a:cubicBezTo>
                      <a:pt x="70693" y="26889"/>
                      <a:pt x="59349" y="13801"/>
                      <a:pt x="42605" y="13801"/>
                    </a:cubicBezTo>
                    <a:cubicBezTo>
                      <a:pt x="27489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1" y="70979"/>
                      <a:pt x="70693" y="57892"/>
                      <a:pt x="70693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C606FCED-8ECF-CFCD-45DE-45313625BB3A}"/>
                  </a:ext>
                </a:extLst>
              </p:cNvPr>
              <p:cNvSpPr/>
              <p:nvPr/>
            </p:nvSpPr>
            <p:spPr>
              <a:xfrm>
                <a:off x="7604347" y="6290819"/>
                <a:ext cx="83208" cy="80579"/>
              </a:xfrm>
              <a:custGeom>
                <a:avLst/>
                <a:gdLst>
                  <a:gd name="connsiteX0" fmla="*/ 66921 w 83208"/>
                  <a:gd name="connsiteY0" fmla="*/ 80580 h 80579"/>
                  <a:gd name="connsiteX1" fmla="*/ 41462 w 83208"/>
                  <a:gd name="connsiteY1" fmla="*/ 17745 h 80579"/>
                  <a:gd name="connsiteX2" fmla="*/ 15716 w 83208"/>
                  <a:gd name="connsiteY2" fmla="*/ 80580 h 80579"/>
                  <a:gd name="connsiteX3" fmla="*/ 0 w 83208"/>
                  <a:gd name="connsiteY3" fmla="*/ 80580 h 80579"/>
                  <a:gd name="connsiteX4" fmla="*/ 33746 w 83208"/>
                  <a:gd name="connsiteY4" fmla="*/ 0 h 80579"/>
                  <a:gd name="connsiteX5" fmla="*/ 49462 w 83208"/>
                  <a:gd name="connsiteY5" fmla="*/ 0 h 80579"/>
                  <a:gd name="connsiteX6" fmla="*/ 83208 w 83208"/>
                  <a:gd name="connsiteY6" fmla="*/ 80580 h 80579"/>
                  <a:gd name="connsiteX7" fmla="*/ 66921 w 83208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8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6" y="0"/>
                    </a:lnTo>
                    <a:lnTo>
                      <a:pt x="49462" y="0"/>
                    </a:lnTo>
                    <a:lnTo>
                      <a:pt x="83208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A741C671-F0CF-00FC-FBA6-9C881FB1B042}"/>
                  </a:ext>
                </a:extLst>
              </p:cNvPr>
              <p:cNvSpPr/>
              <p:nvPr/>
            </p:nvSpPr>
            <p:spPr>
              <a:xfrm>
                <a:off x="7696985" y="6290819"/>
                <a:ext cx="61692" cy="80579"/>
              </a:xfrm>
              <a:custGeom>
                <a:avLst/>
                <a:gdLst>
                  <a:gd name="connsiteX0" fmla="*/ 0 w 61692"/>
                  <a:gd name="connsiteY0" fmla="*/ 80580 h 80579"/>
                  <a:gd name="connsiteX1" fmla="*/ 0 w 61692"/>
                  <a:gd name="connsiteY1" fmla="*/ 0 h 80579"/>
                  <a:gd name="connsiteX2" fmla="*/ 15145 w 61692"/>
                  <a:gd name="connsiteY2" fmla="*/ 0 h 80579"/>
                  <a:gd name="connsiteX3" fmla="*/ 15145 w 61692"/>
                  <a:gd name="connsiteY3" fmla="*/ 29374 h 80579"/>
                  <a:gd name="connsiteX4" fmla="*/ 34060 w 61692"/>
                  <a:gd name="connsiteY4" fmla="*/ 29374 h 80579"/>
                  <a:gd name="connsiteX5" fmla="*/ 61692 w 61692"/>
                  <a:gd name="connsiteY5" fmla="*/ 54377 h 80579"/>
                  <a:gd name="connsiteX6" fmla="*/ 31860 w 61692"/>
                  <a:gd name="connsiteY6" fmla="*/ 80551 h 80579"/>
                  <a:gd name="connsiteX7" fmla="*/ 0 w 61692"/>
                  <a:gd name="connsiteY7" fmla="*/ 80551 h 80579"/>
                  <a:gd name="connsiteX8" fmla="*/ 30546 w 61692"/>
                  <a:gd name="connsiteY8" fmla="*/ 66750 h 80579"/>
                  <a:gd name="connsiteX9" fmla="*/ 46548 w 61692"/>
                  <a:gd name="connsiteY9" fmla="*/ 54691 h 80579"/>
                  <a:gd name="connsiteX10" fmla="*/ 31146 w 61692"/>
                  <a:gd name="connsiteY10" fmla="*/ 43347 h 80579"/>
                  <a:gd name="connsiteX11" fmla="*/ 15145 w 61692"/>
                  <a:gd name="connsiteY11" fmla="*/ 43347 h 80579"/>
                  <a:gd name="connsiteX12" fmla="*/ 15145 w 61692"/>
                  <a:gd name="connsiteY12" fmla="*/ 66750 h 80579"/>
                  <a:gd name="connsiteX13" fmla="*/ 30546 w 61692"/>
                  <a:gd name="connsiteY13" fmla="*/ 6675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692" h="80579">
                    <a:moveTo>
                      <a:pt x="0" y="80580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29374"/>
                    </a:lnTo>
                    <a:lnTo>
                      <a:pt x="34060" y="29374"/>
                    </a:lnTo>
                    <a:cubicBezTo>
                      <a:pt x="50777" y="29374"/>
                      <a:pt x="61692" y="39118"/>
                      <a:pt x="61692" y="54377"/>
                    </a:cubicBezTo>
                    <a:cubicBezTo>
                      <a:pt x="61692" y="68779"/>
                      <a:pt x="54406" y="80551"/>
                      <a:pt x="31860" y="80551"/>
                    </a:cubicBezTo>
                    <a:lnTo>
                      <a:pt x="0" y="80551"/>
                    </a:lnTo>
                    <a:close/>
                    <a:moveTo>
                      <a:pt x="30546" y="66750"/>
                    </a:moveTo>
                    <a:cubicBezTo>
                      <a:pt x="39118" y="66750"/>
                      <a:pt x="46548" y="63978"/>
                      <a:pt x="46548" y="54691"/>
                    </a:cubicBezTo>
                    <a:cubicBezTo>
                      <a:pt x="46548" y="47119"/>
                      <a:pt x="40890" y="43347"/>
                      <a:pt x="31146" y="43347"/>
                    </a:cubicBezTo>
                    <a:lnTo>
                      <a:pt x="15145" y="43347"/>
                    </a:lnTo>
                    <a:lnTo>
                      <a:pt x="15145" y="66750"/>
                    </a:lnTo>
                    <a:lnTo>
                      <a:pt x="30546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90E241AC-3026-E3EC-965C-143E1CB87E11}"/>
                  </a:ext>
                </a:extLst>
              </p:cNvPr>
              <p:cNvSpPr/>
              <p:nvPr/>
            </p:nvSpPr>
            <p:spPr>
              <a:xfrm>
                <a:off x="7770678" y="6290819"/>
                <a:ext cx="67492" cy="80579"/>
              </a:xfrm>
              <a:custGeom>
                <a:avLst/>
                <a:gdLst>
                  <a:gd name="connsiteX0" fmla="*/ 52377 w 67492"/>
                  <a:gd name="connsiteY0" fmla="*/ 80580 h 80579"/>
                  <a:gd name="connsiteX1" fmla="*/ 52377 w 67492"/>
                  <a:gd name="connsiteY1" fmla="*/ 46119 h 80579"/>
                  <a:gd name="connsiteX2" fmla="*/ 15145 w 67492"/>
                  <a:gd name="connsiteY2" fmla="*/ 46119 h 80579"/>
                  <a:gd name="connsiteX3" fmla="*/ 15145 w 67492"/>
                  <a:gd name="connsiteY3" fmla="*/ 80580 h 80579"/>
                  <a:gd name="connsiteX4" fmla="*/ 0 w 67492"/>
                  <a:gd name="connsiteY4" fmla="*/ 80580 h 80579"/>
                  <a:gd name="connsiteX5" fmla="*/ 0 w 67492"/>
                  <a:gd name="connsiteY5" fmla="*/ 0 h 80579"/>
                  <a:gd name="connsiteX6" fmla="*/ 15145 w 67492"/>
                  <a:gd name="connsiteY6" fmla="*/ 0 h 80579"/>
                  <a:gd name="connsiteX7" fmla="*/ 15145 w 67492"/>
                  <a:gd name="connsiteY7" fmla="*/ 32146 h 80579"/>
                  <a:gd name="connsiteX8" fmla="*/ 52377 w 67492"/>
                  <a:gd name="connsiteY8" fmla="*/ 32146 h 80579"/>
                  <a:gd name="connsiteX9" fmla="*/ 52377 w 67492"/>
                  <a:gd name="connsiteY9" fmla="*/ 0 h 80579"/>
                  <a:gd name="connsiteX10" fmla="*/ 67492 w 67492"/>
                  <a:gd name="connsiteY10" fmla="*/ 0 h 80579"/>
                  <a:gd name="connsiteX11" fmla="*/ 67492 w 67492"/>
                  <a:gd name="connsiteY11" fmla="*/ 80580 h 80579"/>
                  <a:gd name="connsiteX12" fmla="*/ 52377 w 67492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2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2" y="0"/>
                    </a:lnTo>
                    <a:lnTo>
                      <a:pt x="67492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448AD21C-13ED-0B08-3451-4D3884223F70}"/>
                  </a:ext>
                </a:extLst>
              </p:cNvPr>
              <p:cNvSpPr/>
              <p:nvPr/>
            </p:nvSpPr>
            <p:spPr>
              <a:xfrm>
                <a:off x="7853315" y="6288647"/>
                <a:ext cx="85523" cy="84780"/>
              </a:xfrm>
              <a:custGeom>
                <a:avLst/>
                <a:gdLst>
                  <a:gd name="connsiteX0" fmla="*/ 70379 w 85523"/>
                  <a:gd name="connsiteY0" fmla="*/ 82752 h 84780"/>
                  <a:gd name="connsiteX1" fmla="*/ 70379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9 w 85523"/>
                  <a:gd name="connsiteY7" fmla="*/ 13516 h 84780"/>
                  <a:gd name="connsiteX8" fmla="*/ 70379 w 85523"/>
                  <a:gd name="connsiteY8" fmla="*/ 2172 h 84780"/>
                  <a:gd name="connsiteX9" fmla="*/ 85523 w 85523"/>
                  <a:gd name="connsiteY9" fmla="*/ 2172 h 84780"/>
                  <a:gd name="connsiteX10" fmla="*/ 85523 w 85523"/>
                  <a:gd name="connsiteY10" fmla="*/ 82752 h 84780"/>
                  <a:gd name="connsiteX11" fmla="*/ 70379 w 85523"/>
                  <a:gd name="connsiteY11" fmla="*/ 82752 h 84780"/>
                  <a:gd name="connsiteX12" fmla="*/ 70664 w 85523"/>
                  <a:gd name="connsiteY12" fmla="*/ 42604 h 84780"/>
                  <a:gd name="connsiteX13" fmla="*/ 42605 w 85523"/>
                  <a:gd name="connsiteY13" fmla="*/ 13801 h 84780"/>
                  <a:gd name="connsiteX14" fmla="*/ 15116 w 85523"/>
                  <a:gd name="connsiteY14" fmla="*/ 42604 h 84780"/>
                  <a:gd name="connsiteX15" fmla="*/ 42605 w 85523"/>
                  <a:gd name="connsiteY15" fmla="*/ 70979 h 84780"/>
                  <a:gd name="connsiteX16" fmla="*/ 70664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9" y="82752"/>
                    </a:moveTo>
                    <a:lnTo>
                      <a:pt x="70379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9" y="0"/>
                      <a:pt x="63864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523" y="2172"/>
                    </a:lnTo>
                    <a:lnTo>
                      <a:pt x="85523" y="82752"/>
                    </a:lnTo>
                    <a:lnTo>
                      <a:pt x="70379" y="82752"/>
                    </a:lnTo>
                    <a:close/>
                    <a:moveTo>
                      <a:pt x="70664" y="42604"/>
                    </a:moveTo>
                    <a:cubicBezTo>
                      <a:pt x="70664" y="26889"/>
                      <a:pt x="59321" y="13801"/>
                      <a:pt x="42605" y="13801"/>
                    </a:cubicBezTo>
                    <a:cubicBezTo>
                      <a:pt x="27460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grpSp>
          <p:nvGrpSpPr>
            <p:cNvPr id="62" name="Graphic 19">
              <a:extLst>
                <a:ext uri="{FF2B5EF4-FFF2-40B4-BE49-F238E27FC236}">
                  <a16:creationId xmlns:a16="http://schemas.microsoft.com/office/drawing/2014/main" id="{42B369DC-7A2A-F65D-D280-0FE43D2A06B9}"/>
                </a:ext>
              </a:extLst>
            </p:cNvPr>
            <p:cNvGrpSpPr/>
            <p:nvPr/>
          </p:nvGrpSpPr>
          <p:grpSpPr>
            <a:xfrm>
              <a:off x="7993873" y="6263759"/>
              <a:ext cx="726876" cy="109697"/>
              <a:chOff x="7993873" y="6263759"/>
              <a:chExt cx="726876" cy="109697"/>
            </a:xfrm>
            <a:solidFill>
              <a:srgbClr val="231F20"/>
            </a:solidFill>
          </p:grpSpPr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390C976-6B50-9EB1-8E09-382EF2E57E15}"/>
                  </a:ext>
                </a:extLst>
              </p:cNvPr>
              <p:cNvSpPr/>
              <p:nvPr/>
            </p:nvSpPr>
            <p:spPr>
              <a:xfrm>
                <a:off x="7993873" y="6263759"/>
                <a:ext cx="95838" cy="107639"/>
              </a:xfrm>
              <a:custGeom>
                <a:avLst/>
                <a:gdLst>
                  <a:gd name="connsiteX0" fmla="*/ 79094 w 95838"/>
                  <a:gd name="connsiteY0" fmla="*/ 107640 h 107639"/>
                  <a:gd name="connsiteX1" fmla="*/ 67178 w 95838"/>
                  <a:gd name="connsiteY1" fmla="*/ 75922 h 107639"/>
                  <a:gd name="connsiteX2" fmla="*/ 28489 w 95838"/>
                  <a:gd name="connsiteY2" fmla="*/ 75922 h 107639"/>
                  <a:gd name="connsiteX3" fmla="*/ 16573 w 95838"/>
                  <a:gd name="connsiteY3" fmla="*/ 107640 h 107639"/>
                  <a:gd name="connsiteX4" fmla="*/ 0 w 95838"/>
                  <a:gd name="connsiteY4" fmla="*/ 107640 h 107639"/>
                  <a:gd name="connsiteX5" fmla="*/ 40862 w 95838"/>
                  <a:gd name="connsiteY5" fmla="*/ 0 h 107639"/>
                  <a:gd name="connsiteX6" fmla="*/ 54977 w 95838"/>
                  <a:gd name="connsiteY6" fmla="*/ 0 h 107639"/>
                  <a:gd name="connsiteX7" fmla="*/ 95839 w 95838"/>
                  <a:gd name="connsiteY7" fmla="*/ 107640 h 107639"/>
                  <a:gd name="connsiteX8" fmla="*/ 79123 w 95838"/>
                  <a:gd name="connsiteY8" fmla="*/ 107640 h 107639"/>
                  <a:gd name="connsiteX9" fmla="*/ 48120 w 95838"/>
                  <a:gd name="connsiteY9" fmla="*/ 20374 h 107639"/>
                  <a:gd name="connsiteX10" fmla="*/ 47834 w 95838"/>
                  <a:gd name="connsiteY10" fmla="*/ 20374 h 107639"/>
                  <a:gd name="connsiteX11" fmla="*/ 34004 w 95838"/>
                  <a:gd name="connsiteY11" fmla="*/ 61521 h 107639"/>
                  <a:gd name="connsiteX12" fmla="*/ 61778 w 95838"/>
                  <a:gd name="connsiteY12" fmla="*/ 61521 h 107639"/>
                  <a:gd name="connsiteX13" fmla="*/ 48120 w 95838"/>
                  <a:gd name="connsiteY13" fmla="*/ 20374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5838" h="107639">
                    <a:moveTo>
                      <a:pt x="79094" y="107640"/>
                    </a:moveTo>
                    <a:lnTo>
                      <a:pt x="67178" y="75922"/>
                    </a:lnTo>
                    <a:lnTo>
                      <a:pt x="28489" y="75922"/>
                    </a:lnTo>
                    <a:lnTo>
                      <a:pt x="16573" y="107640"/>
                    </a:lnTo>
                    <a:lnTo>
                      <a:pt x="0" y="107640"/>
                    </a:lnTo>
                    <a:lnTo>
                      <a:pt x="40862" y="0"/>
                    </a:lnTo>
                    <a:lnTo>
                      <a:pt x="54977" y="0"/>
                    </a:lnTo>
                    <a:lnTo>
                      <a:pt x="95839" y="107640"/>
                    </a:lnTo>
                    <a:lnTo>
                      <a:pt x="79123" y="107640"/>
                    </a:lnTo>
                    <a:close/>
                    <a:moveTo>
                      <a:pt x="48120" y="20374"/>
                    </a:moveTo>
                    <a:lnTo>
                      <a:pt x="47834" y="20374"/>
                    </a:lnTo>
                    <a:lnTo>
                      <a:pt x="34004" y="61521"/>
                    </a:lnTo>
                    <a:lnTo>
                      <a:pt x="61778" y="61521"/>
                    </a:lnTo>
                    <a:lnTo>
                      <a:pt x="48120" y="20374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A068ECEC-EE20-B627-C5BC-7DA94FDA0840}"/>
                  </a:ext>
                </a:extLst>
              </p:cNvPr>
              <p:cNvSpPr/>
              <p:nvPr/>
            </p:nvSpPr>
            <p:spPr>
              <a:xfrm>
                <a:off x="8093312" y="6288619"/>
                <a:ext cx="81008" cy="84808"/>
              </a:xfrm>
              <a:custGeom>
                <a:avLst/>
                <a:gdLst>
                  <a:gd name="connsiteX0" fmla="*/ 81009 w 81008"/>
                  <a:gd name="connsiteY0" fmla="*/ 56149 h 84808"/>
                  <a:gd name="connsiteX1" fmla="*/ 41318 w 81008"/>
                  <a:gd name="connsiteY1" fmla="*/ 84809 h 84808"/>
                  <a:gd name="connsiteX2" fmla="*/ 0 w 81008"/>
                  <a:gd name="connsiteY2" fmla="*/ 43205 h 84808"/>
                  <a:gd name="connsiteX3" fmla="*/ 41148 w 81008"/>
                  <a:gd name="connsiteY3" fmla="*/ 0 h 84808"/>
                  <a:gd name="connsiteX4" fmla="*/ 81009 w 81008"/>
                  <a:gd name="connsiteY4" fmla="*/ 28946 h 84808"/>
                  <a:gd name="connsiteX5" fmla="*/ 64292 w 81008"/>
                  <a:gd name="connsiteY5" fmla="*/ 28946 h 84808"/>
                  <a:gd name="connsiteX6" fmla="*/ 41605 w 81008"/>
                  <a:gd name="connsiteY6" fmla="*/ 13830 h 84808"/>
                  <a:gd name="connsiteX7" fmla="*/ 15145 w 81008"/>
                  <a:gd name="connsiteY7" fmla="*/ 42319 h 84808"/>
                  <a:gd name="connsiteX8" fmla="*/ 41318 w 81008"/>
                  <a:gd name="connsiteY8" fmla="*/ 70979 h 84808"/>
                  <a:gd name="connsiteX9" fmla="*/ 64149 w 81008"/>
                  <a:gd name="connsiteY9" fmla="*/ 56149 h 84808"/>
                  <a:gd name="connsiteX10" fmla="*/ 81009 w 81008"/>
                  <a:gd name="connsiteY10" fmla="*/ 56149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08" h="84808">
                    <a:moveTo>
                      <a:pt x="81009" y="56149"/>
                    </a:moveTo>
                    <a:cubicBezTo>
                      <a:pt x="74608" y="74322"/>
                      <a:pt x="59206" y="84809"/>
                      <a:pt x="41318" y="84809"/>
                    </a:cubicBezTo>
                    <a:cubicBezTo>
                      <a:pt x="18202" y="84809"/>
                      <a:pt x="0" y="66178"/>
                      <a:pt x="0" y="43205"/>
                    </a:cubicBezTo>
                    <a:cubicBezTo>
                      <a:pt x="0" y="18916"/>
                      <a:pt x="17602" y="0"/>
                      <a:pt x="41148" y="0"/>
                    </a:cubicBezTo>
                    <a:cubicBezTo>
                      <a:pt x="59492" y="0"/>
                      <a:pt x="76208" y="11487"/>
                      <a:pt x="81009" y="28946"/>
                    </a:cubicBezTo>
                    <a:lnTo>
                      <a:pt x="64292" y="28946"/>
                    </a:lnTo>
                    <a:cubicBezTo>
                      <a:pt x="59778" y="19488"/>
                      <a:pt x="52520" y="13830"/>
                      <a:pt x="41605" y="13830"/>
                    </a:cubicBezTo>
                    <a:cubicBezTo>
                      <a:pt x="25746" y="13830"/>
                      <a:pt x="15145" y="25888"/>
                      <a:pt x="15145" y="42319"/>
                    </a:cubicBezTo>
                    <a:cubicBezTo>
                      <a:pt x="15145" y="58749"/>
                      <a:pt x="26060" y="70979"/>
                      <a:pt x="41318" y="70979"/>
                    </a:cubicBezTo>
                    <a:cubicBezTo>
                      <a:pt x="51634" y="70979"/>
                      <a:pt x="59949" y="65435"/>
                      <a:pt x="64149" y="56149"/>
                    </a:cubicBezTo>
                    <a:lnTo>
                      <a:pt x="81009" y="56149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AA578025-2390-3217-F665-1DA80AFA0E58}"/>
                  </a:ext>
                </a:extLst>
              </p:cNvPr>
              <p:cNvSpPr/>
              <p:nvPr/>
            </p:nvSpPr>
            <p:spPr>
              <a:xfrm>
                <a:off x="8184036" y="6288647"/>
                <a:ext cx="85523" cy="84780"/>
              </a:xfrm>
              <a:custGeom>
                <a:avLst/>
                <a:gdLst>
                  <a:gd name="connsiteX0" fmla="*/ 70379 w 85523"/>
                  <a:gd name="connsiteY0" fmla="*/ 82752 h 84780"/>
                  <a:gd name="connsiteX1" fmla="*/ 70379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9 w 85523"/>
                  <a:gd name="connsiteY7" fmla="*/ 13516 h 84780"/>
                  <a:gd name="connsiteX8" fmla="*/ 70379 w 85523"/>
                  <a:gd name="connsiteY8" fmla="*/ 2172 h 84780"/>
                  <a:gd name="connsiteX9" fmla="*/ 85524 w 85523"/>
                  <a:gd name="connsiteY9" fmla="*/ 2172 h 84780"/>
                  <a:gd name="connsiteX10" fmla="*/ 85524 w 85523"/>
                  <a:gd name="connsiteY10" fmla="*/ 82752 h 84780"/>
                  <a:gd name="connsiteX11" fmla="*/ 70379 w 85523"/>
                  <a:gd name="connsiteY11" fmla="*/ 82752 h 84780"/>
                  <a:gd name="connsiteX12" fmla="*/ 70664 w 85523"/>
                  <a:gd name="connsiteY12" fmla="*/ 42604 h 84780"/>
                  <a:gd name="connsiteX13" fmla="*/ 42605 w 85523"/>
                  <a:gd name="connsiteY13" fmla="*/ 13801 h 84780"/>
                  <a:gd name="connsiteX14" fmla="*/ 15116 w 85523"/>
                  <a:gd name="connsiteY14" fmla="*/ 42604 h 84780"/>
                  <a:gd name="connsiteX15" fmla="*/ 42605 w 85523"/>
                  <a:gd name="connsiteY15" fmla="*/ 70979 h 84780"/>
                  <a:gd name="connsiteX16" fmla="*/ 70664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9" y="82752"/>
                    </a:moveTo>
                    <a:lnTo>
                      <a:pt x="70379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9" y="0"/>
                      <a:pt x="63864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524" y="2172"/>
                    </a:lnTo>
                    <a:lnTo>
                      <a:pt x="85524" y="82752"/>
                    </a:lnTo>
                    <a:lnTo>
                      <a:pt x="70379" y="82752"/>
                    </a:lnTo>
                    <a:close/>
                    <a:moveTo>
                      <a:pt x="70664" y="42604"/>
                    </a:moveTo>
                    <a:cubicBezTo>
                      <a:pt x="70664" y="26889"/>
                      <a:pt x="59321" y="13801"/>
                      <a:pt x="42605" y="13801"/>
                    </a:cubicBezTo>
                    <a:cubicBezTo>
                      <a:pt x="27460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CFAD87B4-EA6B-9095-A83F-D54A75E95E1F}"/>
                  </a:ext>
                </a:extLst>
              </p:cNvPr>
              <p:cNvSpPr/>
              <p:nvPr/>
            </p:nvSpPr>
            <p:spPr>
              <a:xfrm>
                <a:off x="8289161" y="6290819"/>
                <a:ext cx="91466" cy="80579"/>
              </a:xfrm>
              <a:custGeom>
                <a:avLst/>
                <a:gdLst>
                  <a:gd name="connsiteX0" fmla="*/ 76637 w 91466"/>
                  <a:gd name="connsiteY0" fmla="*/ 80580 h 80579"/>
                  <a:gd name="connsiteX1" fmla="*/ 76922 w 91466"/>
                  <a:gd name="connsiteY1" fmla="*/ 17602 h 80579"/>
                  <a:gd name="connsiteX2" fmla="*/ 76637 w 91466"/>
                  <a:gd name="connsiteY2" fmla="*/ 17602 h 80579"/>
                  <a:gd name="connsiteX3" fmla="*/ 52777 w 91466"/>
                  <a:gd name="connsiteY3" fmla="*/ 80580 h 80579"/>
                  <a:gd name="connsiteX4" fmla="*/ 38090 w 91466"/>
                  <a:gd name="connsiteY4" fmla="*/ 80580 h 80579"/>
                  <a:gd name="connsiteX5" fmla="*/ 14973 w 91466"/>
                  <a:gd name="connsiteY5" fmla="*/ 17602 h 80579"/>
                  <a:gd name="connsiteX6" fmla="*/ 14688 w 91466"/>
                  <a:gd name="connsiteY6" fmla="*/ 17602 h 80579"/>
                  <a:gd name="connsiteX7" fmla="*/ 14830 w 91466"/>
                  <a:gd name="connsiteY7" fmla="*/ 80580 h 80579"/>
                  <a:gd name="connsiteX8" fmla="*/ 0 w 91466"/>
                  <a:gd name="connsiteY8" fmla="*/ 80580 h 80579"/>
                  <a:gd name="connsiteX9" fmla="*/ 0 w 91466"/>
                  <a:gd name="connsiteY9" fmla="*/ 0 h 80579"/>
                  <a:gd name="connsiteX10" fmla="*/ 22974 w 91466"/>
                  <a:gd name="connsiteY10" fmla="*/ 0 h 80579"/>
                  <a:gd name="connsiteX11" fmla="*/ 45805 w 91466"/>
                  <a:gd name="connsiteY11" fmla="*/ 60949 h 80579"/>
                  <a:gd name="connsiteX12" fmla="*/ 68493 w 91466"/>
                  <a:gd name="connsiteY12" fmla="*/ 0 h 80579"/>
                  <a:gd name="connsiteX13" fmla="*/ 91467 w 91466"/>
                  <a:gd name="connsiteY13" fmla="*/ 0 h 80579"/>
                  <a:gd name="connsiteX14" fmla="*/ 91467 w 91466"/>
                  <a:gd name="connsiteY14" fmla="*/ 80580 h 80579"/>
                  <a:gd name="connsiteX15" fmla="*/ 76637 w 91466"/>
                  <a:gd name="connsiteY15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466" h="80579">
                    <a:moveTo>
                      <a:pt x="76637" y="80580"/>
                    </a:moveTo>
                    <a:lnTo>
                      <a:pt x="76922" y="17602"/>
                    </a:lnTo>
                    <a:lnTo>
                      <a:pt x="76637" y="17602"/>
                    </a:lnTo>
                    <a:lnTo>
                      <a:pt x="52777" y="80580"/>
                    </a:lnTo>
                    <a:lnTo>
                      <a:pt x="38090" y="80580"/>
                    </a:lnTo>
                    <a:lnTo>
                      <a:pt x="14973" y="17602"/>
                    </a:lnTo>
                    <a:lnTo>
                      <a:pt x="14688" y="17602"/>
                    </a:lnTo>
                    <a:lnTo>
                      <a:pt x="14830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22974" y="0"/>
                    </a:lnTo>
                    <a:lnTo>
                      <a:pt x="45805" y="60949"/>
                    </a:lnTo>
                    <a:lnTo>
                      <a:pt x="68493" y="0"/>
                    </a:lnTo>
                    <a:lnTo>
                      <a:pt x="91467" y="0"/>
                    </a:lnTo>
                    <a:lnTo>
                      <a:pt x="91467" y="80580"/>
                    </a:lnTo>
                    <a:lnTo>
                      <a:pt x="7663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BBD1EED7-EAD4-61CC-BAC9-41F5A9AEAC43}"/>
                  </a:ext>
                </a:extLst>
              </p:cNvPr>
              <p:cNvSpPr/>
              <p:nvPr/>
            </p:nvSpPr>
            <p:spPr>
              <a:xfrm>
                <a:off x="8397029" y="6263759"/>
                <a:ext cx="83351" cy="109668"/>
              </a:xfrm>
              <a:custGeom>
                <a:avLst/>
                <a:gdLst>
                  <a:gd name="connsiteX0" fmla="*/ 13973 w 83351"/>
                  <a:gd name="connsiteY0" fmla="*/ 47862 h 109668"/>
                  <a:gd name="connsiteX1" fmla="*/ 43662 w 83351"/>
                  <a:gd name="connsiteY1" fmla="*/ 30717 h 109668"/>
                  <a:gd name="connsiteX2" fmla="*/ 83351 w 83351"/>
                  <a:gd name="connsiteY2" fmla="*/ 70122 h 109668"/>
                  <a:gd name="connsiteX3" fmla="*/ 42347 w 83351"/>
                  <a:gd name="connsiteY3" fmla="*/ 109669 h 109668"/>
                  <a:gd name="connsiteX4" fmla="*/ 5972 w 83351"/>
                  <a:gd name="connsiteY4" fmla="*/ 87266 h 109668"/>
                  <a:gd name="connsiteX5" fmla="*/ 0 w 83351"/>
                  <a:gd name="connsiteY5" fmla="*/ 55263 h 109668"/>
                  <a:gd name="connsiteX6" fmla="*/ 13230 w 83351"/>
                  <a:gd name="connsiteY6" fmla="*/ 14973 h 109668"/>
                  <a:gd name="connsiteX7" fmla="*/ 49891 w 83351"/>
                  <a:gd name="connsiteY7" fmla="*/ 1314 h 109668"/>
                  <a:gd name="connsiteX8" fmla="*/ 79580 w 83351"/>
                  <a:gd name="connsiteY8" fmla="*/ 0 h 109668"/>
                  <a:gd name="connsiteX9" fmla="*/ 79580 w 83351"/>
                  <a:gd name="connsiteY9" fmla="*/ 14687 h 109668"/>
                  <a:gd name="connsiteX10" fmla="*/ 49176 w 83351"/>
                  <a:gd name="connsiteY10" fmla="*/ 15859 h 109668"/>
                  <a:gd name="connsiteX11" fmla="*/ 17459 w 83351"/>
                  <a:gd name="connsiteY11" fmla="*/ 34918 h 109668"/>
                  <a:gd name="connsiteX12" fmla="*/ 13687 w 83351"/>
                  <a:gd name="connsiteY12" fmla="*/ 47862 h 109668"/>
                  <a:gd name="connsiteX13" fmla="*/ 13973 w 83351"/>
                  <a:gd name="connsiteY13" fmla="*/ 47862 h 109668"/>
                  <a:gd name="connsiteX14" fmla="*/ 68236 w 83351"/>
                  <a:gd name="connsiteY14" fmla="*/ 69807 h 109668"/>
                  <a:gd name="connsiteX15" fmla="*/ 42347 w 83351"/>
                  <a:gd name="connsiteY15" fmla="*/ 44490 h 109668"/>
                  <a:gd name="connsiteX16" fmla="*/ 16602 w 83351"/>
                  <a:gd name="connsiteY16" fmla="*/ 69950 h 109668"/>
                  <a:gd name="connsiteX17" fmla="*/ 42490 w 83351"/>
                  <a:gd name="connsiteY17" fmla="*/ 95839 h 109668"/>
                  <a:gd name="connsiteX18" fmla="*/ 68236 w 83351"/>
                  <a:gd name="connsiteY18" fmla="*/ 69807 h 10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3351" h="109668">
                    <a:moveTo>
                      <a:pt x="13973" y="47862"/>
                    </a:moveTo>
                    <a:cubicBezTo>
                      <a:pt x="16144" y="42062"/>
                      <a:pt x="26489" y="30717"/>
                      <a:pt x="43662" y="30717"/>
                    </a:cubicBezTo>
                    <a:cubicBezTo>
                      <a:pt x="66779" y="30717"/>
                      <a:pt x="83351" y="48319"/>
                      <a:pt x="83351" y="70122"/>
                    </a:cubicBezTo>
                    <a:cubicBezTo>
                      <a:pt x="83351" y="91924"/>
                      <a:pt x="64892" y="109669"/>
                      <a:pt x="42347" y="109669"/>
                    </a:cubicBezTo>
                    <a:cubicBezTo>
                      <a:pt x="24745" y="109669"/>
                      <a:pt x="12373" y="100068"/>
                      <a:pt x="5972" y="87266"/>
                    </a:cubicBezTo>
                    <a:cubicBezTo>
                      <a:pt x="1171" y="78094"/>
                      <a:pt x="0" y="67779"/>
                      <a:pt x="0" y="55263"/>
                    </a:cubicBezTo>
                    <a:cubicBezTo>
                      <a:pt x="0" y="44805"/>
                      <a:pt x="2772" y="25888"/>
                      <a:pt x="13230" y="14973"/>
                    </a:cubicBezTo>
                    <a:cubicBezTo>
                      <a:pt x="23117" y="4658"/>
                      <a:pt x="36204" y="1886"/>
                      <a:pt x="49891" y="1314"/>
                    </a:cubicBezTo>
                    <a:cubicBezTo>
                      <a:pt x="61664" y="743"/>
                      <a:pt x="79580" y="143"/>
                      <a:pt x="79580" y="0"/>
                    </a:cubicBezTo>
                    <a:lnTo>
                      <a:pt x="79580" y="14687"/>
                    </a:lnTo>
                    <a:cubicBezTo>
                      <a:pt x="79580" y="14687"/>
                      <a:pt x="61092" y="15430"/>
                      <a:pt x="49176" y="15859"/>
                    </a:cubicBezTo>
                    <a:cubicBezTo>
                      <a:pt x="35518" y="16430"/>
                      <a:pt x="23717" y="20231"/>
                      <a:pt x="17459" y="34918"/>
                    </a:cubicBezTo>
                    <a:cubicBezTo>
                      <a:pt x="15573" y="39290"/>
                      <a:pt x="14402" y="45405"/>
                      <a:pt x="13687" y="47862"/>
                    </a:cubicBezTo>
                    <a:lnTo>
                      <a:pt x="13973" y="47862"/>
                    </a:lnTo>
                    <a:close/>
                    <a:moveTo>
                      <a:pt x="68236" y="69807"/>
                    </a:moveTo>
                    <a:cubicBezTo>
                      <a:pt x="68236" y="56149"/>
                      <a:pt x="57177" y="44490"/>
                      <a:pt x="42347" y="44490"/>
                    </a:cubicBezTo>
                    <a:cubicBezTo>
                      <a:pt x="27518" y="44490"/>
                      <a:pt x="16602" y="55120"/>
                      <a:pt x="16602" y="69950"/>
                    </a:cubicBezTo>
                    <a:cubicBezTo>
                      <a:pt x="16602" y="84780"/>
                      <a:pt x="27803" y="95839"/>
                      <a:pt x="42490" y="95839"/>
                    </a:cubicBezTo>
                    <a:cubicBezTo>
                      <a:pt x="57177" y="95839"/>
                      <a:pt x="68236" y="84209"/>
                      <a:pt x="68236" y="69807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46255D6-4BD3-30C0-84A0-B779ACE8C80C}"/>
                  </a:ext>
                </a:extLst>
              </p:cNvPr>
              <p:cNvSpPr/>
              <p:nvPr/>
            </p:nvSpPr>
            <p:spPr>
              <a:xfrm>
                <a:off x="8482810" y="6290819"/>
                <a:ext cx="83209" cy="80579"/>
              </a:xfrm>
              <a:custGeom>
                <a:avLst/>
                <a:gdLst>
                  <a:gd name="connsiteX0" fmla="*/ 66921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1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E9B13B2B-CAB2-092C-F7FA-71228A7260A0}"/>
                  </a:ext>
                </a:extLst>
              </p:cNvPr>
              <p:cNvSpPr/>
              <p:nvPr/>
            </p:nvSpPr>
            <p:spPr>
              <a:xfrm>
                <a:off x="8568333" y="6288647"/>
                <a:ext cx="82323" cy="84808"/>
              </a:xfrm>
              <a:custGeom>
                <a:avLst/>
                <a:gdLst>
                  <a:gd name="connsiteX0" fmla="*/ 15116 w 82323"/>
                  <a:gd name="connsiteY0" fmla="*/ 49005 h 84808"/>
                  <a:gd name="connsiteX1" fmla="*/ 41576 w 82323"/>
                  <a:gd name="connsiteY1" fmla="*/ 70979 h 84808"/>
                  <a:gd name="connsiteX2" fmla="*/ 64550 w 82323"/>
                  <a:gd name="connsiteY2" fmla="*/ 57463 h 84808"/>
                  <a:gd name="connsiteX3" fmla="*/ 79694 w 82323"/>
                  <a:gd name="connsiteY3" fmla="*/ 57463 h 84808"/>
                  <a:gd name="connsiteX4" fmla="*/ 41005 w 82323"/>
                  <a:gd name="connsiteY4" fmla="*/ 84809 h 84808"/>
                  <a:gd name="connsiteX5" fmla="*/ 0 w 82323"/>
                  <a:gd name="connsiteY5" fmla="*/ 43205 h 84808"/>
                  <a:gd name="connsiteX6" fmla="*/ 40576 w 82323"/>
                  <a:gd name="connsiteY6" fmla="*/ 0 h 84808"/>
                  <a:gd name="connsiteX7" fmla="*/ 82323 w 82323"/>
                  <a:gd name="connsiteY7" fmla="*/ 41461 h 84808"/>
                  <a:gd name="connsiteX8" fmla="*/ 81895 w 82323"/>
                  <a:gd name="connsiteY8" fmla="*/ 49005 h 84808"/>
                  <a:gd name="connsiteX9" fmla="*/ 15145 w 82323"/>
                  <a:gd name="connsiteY9" fmla="*/ 49005 h 84808"/>
                  <a:gd name="connsiteX10" fmla="*/ 67178 w 82323"/>
                  <a:gd name="connsiteY10" fmla="*/ 37375 h 84808"/>
                  <a:gd name="connsiteX11" fmla="*/ 41005 w 82323"/>
                  <a:gd name="connsiteY11" fmla="*/ 13801 h 84808"/>
                  <a:gd name="connsiteX12" fmla="*/ 15116 w 82323"/>
                  <a:gd name="connsiteY12" fmla="*/ 37375 h 84808"/>
                  <a:gd name="connsiteX13" fmla="*/ 67178 w 82323"/>
                  <a:gd name="connsiteY13" fmla="*/ 37375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323" h="84808">
                    <a:moveTo>
                      <a:pt x="15116" y="49005"/>
                    </a:moveTo>
                    <a:cubicBezTo>
                      <a:pt x="18602" y="62378"/>
                      <a:pt x="29232" y="70979"/>
                      <a:pt x="41576" y="70979"/>
                    </a:cubicBezTo>
                    <a:cubicBezTo>
                      <a:pt x="51034" y="70979"/>
                      <a:pt x="59892" y="66035"/>
                      <a:pt x="64550" y="57463"/>
                    </a:cubicBezTo>
                    <a:lnTo>
                      <a:pt x="79694" y="57463"/>
                    </a:lnTo>
                    <a:cubicBezTo>
                      <a:pt x="73436" y="74036"/>
                      <a:pt x="58321" y="84809"/>
                      <a:pt x="41005" y="84809"/>
                    </a:cubicBezTo>
                    <a:cubicBezTo>
                      <a:pt x="18317" y="84809"/>
                      <a:pt x="0" y="64750"/>
                      <a:pt x="0" y="43205"/>
                    </a:cubicBezTo>
                    <a:cubicBezTo>
                      <a:pt x="0" y="17745"/>
                      <a:pt x="19202" y="0"/>
                      <a:pt x="40576" y="0"/>
                    </a:cubicBezTo>
                    <a:cubicBezTo>
                      <a:pt x="64292" y="0"/>
                      <a:pt x="82323" y="18316"/>
                      <a:pt x="82323" y="41461"/>
                    </a:cubicBezTo>
                    <a:cubicBezTo>
                      <a:pt x="82323" y="43919"/>
                      <a:pt x="82323" y="46262"/>
                      <a:pt x="81895" y="49005"/>
                    </a:cubicBezTo>
                    <a:lnTo>
                      <a:pt x="15145" y="49005"/>
                    </a:lnTo>
                    <a:close/>
                    <a:moveTo>
                      <a:pt x="67178" y="37375"/>
                    </a:moveTo>
                    <a:cubicBezTo>
                      <a:pt x="66007" y="23688"/>
                      <a:pt x="53949" y="13801"/>
                      <a:pt x="41005" y="13801"/>
                    </a:cubicBezTo>
                    <a:cubicBezTo>
                      <a:pt x="28060" y="13801"/>
                      <a:pt x="16287" y="23545"/>
                      <a:pt x="15116" y="37375"/>
                    </a:cubicBezTo>
                    <a:lnTo>
                      <a:pt x="67178" y="3737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BFC52082-EF77-D6DD-4E30-C57E3FF2478A}"/>
                  </a:ext>
                </a:extLst>
              </p:cNvPr>
              <p:cNvSpPr/>
              <p:nvPr/>
            </p:nvSpPr>
            <p:spPr>
              <a:xfrm>
                <a:off x="8660229" y="6290819"/>
                <a:ext cx="60520" cy="80579"/>
              </a:xfrm>
              <a:custGeom>
                <a:avLst/>
                <a:gdLst>
                  <a:gd name="connsiteX0" fmla="*/ 60492 w 60520"/>
                  <a:gd name="connsiteY0" fmla="*/ 80580 h 80579"/>
                  <a:gd name="connsiteX1" fmla="*/ 45347 w 60520"/>
                  <a:gd name="connsiteY1" fmla="*/ 80580 h 80579"/>
                  <a:gd name="connsiteX2" fmla="*/ 45347 w 60520"/>
                  <a:gd name="connsiteY2" fmla="*/ 13830 h 80579"/>
                  <a:gd name="connsiteX3" fmla="*/ 31832 w 60520"/>
                  <a:gd name="connsiteY3" fmla="*/ 13830 h 80579"/>
                  <a:gd name="connsiteX4" fmla="*/ 15544 w 60520"/>
                  <a:gd name="connsiteY4" fmla="*/ 26346 h 80579"/>
                  <a:gd name="connsiteX5" fmla="*/ 35318 w 60520"/>
                  <a:gd name="connsiteY5" fmla="*/ 39718 h 80579"/>
                  <a:gd name="connsiteX6" fmla="*/ 42747 w 60520"/>
                  <a:gd name="connsiteY6" fmla="*/ 39718 h 80579"/>
                  <a:gd name="connsiteX7" fmla="*/ 18316 w 60520"/>
                  <a:gd name="connsiteY7" fmla="*/ 80580 h 80579"/>
                  <a:gd name="connsiteX8" fmla="*/ 0 w 60520"/>
                  <a:gd name="connsiteY8" fmla="*/ 80580 h 80579"/>
                  <a:gd name="connsiteX9" fmla="*/ 19059 w 60520"/>
                  <a:gd name="connsiteY9" fmla="*/ 50177 h 80579"/>
                  <a:gd name="connsiteX10" fmla="*/ 142 w 60520"/>
                  <a:gd name="connsiteY10" fmla="*/ 26317 h 80579"/>
                  <a:gd name="connsiteX11" fmla="*/ 29975 w 60520"/>
                  <a:gd name="connsiteY11" fmla="*/ 0 h 80579"/>
                  <a:gd name="connsiteX12" fmla="*/ 60520 w 60520"/>
                  <a:gd name="connsiteY12" fmla="*/ 0 h 80579"/>
                  <a:gd name="connsiteX13" fmla="*/ 60520 w 60520"/>
                  <a:gd name="connsiteY13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520" h="80579">
                    <a:moveTo>
                      <a:pt x="60492" y="80580"/>
                    </a:moveTo>
                    <a:lnTo>
                      <a:pt x="45347" y="80580"/>
                    </a:lnTo>
                    <a:lnTo>
                      <a:pt x="45347" y="13830"/>
                    </a:lnTo>
                    <a:lnTo>
                      <a:pt x="31832" y="13830"/>
                    </a:lnTo>
                    <a:cubicBezTo>
                      <a:pt x="20916" y="13830"/>
                      <a:pt x="15544" y="18202"/>
                      <a:pt x="15544" y="26346"/>
                    </a:cubicBezTo>
                    <a:cubicBezTo>
                      <a:pt x="15544" y="35232"/>
                      <a:pt x="21802" y="39718"/>
                      <a:pt x="35318" y="39718"/>
                    </a:cubicBezTo>
                    <a:lnTo>
                      <a:pt x="42747" y="39718"/>
                    </a:lnTo>
                    <a:lnTo>
                      <a:pt x="18316" y="80580"/>
                    </a:lnTo>
                    <a:lnTo>
                      <a:pt x="0" y="80580"/>
                    </a:lnTo>
                    <a:lnTo>
                      <a:pt x="19059" y="50177"/>
                    </a:lnTo>
                    <a:cubicBezTo>
                      <a:pt x="11344" y="48434"/>
                      <a:pt x="142" y="41604"/>
                      <a:pt x="142" y="26317"/>
                    </a:cubicBezTo>
                    <a:cubicBezTo>
                      <a:pt x="142" y="11030"/>
                      <a:pt x="10030" y="0"/>
                      <a:pt x="29975" y="0"/>
                    </a:cubicBezTo>
                    <a:lnTo>
                      <a:pt x="60520" y="0"/>
                    </a:lnTo>
                    <a:lnTo>
                      <a:pt x="60520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grpSp>
          <p:nvGrpSpPr>
            <p:cNvPr id="63" name="Graphic 19">
              <a:extLst>
                <a:ext uri="{FF2B5EF4-FFF2-40B4-BE49-F238E27FC236}">
                  <a16:creationId xmlns:a16="http://schemas.microsoft.com/office/drawing/2014/main" id="{A5139071-264E-A02C-03F1-D5F426192221}"/>
                </a:ext>
              </a:extLst>
            </p:cNvPr>
            <p:cNvGrpSpPr/>
            <p:nvPr/>
          </p:nvGrpSpPr>
          <p:grpSpPr>
            <a:xfrm>
              <a:off x="6993083" y="6422261"/>
              <a:ext cx="474964" cy="128870"/>
              <a:chOff x="6993083" y="6422261"/>
              <a:chExt cx="474964" cy="128870"/>
            </a:xfrm>
            <a:solidFill>
              <a:srgbClr val="231F20"/>
            </a:solidFill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3407B84-7EF5-11D3-B5C0-570EDA33E267}"/>
                  </a:ext>
                </a:extLst>
              </p:cNvPr>
              <p:cNvSpPr/>
              <p:nvPr/>
            </p:nvSpPr>
            <p:spPr>
              <a:xfrm>
                <a:off x="6993083" y="6452379"/>
                <a:ext cx="83209" cy="80579"/>
              </a:xfrm>
              <a:custGeom>
                <a:avLst/>
                <a:gdLst>
                  <a:gd name="connsiteX0" fmla="*/ 66922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2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2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2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0D8391C-9875-FAD0-8628-DF59D053F5AE}"/>
                  </a:ext>
                </a:extLst>
              </p:cNvPr>
              <p:cNvSpPr/>
              <p:nvPr/>
            </p:nvSpPr>
            <p:spPr>
              <a:xfrm>
                <a:off x="7085721" y="6450207"/>
                <a:ext cx="109954" cy="84780"/>
              </a:xfrm>
              <a:custGeom>
                <a:avLst/>
                <a:gdLst>
                  <a:gd name="connsiteX0" fmla="*/ 0 w 109954"/>
                  <a:gd name="connsiteY0" fmla="*/ 82752 h 84780"/>
                  <a:gd name="connsiteX1" fmla="*/ 0 w 109954"/>
                  <a:gd name="connsiteY1" fmla="*/ 2172 h 84780"/>
                  <a:gd name="connsiteX2" fmla="*/ 15116 w 109954"/>
                  <a:gd name="connsiteY2" fmla="*/ 2172 h 84780"/>
                  <a:gd name="connsiteX3" fmla="*/ 15116 w 109954"/>
                  <a:gd name="connsiteY3" fmla="*/ 34318 h 84780"/>
                  <a:gd name="connsiteX4" fmla="*/ 28489 w 109954"/>
                  <a:gd name="connsiteY4" fmla="*/ 34318 h 84780"/>
                  <a:gd name="connsiteX5" fmla="*/ 68636 w 109954"/>
                  <a:gd name="connsiteY5" fmla="*/ 0 h 84780"/>
                  <a:gd name="connsiteX6" fmla="*/ 109954 w 109954"/>
                  <a:gd name="connsiteY6" fmla="*/ 42462 h 84780"/>
                  <a:gd name="connsiteX7" fmla="*/ 68636 w 109954"/>
                  <a:gd name="connsiteY7" fmla="*/ 84780 h 84780"/>
                  <a:gd name="connsiteX8" fmla="*/ 28203 w 109954"/>
                  <a:gd name="connsiteY8" fmla="*/ 48262 h 84780"/>
                  <a:gd name="connsiteX9" fmla="*/ 15116 w 109954"/>
                  <a:gd name="connsiteY9" fmla="*/ 48262 h 84780"/>
                  <a:gd name="connsiteX10" fmla="*/ 15116 w 109954"/>
                  <a:gd name="connsiteY10" fmla="*/ 82723 h 84780"/>
                  <a:gd name="connsiteX11" fmla="*/ 0 w 109954"/>
                  <a:gd name="connsiteY11" fmla="*/ 82723 h 84780"/>
                  <a:gd name="connsiteX12" fmla="*/ 94838 w 109954"/>
                  <a:gd name="connsiteY12" fmla="*/ 42033 h 84780"/>
                  <a:gd name="connsiteX13" fmla="*/ 68664 w 109954"/>
                  <a:gd name="connsiteY13" fmla="*/ 13801 h 84780"/>
                  <a:gd name="connsiteX14" fmla="*/ 42919 w 109954"/>
                  <a:gd name="connsiteY14" fmla="*/ 42604 h 84780"/>
                  <a:gd name="connsiteX15" fmla="*/ 68807 w 109954"/>
                  <a:gd name="connsiteY15" fmla="*/ 70979 h 84780"/>
                  <a:gd name="connsiteX16" fmla="*/ 94838 w 109954"/>
                  <a:gd name="connsiteY16" fmla="*/ 42033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954" h="84780">
                    <a:moveTo>
                      <a:pt x="0" y="82752"/>
                    </a:moveTo>
                    <a:lnTo>
                      <a:pt x="0" y="2172"/>
                    </a:lnTo>
                    <a:lnTo>
                      <a:pt x="15116" y="2172"/>
                    </a:lnTo>
                    <a:lnTo>
                      <a:pt x="15116" y="34318"/>
                    </a:lnTo>
                    <a:lnTo>
                      <a:pt x="28489" y="34318"/>
                    </a:lnTo>
                    <a:cubicBezTo>
                      <a:pt x="31832" y="14544"/>
                      <a:pt x="48720" y="0"/>
                      <a:pt x="68636" y="0"/>
                    </a:cubicBezTo>
                    <a:cubicBezTo>
                      <a:pt x="92210" y="0"/>
                      <a:pt x="109954" y="19202"/>
                      <a:pt x="109954" y="42462"/>
                    </a:cubicBezTo>
                    <a:cubicBezTo>
                      <a:pt x="109954" y="65721"/>
                      <a:pt x="91781" y="84780"/>
                      <a:pt x="68636" y="84780"/>
                    </a:cubicBezTo>
                    <a:cubicBezTo>
                      <a:pt x="47691" y="84780"/>
                      <a:pt x="30832" y="68636"/>
                      <a:pt x="28203" y="48262"/>
                    </a:cubicBezTo>
                    <a:lnTo>
                      <a:pt x="15116" y="48262"/>
                    </a:lnTo>
                    <a:lnTo>
                      <a:pt x="15116" y="82723"/>
                    </a:lnTo>
                    <a:lnTo>
                      <a:pt x="0" y="82723"/>
                    </a:lnTo>
                    <a:close/>
                    <a:moveTo>
                      <a:pt x="94838" y="42033"/>
                    </a:moveTo>
                    <a:cubicBezTo>
                      <a:pt x="94838" y="26774"/>
                      <a:pt x="84380" y="13801"/>
                      <a:pt x="68664" y="13801"/>
                    </a:cubicBezTo>
                    <a:cubicBezTo>
                      <a:pt x="52948" y="13801"/>
                      <a:pt x="42919" y="26889"/>
                      <a:pt x="42919" y="42604"/>
                    </a:cubicBezTo>
                    <a:cubicBezTo>
                      <a:pt x="42919" y="58320"/>
                      <a:pt x="53377" y="70979"/>
                      <a:pt x="68807" y="70979"/>
                    </a:cubicBezTo>
                    <a:cubicBezTo>
                      <a:pt x="84237" y="70979"/>
                      <a:pt x="94838" y="57892"/>
                      <a:pt x="94838" y="42033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7E8F226-BAF1-1700-6D3D-66FA7B1C008F}"/>
                  </a:ext>
                </a:extLst>
              </p:cNvPr>
              <p:cNvSpPr/>
              <p:nvPr/>
            </p:nvSpPr>
            <p:spPr>
              <a:xfrm>
                <a:off x="7200162" y="6452379"/>
                <a:ext cx="93980" cy="98753"/>
              </a:xfrm>
              <a:custGeom>
                <a:avLst/>
                <a:gdLst>
                  <a:gd name="connsiteX0" fmla="*/ 79408 w 93980"/>
                  <a:gd name="connsiteY0" fmla="*/ 98753 h 98753"/>
                  <a:gd name="connsiteX1" fmla="*/ 79408 w 93980"/>
                  <a:gd name="connsiteY1" fmla="*/ 80580 h 98753"/>
                  <a:gd name="connsiteX2" fmla="*/ 14544 w 93980"/>
                  <a:gd name="connsiteY2" fmla="*/ 80580 h 98753"/>
                  <a:gd name="connsiteX3" fmla="*/ 14544 w 93980"/>
                  <a:gd name="connsiteY3" fmla="*/ 98753 h 98753"/>
                  <a:gd name="connsiteX4" fmla="*/ 0 w 93980"/>
                  <a:gd name="connsiteY4" fmla="*/ 98753 h 98753"/>
                  <a:gd name="connsiteX5" fmla="*/ 0 w 93980"/>
                  <a:gd name="connsiteY5" fmla="*/ 66750 h 98753"/>
                  <a:gd name="connsiteX6" fmla="*/ 9029 w 93980"/>
                  <a:gd name="connsiteY6" fmla="*/ 66750 h 98753"/>
                  <a:gd name="connsiteX7" fmla="*/ 39718 w 93980"/>
                  <a:gd name="connsiteY7" fmla="*/ 0 h 98753"/>
                  <a:gd name="connsiteX8" fmla="*/ 55434 w 93980"/>
                  <a:gd name="connsiteY8" fmla="*/ 0 h 98753"/>
                  <a:gd name="connsiteX9" fmla="*/ 84523 w 93980"/>
                  <a:gd name="connsiteY9" fmla="*/ 66750 h 98753"/>
                  <a:gd name="connsiteX10" fmla="*/ 93981 w 93980"/>
                  <a:gd name="connsiteY10" fmla="*/ 66750 h 98753"/>
                  <a:gd name="connsiteX11" fmla="*/ 93981 w 93980"/>
                  <a:gd name="connsiteY11" fmla="*/ 98753 h 98753"/>
                  <a:gd name="connsiteX12" fmla="*/ 79436 w 93980"/>
                  <a:gd name="connsiteY12" fmla="*/ 98753 h 98753"/>
                  <a:gd name="connsiteX13" fmla="*/ 68493 w 93980"/>
                  <a:gd name="connsiteY13" fmla="*/ 66750 h 98753"/>
                  <a:gd name="connsiteX14" fmla="*/ 47119 w 93980"/>
                  <a:gd name="connsiteY14" fmla="*/ 16859 h 98753"/>
                  <a:gd name="connsiteX15" fmla="*/ 24860 w 93980"/>
                  <a:gd name="connsiteY15" fmla="*/ 66750 h 98753"/>
                  <a:gd name="connsiteX16" fmla="*/ 68493 w 93980"/>
                  <a:gd name="connsiteY16" fmla="*/ 66750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80" h="98753">
                    <a:moveTo>
                      <a:pt x="79408" y="98753"/>
                    </a:moveTo>
                    <a:lnTo>
                      <a:pt x="79408" y="80580"/>
                    </a:lnTo>
                    <a:lnTo>
                      <a:pt x="14544" y="80580"/>
                    </a:lnTo>
                    <a:lnTo>
                      <a:pt x="14544" y="98753"/>
                    </a:lnTo>
                    <a:lnTo>
                      <a:pt x="0" y="98753"/>
                    </a:lnTo>
                    <a:lnTo>
                      <a:pt x="0" y="66750"/>
                    </a:lnTo>
                    <a:lnTo>
                      <a:pt x="9029" y="66750"/>
                    </a:lnTo>
                    <a:cubicBezTo>
                      <a:pt x="19344" y="44776"/>
                      <a:pt x="29545" y="21945"/>
                      <a:pt x="39718" y="0"/>
                    </a:cubicBezTo>
                    <a:lnTo>
                      <a:pt x="55434" y="0"/>
                    </a:lnTo>
                    <a:lnTo>
                      <a:pt x="84523" y="66750"/>
                    </a:lnTo>
                    <a:lnTo>
                      <a:pt x="93981" y="66750"/>
                    </a:lnTo>
                    <a:lnTo>
                      <a:pt x="93981" y="98753"/>
                    </a:lnTo>
                    <a:lnTo>
                      <a:pt x="79436" y="98753"/>
                    </a:lnTo>
                    <a:close/>
                    <a:moveTo>
                      <a:pt x="68493" y="66750"/>
                    </a:moveTo>
                    <a:cubicBezTo>
                      <a:pt x="61378" y="50462"/>
                      <a:pt x="54234" y="33289"/>
                      <a:pt x="47119" y="16859"/>
                    </a:cubicBezTo>
                    <a:lnTo>
                      <a:pt x="24860" y="66750"/>
                    </a:lnTo>
                    <a:lnTo>
                      <a:pt x="68493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DCEE4616-789C-ED20-E251-C3F1E549F15B}"/>
                  </a:ext>
                </a:extLst>
              </p:cNvPr>
              <p:cNvSpPr/>
              <p:nvPr/>
            </p:nvSpPr>
            <p:spPr>
              <a:xfrm>
                <a:off x="7298429" y="6450207"/>
                <a:ext cx="82323" cy="84808"/>
              </a:xfrm>
              <a:custGeom>
                <a:avLst/>
                <a:gdLst>
                  <a:gd name="connsiteX0" fmla="*/ 15145 w 82323"/>
                  <a:gd name="connsiteY0" fmla="*/ 49005 h 84808"/>
                  <a:gd name="connsiteX1" fmla="*/ 41605 w 82323"/>
                  <a:gd name="connsiteY1" fmla="*/ 70979 h 84808"/>
                  <a:gd name="connsiteX2" fmla="*/ 64578 w 82323"/>
                  <a:gd name="connsiteY2" fmla="*/ 57463 h 84808"/>
                  <a:gd name="connsiteX3" fmla="*/ 79694 w 82323"/>
                  <a:gd name="connsiteY3" fmla="*/ 57463 h 84808"/>
                  <a:gd name="connsiteX4" fmla="*/ 41005 w 82323"/>
                  <a:gd name="connsiteY4" fmla="*/ 84809 h 84808"/>
                  <a:gd name="connsiteX5" fmla="*/ 0 w 82323"/>
                  <a:gd name="connsiteY5" fmla="*/ 43205 h 84808"/>
                  <a:gd name="connsiteX6" fmla="*/ 40576 w 82323"/>
                  <a:gd name="connsiteY6" fmla="*/ 0 h 84808"/>
                  <a:gd name="connsiteX7" fmla="*/ 82323 w 82323"/>
                  <a:gd name="connsiteY7" fmla="*/ 41461 h 84808"/>
                  <a:gd name="connsiteX8" fmla="*/ 81894 w 82323"/>
                  <a:gd name="connsiteY8" fmla="*/ 49005 h 84808"/>
                  <a:gd name="connsiteX9" fmla="*/ 15145 w 82323"/>
                  <a:gd name="connsiteY9" fmla="*/ 49005 h 84808"/>
                  <a:gd name="connsiteX10" fmla="*/ 67207 w 82323"/>
                  <a:gd name="connsiteY10" fmla="*/ 37375 h 84808"/>
                  <a:gd name="connsiteX11" fmla="*/ 41033 w 82323"/>
                  <a:gd name="connsiteY11" fmla="*/ 13801 h 84808"/>
                  <a:gd name="connsiteX12" fmla="*/ 15145 w 82323"/>
                  <a:gd name="connsiteY12" fmla="*/ 37375 h 84808"/>
                  <a:gd name="connsiteX13" fmla="*/ 67207 w 82323"/>
                  <a:gd name="connsiteY13" fmla="*/ 37375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323" h="84808">
                    <a:moveTo>
                      <a:pt x="15145" y="49005"/>
                    </a:moveTo>
                    <a:cubicBezTo>
                      <a:pt x="18631" y="62378"/>
                      <a:pt x="29260" y="70979"/>
                      <a:pt x="41605" y="70979"/>
                    </a:cubicBezTo>
                    <a:cubicBezTo>
                      <a:pt x="51062" y="70979"/>
                      <a:pt x="59920" y="66035"/>
                      <a:pt x="64578" y="57463"/>
                    </a:cubicBezTo>
                    <a:lnTo>
                      <a:pt x="79694" y="57463"/>
                    </a:lnTo>
                    <a:cubicBezTo>
                      <a:pt x="73436" y="74036"/>
                      <a:pt x="58320" y="84809"/>
                      <a:pt x="41005" y="84809"/>
                    </a:cubicBezTo>
                    <a:cubicBezTo>
                      <a:pt x="18316" y="84809"/>
                      <a:pt x="0" y="64750"/>
                      <a:pt x="0" y="43205"/>
                    </a:cubicBezTo>
                    <a:cubicBezTo>
                      <a:pt x="0" y="17745"/>
                      <a:pt x="19202" y="0"/>
                      <a:pt x="40576" y="0"/>
                    </a:cubicBezTo>
                    <a:cubicBezTo>
                      <a:pt x="64292" y="0"/>
                      <a:pt x="82323" y="18316"/>
                      <a:pt x="82323" y="41461"/>
                    </a:cubicBezTo>
                    <a:cubicBezTo>
                      <a:pt x="82323" y="43919"/>
                      <a:pt x="82323" y="46262"/>
                      <a:pt x="81894" y="49005"/>
                    </a:cubicBezTo>
                    <a:lnTo>
                      <a:pt x="15145" y="49005"/>
                    </a:lnTo>
                    <a:close/>
                    <a:moveTo>
                      <a:pt x="67207" y="37375"/>
                    </a:moveTo>
                    <a:cubicBezTo>
                      <a:pt x="66036" y="23688"/>
                      <a:pt x="53977" y="13801"/>
                      <a:pt x="41033" y="13801"/>
                    </a:cubicBezTo>
                    <a:cubicBezTo>
                      <a:pt x="28089" y="13801"/>
                      <a:pt x="16316" y="23545"/>
                      <a:pt x="15145" y="37375"/>
                    </a:cubicBezTo>
                    <a:lnTo>
                      <a:pt x="67207" y="3737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939F185-2927-C5C8-B425-C82A7639E11D}"/>
                  </a:ext>
                </a:extLst>
              </p:cNvPr>
              <p:cNvSpPr/>
              <p:nvPr/>
            </p:nvSpPr>
            <p:spPr>
              <a:xfrm>
                <a:off x="7395296" y="6422261"/>
                <a:ext cx="72751" cy="110697"/>
              </a:xfrm>
              <a:custGeom>
                <a:avLst/>
                <a:gdLst>
                  <a:gd name="connsiteX0" fmla="*/ 57578 w 72751"/>
                  <a:gd name="connsiteY0" fmla="*/ 110697 h 110697"/>
                  <a:gd name="connsiteX1" fmla="*/ 57863 w 72751"/>
                  <a:gd name="connsiteY1" fmla="*/ 49891 h 110697"/>
                  <a:gd name="connsiteX2" fmla="*/ 57578 w 72751"/>
                  <a:gd name="connsiteY2" fmla="*/ 49891 h 110697"/>
                  <a:gd name="connsiteX3" fmla="*/ 15259 w 72751"/>
                  <a:gd name="connsiteY3" fmla="*/ 110697 h 110697"/>
                  <a:gd name="connsiteX4" fmla="*/ 0 w 72751"/>
                  <a:gd name="connsiteY4" fmla="*/ 110697 h 110697"/>
                  <a:gd name="connsiteX5" fmla="*/ 0 w 72751"/>
                  <a:gd name="connsiteY5" fmla="*/ 30117 h 110697"/>
                  <a:gd name="connsiteX6" fmla="*/ 15145 w 72751"/>
                  <a:gd name="connsiteY6" fmla="*/ 30117 h 110697"/>
                  <a:gd name="connsiteX7" fmla="*/ 14716 w 72751"/>
                  <a:gd name="connsiteY7" fmla="*/ 87123 h 110697"/>
                  <a:gd name="connsiteX8" fmla="*/ 15002 w 72751"/>
                  <a:gd name="connsiteY8" fmla="*/ 87123 h 110697"/>
                  <a:gd name="connsiteX9" fmla="*/ 54720 w 72751"/>
                  <a:gd name="connsiteY9" fmla="*/ 30117 h 110697"/>
                  <a:gd name="connsiteX10" fmla="*/ 72751 w 72751"/>
                  <a:gd name="connsiteY10" fmla="*/ 30117 h 110697"/>
                  <a:gd name="connsiteX11" fmla="*/ 72751 w 72751"/>
                  <a:gd name="connsiteY11" fmla="*/ 110697 h 110697"/>
                  <a:gd name="connsiteX12" fmla="*/ 57635 w 72751"/>
                  <a:gd name="connsiteY12" fmla="*/ 110697 h 110697"/>
                  <a:gd name="connsiteX13" fmla="*/ 62664 w 72751"/>
                  <a:gd name="connsiteY13" fmla="*/ 0 h 110697"/>
                  <a:gd name="connsiteX14" fmla="*/ 36347 w 72751"/>
                  <a:gd name="connsiteY14" fmla="*/ 21831 h 110697"/>
                  <a:gd name="connsiteX15" fmla="*/ 10173 w 72751"/>
                  <a:gd name="connsiteY15" fmla="*/ 0 h 110697"/>
                  <a:gd name="connsiteX16" fmla="*/ 23260 w 72751"/>
                  <a:gd name="connsiteY16" fmla="*/ 0 h 110697"/>
                  <a:gd name="connsiteX17" fmla="*/ 36347 w 72751"/>
                  <a:gd name="connsiteY17" fmla="*/ 10487 h 110697"/>
                  <a:gd name="connsiteX18" fmla="*/ 49577 w 72751"/>
                  <a:gd name="connsiteY18" fmla="*/ 0 h 110697"/>
                  <a:gd name="connsiteX19" fmla="*/ 62664 w 72751"/>
                  <a:gd name="connsiteY19" fmla="*/ 0 h 11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751" h="110697">
                    <a:moveTo>
                      <a:pt x="57578" y="110697"/>
                    </a:moveTo>
                    <a:lnTo>
                      <a:pt x="57863" y="49891"/>
                    </a:lnTo>
                    <a:lnTo>
                      <a:pt x="57578" y="49891"/>
                    </a:lnTo>
                    <a:lnTo>
                      <a:pt x="15259" y="110697"/>
                    </a:lnTo>
                    <a:lnTo>
                      <a:pt x="0" y="110697"/>
                    </a:lnTo>
                    <a:lnTo>
                      <a:pt x="0" y="30117"/>
                    </a:lnTo>
                    <a:lnTo>
                      <a:pt x="15145" y="30117"/>
                    </a:lnTo>
                    <a:lnTo>
                      <a:pt x="14716" y="87123"/>
                    </a:lnTo>
                    <a:lnTo>
                      <a:pt x="15002" y="87123"/>
                    </a:lnTo>
                    <a:lnTo>
                      <a:pt x="54720" y="30117"/>
                    </a:lnTo>
                    <a:lnTo>
                      <a:pt x="72751" y="30117"/>
                    </a:lnTo>
                    <a:lnTo>
                      <a:pt x="72751" y="110697"/>
                    </a:lnTo>
                    <a:lnTo>
                      <a:pt x="57635" y="110697"/>
                    </a:lnTo>
                    <a:close/>
                    <a:moveTo>
                      <a:pt x="62664" y="0"/>
                    </a:moveTo>
                    <a:cubicBezTo>
                      <a:pt x="61349" y="12516"/>
                      <a:pt x="51892" y="21831"/>
                      <a:pt x="36347" y="21831"/>
                    </a:cubicBezTo>
                    <a:cubicBezTo>
                      <a:pt x="20802" y="21831"/>
                      <a:pt x="11344" y="12516"/>
                      <a:pt x="10173" y="0"/>
                    </a:cubicBezTo>
                    <a:lnTo>
                      <a:pt x="23260" y="0"/>
                    </a:lnTo>
                    <a:cubicBezTo>
                      <a:pt x="24146" y="7115"/>
                      <a:pt x="30089" y="10487"/>
                      <a:pt x="36347" y="10487"/>
                    </a:cubicBezTo>
                    <a:cubicBezTo>
                      <a:pt x="42605" y="10487"/>
                      <a:pt x="48720" y="7144"/>
                      <a:pt x="49577" y="0"/>
                    </a:cubicBezTo>
                    <a:lnTo>
                      <a:pt x="62664" y="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C401C5D-30C6-9F37-1642-40CBA25BEF66}"/>
                </a:ext>
              </a:extLst>
            </p:cNvPr>
            <p:cNvSpPr/>
            <p:nvPr/>
          </p:nvSpPr>
          <p:spPr>
            <a:xfrm>
              <a:off x="7521338" y="6450179"/>
              <a:ext cx="59320" cy="84780"/>
            </a:xfrm>
            <a:custGeom>
              <a:avLst/>
              <a:gdLst>
                <a:gd name="connsiteX0" fmla="*/ 23746 w 59320"/>
                <a:gd name="connsiteY0" fmla="*/ 47148 h 84780"/>
                <a:gd name="connsiteX1" fmla="*/ 23746 w 59320"/>
                <a:gd name="connsiteY1" fmla="*/ 34918 h 84780"/>
                <a:gd name="connsiteX2" fmla="*/ 27375 w 59320"/>
                <a:gd name="connsiteY2" fmla="*/ 35061 h 84780"/>
                <a:gd name="connsiteX3" fmla="*/ 41175 w 59320"/>
                <a:gd name="connsiteY3" fmla="*/ 23717 h 84780"/>
                <a:gd name="connsiteX4" fmla="*/ 30118 w 59320"/>
                <a:gd name="connsiteY4" fmla="*/ 13830 h 84780"/>
                <a:gd name="connsiteX5" fmla="*/ 17459 w 59320"/>
                <a:gd name="connsiteY5" fmla="*/ 24145 h 84780"/>
                <a:gd name="connsiteX6" fmla="*/ 2915 w 59320"/>
                <a:gd name="connsiteY6" fmla="*/ 24003 h 84780"/>
                <a:gd name="connsiteX7" fmla="*/ 30832 w 59320"/>
                <a:gd name="connsiteY7" fmla="*/ 0 h 84780"/>
                <a:gd name="connsiteX8" fmla="*/ 56577 w 59320"/>
                <a:gd name="connsiteY8" fmla="*/ 22117 h 84780"/>
                <a:gd name="connsiteX9" fmla="*/ 43919 w 59320"/>
                <a:gd name="connsiteY9" fmla="*/ 40147 h 84780"/>
                <a:gd name="connsiteX10" fmla="*/ 59321 w 59320"/>
                <a:gd name="connsiteY10" fmla="*/ 60206 h 84780"/>
                <a:gd name="connsiteX11" fmla="*/ 29803 w 59320"/>
                <a:gd name="connsiteY11" fmla="*/ 84780 h 84780"/>
                <a:gd name="connsiteX12" fmla="*/ 0 w 59320"/>
                <a:gd name="connsiteY12" fmla="*/ 58463 h 84780"/>
                <a:gd name="connsiteX13" fmla="*/ 14545 w 59320"/>
                <a:gd name="connsiteY13" fmla="*/ 58463 h 84780"/>
                <a:gd name="connsiteX14" fmla="*/ 29689 w 59320"/>
                <a:gd name="connsiteY14" fmla="*/ 70979 h 84780"/>
                <a:gd name="connsiteX15" fmla="*/ 44233 w 59320"/>
                <a:gd name="connsiteY15" fmla="*/ 58892 h 84780"/>
                <a:gd name="connsiteX16" fmla="*/ 28374 w 59320"/>
                <a:gd name="connsiteY16" fmla="*/ 47119 h 84780"/>
                <a:gd name="connsiteX17" fmla="*/ 23717 w 59320"/>
                <a:gd name="connsiteY17" fmla="*/ 47119 h 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320" h="84780">
                  <a:moveTo>
                    <a:pt x="23746" y="47148"/>
                  </a:moveTo>
                  <a:lnTo>
                    <a:pt x="23746" y="34918"/>
                  </a:lnTo>
                  <a:cubicBezTo>
                    <a:pt x="25203" y="35061"/>
                    <a:pt x="26802" y="35061"/>
                    <a:pt x="27375" y="35061"/>
                  </a:cubicBezTo>
                  <a:cubicBezTo>
                    <a:pt x="35947" y="35061"/>
                    <a:pt x="41175" y="30689"/>
                    <a:pt x="41175" y="23717"/>
                  </a:cubicBezTo>
                  <a:cubicBezTo>
                    <a:pt x="41175" y="18202"/>
                    <a:pt x="36804" y="13830"/>
                    <a:pt x="30118" y="13830"/>
                  </a:cubicBezTo>
                  <a:cubicBezTo>
                    <a:pt x="21974" y="13830"/>
                    <a:pt x="18059" y="18631"/>
                    <a:pt x="17459" y="24145"/>
                  </a:cubicBezTo>
                  <a:lnTo>
                    <a:pt x="2915" y="24003"/>
                  </a:lnTo>
                  <a:cubicBezTo>
                    <a:pt x="2915" y="9887"/>
                    <a:pt x="14259" y="0"/>
                    <a:pt x="30832" y="0"/>
                  </a:cubicBezTo>
                  <a:cubicBezTo>
                    <a:pt x="45376" y="0"/>
                    <a:pt x="56577" y="8887"/>
                    <a:pt x="56577" y="22117"/>
                  </a:cubicBezTo>
                  <a:cubicBezTo>
                    <a:pt x="56577" y="31860"/>
                    <a:pt x="50605" y="37661"/>
                    <a:pt x="43919" y="40147"/>
                  </a:cubicBezTo>
                  <a:cubicBezTo>
                    <a:pt x="51205" y="41747"/>
                    <a:pt x="59321" y="47719"/>
                    <a:pt x="59321" y="60206"/>
                  </a:cubicBezTo>
                  <a:cubicBezTo>
                    <a:pt x="59321" y="74179"/>
                    <a:pt x="46662" y="84780"/>
                    <a:pt x="29803" y="84780"/>
                  </a:cubicBezTo>
                  <a:cubicBezTo>
                    <a:pt x="14087" y="84780"/>
                    <a:pt x="428" y="74465"/>
                    <a:pt x="0" y="58463"/>
                  </a:cubicBezTo>
                  <a:lnTo>
                    <a:pt x="14545" y="58463"/>
                  </a:lnTo>
                  <a:cubicBezTo>
                    <a:pt x="15259" y="65435"/>
                    <a:pt x="20945" y="70979"/>
                    <a:pt x="29689" y="70979"/>
                  </a:cubicBezTo>
                  <a:cubicBezTo>
                    <a:pt x="38432" y="70979"/>
                    <a:pt x="44233" y="65893"/>
                    <a:pt x="44233" y="58892"/>
                  </a:cubicBezTo>
                  <a:cubicBezTo>
                    <a:pt x="44233" y="51891"/>
                    <a:pt x="38833" y="47119"/>
                    <a:pt x="28374" y="47119"/>
                  </a:cubicBezTo>
                  <a:lnTo>
                    <a:pt x="23717" y="47119"/>
                  </a:lnTo>
                  <a:close/>
                </a:path>
              </a:pathLst>
            </a:custGeom>
            <a:solidFill>
              <a:srgbClr val="231F20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grpSp>
          <p:nvGrpSpPr>
            <p:cNvPr id="65" name="Graphic 19">
              <a:extLst>
                <a:ext uri="{FF2B5EF4-FFF2-40B4-BE49-F238E27FC236}">
                  <a16:creationId xmlns:a16="http://schemas.microsoft.com/office/drawing/2014/main" id="{2C1B5F57-46D7-C8A5-B77B-1E2B38CB2F58}"/>
                </a:ext>
              </a:extLst>
            </p:cNvPr>
            <p:cNvGrpSpPr/>
            <p:nvPr/>
          </p:nvGrpSpPr>
          <p:grpSpPr>
            <a:xfrm>
              <a:off x="7636836" y="6425319"/>
              <a:ext cx="886978" cy="125813"/>
              <a:chOff x="7636836" y="6425319"/>
              <a:chExt cx="886978" cy="125813"/>
            </a:xfrm>
            <a:solidFill>
              <a:srgbClr val="231F20"/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DBCDAA5-AEAE-E32E-AC5C-FCA84A617B6F}"/>
                  </a:ext>
                </a:extLst>
              </p:cNvPr>
              <p:cNvSpPr/>
              <p:nvPr/>
            </p:nvSpPr>
            <p:spPr>
              <a:xfrm>
                <a:off x="7636836" y="6425319"/>
                <a:ext cx="15144" cy="107639"/>
              </a:xfrm>
              <a:custGeom>
                <a:avLst/>
                <a:gdLst>
                  <a:gd name="connsiteX0" fmla="*/ 0 w 15144"/>
                  <a:gd name="connsiteY0" fmla="*/ 17745 h 107639"/>
                  <a:gd name="connsiteX1" fmla="*/ 0 w 15144"/>
                  <a:gd name="connsiteY1" fmla="*/ 0 h 107639"/>
                  <a:gd name="connsiteX2" fmla="*/ 15145 w 15144"/>
                  <a:gd name="connsiteY2" fmla="*/ 0 h 107639"/>
                  <a:gd name="connsiteX3" fmla="*/ 15145 w 15144"/>
                  <a:gd name="connsiteY3" fmla="*/ 17745 h 107639"/>
                  <a:gd name="connsiteX4" fmla="*/ 0 w 15144"/>
                  <a:gd name="connsiteY4" fmla="*/ 17745 h 107639"/>
                  <a:gd name="connsiteX5" fmla="*/ 0 w 15144"/>
                  <a:gd name="connsiteY5" fmla="*/ 107640 h 107639"/>
                  <a:gd name="connsiteX6" fmla="*/ 0 w 15144"/>
                  <a:gd name="connsiteY6" fmla="*/ 27060 h 107639"/>
                  <a:gd name="connsiteX7" fmla="*/ 15145 w 15144"/>
                  <a:gd name="connsiteY7" fmla="*/ 27060 h 107639"/>
                  <a:gd name="connsiteX8" fmla="*/ 15145 w 15144"/>
                  <a:gd name="connsiteY8" fmla="*/ 107640 h 107639"/>
                  <a:gd name="connsiteX9" fmla="*/ 0 w 15144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4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5" y="27060"/>
                    </a:lnTo>
                    <a:lnTo>
                      <a:pt x="15145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413506D-41FE-9302-DBEA-6E745D9EB7C3}"/>
                  </a:ext>
                </a:extLst>
              </p:cNvPr>
              <p:cNvSpPr/>
              <p:nvPr/>
            </p:nvSpPr>
            <p:spPr>
              <a:xfrm>
                <a:off x="7671268" y="6452379"/>
                <a:ext cx="67493" cy="80579"/>
              </a:xfrm>
              <a:custGeom>
                <a:avLst/>
                <a:gdLst>
                  <a:gd name="connsiteX0" fmla="*/ 52377 w 67493"/>
                  <a:gd name="connsiteY0" fmla="*/ 80580 h 80579"/>
                  <a:gd name="connsiteX1" fmla="*/ 52377 w 67493"/>
                  <a:gd name="connsiteY1" fmla="*/ 46119 h 80579"/>
                  <a:gd name="connsiteX2" fmla="*/ 15145 w 67493"/>
                  <a:gd name="connsiteY2" fmla="*/ 46119 h 80579"/>
                  <a:gd name="connsiteX3" fmla="*/ 15145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45 w 67493"/>
                  <a:gd name="connsiteY6" fmla="*/ 0 h 80579"/>
                  <a:gd name="connsiteX7" fmla="*/ 15145 w 67493"/>
                  <a:gd name="connsiteY7" fmla="*/ 32146 h 80579"/>
                  <a:gd name="connsiteX8" fmla="*/ 52377 w 67493"/>
                  <a:gd name="connsiteY8" fmla="*/ 32146 h 80579"/>
                  <a:gd name="connsiteX9" fmla="*/ 52377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77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C33430C-CA64-342F-5018-3545C041151A}"/>
                  </a:ext>
                </a:extLst>
              </p:cNvPr>
              <p:cNvSpPr/>
              <p:nvPr/>
            </p:nvSpPr>
            <p:spPr>
              <a:xfrm>
                <a:off x="7757791" y="6452379"/>
                <a:ext cx="60063" cy="80579"/>
              </a:xfrm>
              <a:custGeom>
                <a:avLst/>
                <a:gdLst>
                  <a:gd name="connsiteX0" fmla="*/ 0 w 60063"/>
                  <a:gd name="connsiteY0" fmla="*/ 80580 h 80579"/>
                  <a:gd name="connsiteX1" fmla="*/ 0 w 60063"/>
                  <a:gd name="connsiteY1" fmla="*/ 0 h 80579"/>
                  <a:gd name="connsiteX2" fmla="*/ 28946 w 60063"/>
                  <a:gd name="connsiteY2" fmla="*/ 0 h 80579"/>
                  <a:gd name="connsiteX3" fmla="*/ 56577 w 60063"/>
                  <a:gd name="connsiteY3" fmla="*/ 21374 h 80579"/>
                  <a:gd name="connsiteX4" fmla="*/ 46405 w 60063"/>
                  <a:gd name="connsiteY4" fmla="*/ 37661 h 80579"/>
                  <a:gd name="connsiteX5" fmla="*/ 60063 w 60063"/>
                  <a:gd name="connsiteY5" fmla="*/ 56863 h 80579"/>
                  <a:gd name="connsiteX6" fmla="*/ 30975 w 60063"/>
                  <a:gd name="connsiteY6" fmla="*/ 80580 h 80579"/>
                  <a:gd name="connsiteX7" fmla="*/ 0 w 60063"/>
                  <a:gd name="connsiteY7" fmla="*/ 80580 h 80579"/>
                  <a:gd name="connsiteX8" fmla="*/ 28231 w 60063"/>
                  <a:gd name="connsiteY8" fmla="*/ 32003 h 80579"/>
                  <a:gd name="connsiteX9" fmla="*/ 41605 w 60063"/>
                  <a:gd name="connsiteY9" fmla="*/ 22831 h 80579"/>
                  <a:gd name="connsiteX10" fmla="*/ 27803 w 60063"/>
                  <a:gd name="connsiteY10" fmla="*/ 13801 h 80579"/>
                  <a:gd name="connsiteX11" fmla="*/ 15145 w 60063"/>
                  <a:gd name="connsiteY11" fmla="*/ 13801 h 80579"/>
                  <a:gd name="connsiteX12" fmla="*/ 15145 w 60063"/>
                  <a:gd name="connsiteY12" fmla="*/ 31975 h 80579"/>
                  <a:gd name="connsiteX13" fmla="*/ 28231 w 60063"/>
                  <a:gd name="connsiteY13" fmla="*/ 31975 h 80579"/>
                  <a:gd name="connsiteX14" fmla="*/ 28231 w 60063"/>
                  <a:gd name="connsiteY14" fmla="*/ 66750 h 80579"/>
                  <a:gd name="connsiteX15" fmla="*/ 44947 w 60063"/>
                  <a:gd name="connsiteY15" fmla="*/ 55692 h 80579"/>
                  <a:gd name="connsiteX16" fmla="*/ 28231 w 60063"/>
                  <a:gd name="connsiteY16" fmla="*/ 45376 h 80579"/>
                  <a:gd name="connsiteX17" fmla="*/ 15145 w 60063"/>
                  <a:gd name="connsiteY17" fmla="*/ 45376 h 80579"/>
                  <a:gd name="connsiteX18" fmla="*/ 15145 w 60063"/>
                  <a:gd name="connsiteY18" fmla="*/ 66750 h 80579"/>
                  <a:gd name="connsiteX19" fmla="*/ 28231 w 60063"/>
                  <a:gd name="connsiteY19" fmla="*/ 6675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063" h="80579">
                    <a:moveTo>
                      <a:pt x="0" y="80580"/>
                    </a:moveTo>
                    <a:lnTo>
                      <a:pt x="0" y="0"/>
                    </a:lnTo>
                    <a:lnTo>
                      <a:pt x="28946" y="0"/>
                    </a:lnTo>
                    <a:cubicBezTo>
                      <a:pt x="46262" y="0"/>
                      <a:pt x="56577" y="7286"/>
                      <a:pt x="56577" y="21374"/>
                    </a:cubicBezTo>
                    <a:cubicBezTo>
                      <a:pt x="56577" y="27917"/>
                      <a:pt x="53520" y="33432"/>
                      <a:pt x="46405" y="37661"/>
                    </a:cubicBezTo>
                    <a:cubicBezTo>
                      <a:pt x="55434" y="41004"/>
                      <a:pt x="60063" y="48119"/>
                      <a:pt x="60063" y="56863"/>
                    </a:cubicBezTo>
                    <a:cubicBezTo>
                      <a:pt x="60063" y="69522"/>
                      <a:pt x="53377" y="80580"/>
                      <a:pt x="30975" y="80580"/>
                    </a:cubicBezTo>
                    <a:lnTo>
                      <a:pt x="0" y="80580"/>
                    </a:lnTo>
                    <a:close/>
                    <a:moveTo>
                      <a:pt x="28231" y="32003"/>
                    </a:moveTo>
                    <a:cubicBezTo>
                      <a:pt x="39861" y="32003"/>
                      <a:pt x="41605" y="26917"/>
                      <a:pt x="41605" y="22831"/>
                    </a:cubicBezTo>
                    <a:cubicBezTo>
                      <a:pt x="41605" y="18173"/>
                      <a:pt x="39147" y="13801"/>
                      <a:pt x="27803" y="13801"/>
                    </a:cubicBezTo>
                    <a:lnTo>
                      <a:pt x="15145" y="13801"/>
                    </a:lnTo>
                    <a:lnTo>
                      <a:pt x="15145" y="31975"/>
                    </a:lnTo>
                    <a:lnTo>
                      <a:pt x="28231" y="31975"/>
                    </a:lnTo>
                    <a:close/>
                    <a:moveTo>
                      <a:pt x="28231" y="66750"/>
                    </a:moveTo>
                    <a:cubicBezTo>
                      <a:pt x="37261" y="66750"/>
                      <a:pt x="44947" y="64721"/>
                      <a:pt x="44947" y="55692"/>
                    </a:cubicBezTo>
                    <a:cubicBezTo>
                      <a:pt x="44947" y="48577"/>
                      <a:pt x="38547" y="45376"/>
                      <a:pt x="28231" y="45376"/>
                    </a:cubicBezTo>
                    <a:lnTo>
                      <a:pt x="15145" y="45376"/>
                    </a:lnTo>
                    <a:lnTo>
                      <a:pt x="15145" y="66750"/>
                    </a:lnTo>
                    <a:lnTo>
                      <a:pt x="28231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A9D4923-9AC3-CE97-E1A1-491922F1C6BA}"/>
                  </a:ext>
                </a:extLst>
              </p:cNvPr>
              <p:cNvSpPr/>
              <p:nvPr/>
            </p:nvSpPr>
            <p:spPr>
              <a:xfrm>
                <a:off x="7827884" y="6450207"/>
                <a:ext cx="85523" cy="84780"/>
              </a:xfrm>
              <a:custGeom>
                <a:avLst/>
                <a:gdLst>
                  <a:gd name="connsiteX0" fmla="*/ 70378 w 85523"/>
                  <a:gd name="connsiteY0" fmla="*/ 82752 h 84780"/>
                  <a:gd name="connsiteX1" fmla="*/ 70378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8 w 85523"/>
                  <a:gd name="connsiteY7" fmla="*/ 13516 h 84780"/>
                  <a:gd name="connsiteX8" fmla="*/ 70378 w 85523"/>
                  <a:gd name="connsiteY8" fmla="*/ 2172 h 84780"/>
                  <a:gd name="connsiteX9" fmla="*/ 85523 w 85523"/>
                  <a:gd name="connsiteY9" fmla="*/ 2172 h 84780"/>
                  <a:gd name="connsiteX10" fmla="*/ 85523 w 85523"/>
                  <a:gd name="connsiteY10" fmla="*/ 82752 h 84780"/>
                  <a:gd name="connsiteX11" fmla="*/ 70378 w 85523"/>
                  <a:gd name="connsiteY11" fmla="*/ 82752 h 84780"/>
                  <a:gd name="connsiteX12" fmla="*/ 70693 w 85523"/>
                  <a:gd name="connsiteY12" fmla="*/ 42604 h 84780"/>
                  <a:gd name="connsiteX13" fmla="*/ 42633 w 85523"/>
                  <a:gd name="connsiteY13" fmla="*/ 13801 h 84780"/>
                  <a:gd name="connsiteX14" fmla="*/ 15145 w 85523"/>
                  <a:gd name="connsiteY14" fmla="*/ 42604 h 84780"/>
                  <a:gd name="connsiteX15" fmla="*/ 42633 w 85523"/>
                  <a:gd name="connsiteY15" fmla="*/ 70979 h 84780"/>
                  <a:gd name="connsiteX16" fmla="*/ 70693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8" y="82752"/>
                    </a:moveTo>
                    <a:lnTo>
                      <a:pt x="70378" y="70236"/>
                    </a:lnTo>
                    <a:lnTo>
                      <a:pt x="70093" y="70236"/>
                    </a:lnTo>
                    <a:cubicBezTo>
                      <a:pt x="64407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8" y="0"/>
                      <a:pt x="63835" y="4372"/>
                      <a:pt x="70093" y="13516"/>
                    </a:cubicBezTo>
                    <a:lnTo>
                      <a:pt x="70378" y="13516"/>
                    </a:lnTo>
                    <a:lnTo>
                      <a:pt x="70378" y="2172"/>
                    </a:lnTo>
                    <a:lnTo>
                      <a:pt x="85523" y="2172"/>
                    </a:lnTo>
                    <a:lnTo>
                      <a:pt x="85523" y="82752"/>
                    </a:lnTo>
                    <a:lnTo>
                      <a:pt x="70378" y="82752"/>
                    </a:lnTo>
                    <a:close/>
                    <a:moveTo>
                      <a:pt x="70693" y="42604"/>
                    </a:moveTo>
                    <a:cubicBezTo>
                      <a:pt x="70693" y="26889"/>
                      <a:pt x="59349" y="13801"/>
                      <a:pt x="42633" y="13801"/>
                    </a:cubicBezTo>
                    <a:cubicBezTo>
                      <a:pt x="27488" y="13801"/>
                      <a:pt x="15145" y="26746"/>
                      <a:pt x="15145" y="42604"/>
                    </a:cubicBezTo>
                    <a:cubicBezTo>
                      <a:pt x="15145" y="58463"/>
                      <a:pt x="27517" y="70979"/>
                      <a:pt x="42633" y="70979"/>
                    </a:cubicBezTo>
                    <a:cubicBezTo>
                      <a:pt x="57749" y="70979"/>
                      <a:pt x="70693" y="57892"/>
                      <a:pt x="70693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88560E3-2C8E-5AE5-5A0B-754205937F42}"/>
                  </a:ext>
                </a:extLst>
              </p:cNvPr>
              <p:cNvSpPr/>
              <p:nvPr/>
            </p:nvSpPr>
            <p:spPr>
              <a:xfrm>
                <a:off x="7923380" y="6452379"/>
                <a:ext cx="83209" cy="80579"/>
              </a:xfrm>
              <a:custGeom>
                <a:avLst/>
                <a:gdLst>
                  <a:gd name="connsiteX0" fmla="*/ 66921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1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4FB2ACF-C86C-3BDB-ED08-15463DC8E96F}"/>
                  </a:ext>
                </a:extLst>
              </p:cNvPr>
              <p:cNvSpPr/>
              <p:nvPr/>
            </p:nvSpPr>
            <p:spPr>
              <a:xfrm>
                <a:off x="8016619" y="6425319"/>
                <a:ext cx="15143" cy="107639"/>
              </a:xfrm>
              <a:custGeom>
                <a:avLst/>
                <a:gdLst>
                  <a:gd name="connsiteX0" fmla="*/ 0 w 15143"/>
                  <a:gd name="connsiteY0" fmla="*/ 17745 h 107639"/>
                  <a:gd name="connsiteX1" fmla="*/ 0 w 15143"/>
                  <a:gd name="connsiteY1" fmla="*/ 0 h 107639"/>
                  <a:gd name="connsiteX2" fmla="*/ 15144 w 15143"/>
                  <a:gd name="connsiteY2" fmla="*/ 0 h 107639"/>
                  <a:gd name="connsiteX3" fmla="*/ 15144 w 15143"/>
                  <a:gd name="connsiteY3" fmla="*/ 17745 h 107639"/>
                  <a:gd name="connsiteX4" fmla="*/ 0 w 15143"/>
                  <a:gd name="connsiteY4" fmla="*/ 17745 h 107639"/>
                  <a:gd name="connsiteX5" fmla="*/ 0 w 15143"/>
                  <a:gd name="connsiteY5" fmla="*/ 107640 h 107639"/>
                  <a:gd name="connsiteX6" fmla="*/ 0 w 15143"/>
                  <a:gd name="connsiteY6" fmla="*/ 27060 h 107639"/>
                  <a:gd name="connsiteX7" fmla="*/ 15144 w 15143"/>
                  <a:gd name="connsiteY7" fmla="*/ 27060 h 107639"/>
                  <a:gd name="connsiteX8" fmla="*/ 15144 w 15143"/>
                  <a:gd name="connsiteY8" fmla="*/ 107640 h 107639"/>
                  <a:gd name="connsiteX9" fmla="*/ 0 w 15143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3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4" y="0"/>
                    </a:lnTo>
                    <a:lnTo>
                      <a:pt x="15144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4" y="27060"/>
                    </a:lnTo>
                    <a:lnTo>
                      <a:pt x="15144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805FA1E-6D1F-9D4B-01B6-BFA069F22E27}"/>
                  </a:ext>
                </a:extLst>
              </p:cNvPr>
              <p:cNvSpPr/>
              <p:nvPr/>
            </p:nvSpPr>
            <p:spPr>
              <a:xfrm>
                <a:off x="8041621" y="6452379"/>
                <a:ext cx="93980" cy="98753"/>
              </a:xfrm>
              <a:custGeom>
                <a:avLst/>
                <a:gdLst>
                  <a:gd name="connsiteX0" fmla="*/ 79408 w 93980"/>
                  <a:gd name="connsiteY0" fmla="*/ 98753 h 98753"/>
                  <a:gd name="connsiteX1" fmla="*/ 79408 w 93980"/>
                  <a:gd name="connsiteY1" fmla="*/ 80580 h 98753"/>
                  <a:gd name="connsiteX2" fmla="*/ 14544 w 93980"/>
                  <a:gd name="connsiteY2" fmla="*/ 80580 h 98753"/>
                  <a:gd name="connsiteX3" fmla="*/ 14544 w 93980"/>
                  <a:gd name="connsiteY3" fmla="*/ 98753 h 98753"/>
                  <a:gd name="connsiteX4" fmla="*/ 0 w 93980"/>
                  <a:gd name="connsiteY4" fmla="*/ 98753 h 98753"/>
                  <a:gd name="connsiteX5" fmla="*/ 0 w 93980"/>
                  <a:gd name="connsiteY5" fmla="*/ 66750 h 98753"/>
                  <a:gd name="connsiteX6" fmla="*/ 9029 w 93980"/>
                  <a:gd name="connsiteY6" fmla="*/ 66750 h 98753"/>
                  <a:gd name="connsiteX7" fmla="*/ 39718 w 93980"/>
                  <a:gd name="connsiteY7" fmla="*/ 0 h 98753"/>
                  <a:gd name="connsiteX8" fmla="*/ 55434 w 93980"/>
                  <a:gd name="connsiteY8" fmla="*/ 0 h 98753"/>
                  <a:gd name="connsiteX9" fmla="*/ 84523 w 93980"/>
                  <a:gd name="connsiteY9" fmla="*/ 66750 h 98753"/>
                  <a:gd name="connsiteX10" fmla="*/ 93981 w 93980"/>
                  <a:gd name="connsiteY10" fmla="*/ 66750 h 98753"/>
                  <a:gd name="connsiteX11" fmla="*/ 93981 w 93980"/>
                  <a:gd name="connsiteY11" fmla="*/ 98753 h 98753"/>
                  <a:gd name="connsiteX12" fmla="*/ 79436 w 93980"/>
                  <a:gd name="connsiteY12" fmla="*/ 98753 h 98753"/>
                  <a:gd name="connsiteX13" fmla="*/ 68493 w 93980"/>
                  <a:gd name="connsiteY13" fmla="*/ 66750 h 98753"/>
                  <a:gd name="connsiteX14" fmla="*/ 47119 w 93980"/>
                  <a:gd name="connsiteY14" fmla="*/ 16859 h 98753"/>
                  <a:gd name="connsiteX15" fmla="*/ 24860 w 93980"/>
                  <a:gd name="connsiteY15" fmla="*/ 66750 h 98753"/>
                  <a:gd name="connsiteX16" fmla="*/ 68493 w 93980"/>
                  <a:gd name="connsiteY16" fmla="*/ 66750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80" h="98753">
                    <a:moveTo>
                      <a:pt x="79408" y="98753"/>
                    </a:moveTo>
                    <a:lnTo>
                      <a:pt x="79408" y="80580"/>
                    </a:lnTo>
                    <a:lnTo>
                      <a:pt x="14544" y="80580"/>
                    </a:lnTo>
                    <a:lnTo>
                      <a:pt x="14544" y="98753"/>
                    </a:lnTo>
                    <a:lnTo>
                      <a:pt x="0" y="98753"/>
                    </a:lnTo>
                    <a:lnTo>
                      <a:pt x="0" y="66750"/>
                    </a:lnTo>
                    <a:lnTo>
                      <a:pt x="9029" y="66750"/>
                    </a:lnTo>
                    <a:cubicBezTo>
                      <a:pt x="19345" y="44776"/>
                      <a:pt x="29545" y="21945"/>
                      <a:pt x="39718" y="0"/>
                    </a:cubicBezTo>
                    <a:lnTo>
                      <a:pt x="55434" y="0"/>
                    </a:lnTo>
                    <a:lnTo>
                      <a:pt x="84523" y="66750"/>
                    </a:lnTo>
                    <a:lnTo>
                      <a:pt x="93981" y="66750"/>
                    </a:lnTo>
                    <a:lnTo>
                      <a:pt x="93981" y="98753"/>
                    </a:lnTo>
                    <a:lnTo>
                      <a:pt x="79436" y="98753"/>
                    </a:lnTo>
                    <a:close/>
                    <a:moveTo>
                      <a:pt x="68493" y="66750"/>
                    </a:moveTo>
                    <a:cubicBezTo>
                      <a:pt x="61378" y="50462"/>
                      <a:pt x="54234" y="33289"/>
                      <a:pt x="47119" y="16859"/>
                    </a:cubicBezTo>
                    <a:lnTo>
                      <a:pt x="24860" y="66750"/>
                    </a:lnTo>
                    <a:lnTo>
                      <a:pt x="68493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2F21E68-230B-886D-BF2B-BB371DB8F758}"/>
                  </a:ext>
                </a:extLst>
              </p:cNvPr>
              <p:cNvSpPr/>
              <p:nvPr/>
            </p:nvSpPr>
            <p:spPr>
              <a:xfrm>
                <a:off x="8145118" y="6452379"/>
                <a:ext cx="67492" cy="80579"/>
              </a:xfrm>
              <a:custGeom>
                <a:avLst/>
                <a:gdLst>
                  <a:gd name="connsiteX0" fmla="*/ 52376 w 67492"/>
                  <a:gd name="connsiteY0" fmla="*/ 80580 h 80579"/>
                  <a:gd name="connsiteX1" fmla="*/ 52376 w 67492"/>
                  <a:gd name="connsiteY1" fmla="*/ 46119 h 80579"/>
                  <a:gd name="connsiteX2" fmla="*/ 15145 w 67492"/>
                  <a:gd name="connsiteY2" fmla="*/ 46119 h 80579"/>
                  <a:gd name="connsiteX3" fmla="*/ 15145 w 67492"/>
                  <a:gd name="connsiteY3" fmla="*/ 80580 h 80579"/>
                  <a:gd name="connsiteX4" fmla="*/ 0 w 67492"/>
                  <a:gd name="connsiteY4" fmla="*/ 80580 h 80579"/>
                  <a:gd name="connsiteX5" fmla="*/ 0 w 67492"/>
                  <a:gd name="connsiteY5" fmla="*/ 0 h 80579"/>
                  <a:gd name="connsiteX6" fmla="*/ 15145 w 67492"/>
                  <a:gd name="connsiteY6" fmla="*/ 0 h 80579"/>
                  <a:gd name="connsiteX7" fmla="*/ 15145 w 67492"/>
                  <a:gd name="connsiteY7" fmla="*/ 32146 h 80579"/>
                  <a:gd name="connsiteX8" fmla="*/ 52376 w 67492"/>
                  <a:gd name="connsiteY8" fmla="*/ 32146 h 80579"/>
                  <a:gd name="connsiteX9" fmla="*/ 52376 w 67492"/>
                  <a:gd name="connsiteY9" fmla="*/ 0 h 80579"/>
                  <a:gd name="connsiteX10" fmla="*/ 67492 w 67492"/>
                  <a:gd name="connsiteY10" fmla="*/ 0 h 80579"/>
                  <a:gd name="connsiteX11" fmla="*/ 67492 w 67492"/>
                  <a:gd name="connsiteY11" fmla="*/ 80580 h 80579"/>
                  <a:gd name="connsiteX12" fmla="*/ 52376 w 67492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2" h="80579">
                    <a:moveTo>
                      <a:pt x="52376" y="80580"/>
                    </a:moveTo>
                    <a:lnTo>
                      <a:pt x="52376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6" y="32146"/>
                    </a:lnTo>
                    <a:lnTo>
                      <a:pt x="52376" y="0"/>
                    </a:lnTo>
                    <a:lnTo>
                      <a:pt x="67492" y="0"/>
                    </a:lnTo>
                    <a:lnTo>
                      <a:pt x="67492" y="80580"/>
                    </a:lnTo>
                    <a:lnTo>
                      <a:pt x="52376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3D12F1E-18E1-1DE8-C923-E2A1D67672EC}"/>
                  </a:ext>
                </a:extLst>
              </p:cNvPr>
              <p:cNvSpPr/>
              <p:nvPr/>
            </p:nvSpPr>
            <p:spPr>
              <a:xfrm>
                <a:off x="8232098" y="6425319"/>
                <a:ext cx="15144" cy="107639"/>
              </a:xfrm>
              <a:custGeom>
                <a:avLst/>
                <a:gdLst>
                  <a:gd name="connsiteX0" fmla="*/ 0 w 15144"/>
                  <a:gd name="connsiteY0" fmla="*/ 17745 h 107639"/>
                  <a:gd name="connsiteX1" fmla="*/ 0 w 15144"/>
                  <a:gd name="connsiteY1" fmla="*/ 0 h 107639"/>
                  <a:gd name="connsiteX2" fmla="*/ 15145 w 15144"/>
                  <a:gd name="connsiteY2" fmla="*/ 0 h 107639"/>
                  <a:gd name="connsiteX3" fmla="*/ 15145 w 15144"/>
                  <a:gd name="connsiteY3" fmla="*/ 17745 h 107639"/>
                  <a:gd name="connsiteX4" fmla="*/ 0 w 15144"/>
                  <a:gd name="connsiteY4" fmla="*/ 17745 h 107639"/>
                  <a:gd name="connsiteX5" fmla="*/ 0 w 15144"/>
                  <a:gd name="connsiteY5" fmla="*/ 107640 h 107639"/>
                  <a:gd name="connsiteX6" fmla="*/ 0 w 15144"/>
                  <a:gd name="connsiteY6" fmla="*/ 27060 h 107639"/>
                  <a:gd name="connsiteX7" fmla="*/ 15145 w 15144"/>
                  <a:gd name="connsiteY7" fmla="*/ 27060 h 107639"/>
                  <a:gd name="connsiteX8" fmla="*/ 15145 w 15144"/>
                  <a:gd name="connsiteY8" fmla="*/ 107640 h 107639"/>
                  <a:gd name="connsiteX9" fmla="*/ 0 w 15144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4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5" y="27060"/>
                    </a:lnTo>
                    <a:lnTo>
                      <a:pt x="15145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E61AC7D9-CA36-B553-65D1-05F108A45726}"/>
                  </a:ext>
                </a:extLst>
              </p:cNvPr>
              <p:cNvSpPr/>
              <p:nvPr/>
            </p:nvSpPr>
            <p:spPr>
              <a:xfrm>
                <a:off x="8262644" y="6450179"/>
                <a:ext cx="81008" cy="84808"/>
              </a:xfrm>
              <a:custGeom>
                <a:avLst/>
                <a:gdLst>
                  <a:gd name="connsiteX0" fmla="*/ 81009 w 81008"/>
                  <a:gd name="connsiteY0" fmla="*/ 56149 h 84808"/>
                  <a:gd name="connsiteX1" fmla="*/ 41318 w 81008"/>
                  <a:gd name="connsiteY1" fmla="*/ 84809 h 84808"/>
                  <a:gd name="connsiteX2" fmla="*/ 0 w 81008"/>
                  <a:gd name="connsiteY2" fmla="*/ 43205 h 84808"/>
                  <a:gd name="connsiteX3" fmla="*/ 41148 w 81008"/>
                  <a:gd name="connsiteY3" fmla="*/ 0 h 84808"/>
                  <a:gd name="connsiteX4" fmla="*/ 81009 w 81008"/>
                  <a:gd name="connsiteY4" fmla="*/ 28946 h 84808"/>
                  <a:gd name="connsiteX5" fmla="*/ 64292 w 81008"/>
                  <a:gd name="connsiteY5" fmla="*/ 28946 h 84808"/>
                  <a:gd name="connsiteX6" fmla="*/ 41605 w 81008"/>
                  <a:gd name="connsiteY6" fmla="*/ 13830 h 84808"/>
                  <a:gd name="connsiteX7" fmla="*/ 15145 w 81008"/>
                  <a:gd name="connsiteY7" fmla="*/ 42319 h 84808"/>
                  <a:gd name="connsiteX8" fmla="*/ 41318 w 81008"/>
                  <a:gd name="connsiteY8" fmla="*/ 70979 h 84808"/>
                  <a:gd name="connsiteX9" fmla="*/ 64149 w 81008"/>
                  <a:gd name="connsiteY9" fmla="*/ 56149 h 84808"/>
                  <a:gd name="connsiteX10" fmla="*/ 81009 w 81008"/>
                  <a:gd name="connsiteY10" fmla="*/ 56149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08" h="84808">
                    <a:moveTo>
                      <a:pt x="81009" y="56149"/>
                    </a:moveTo>
                    <a:cubicBezTo>
                      <a:pt x="74608" y="74322"/>
                      <a:pt x="59206" y="84809"/>
                      <a:pt x="41318" y="84809"/>
                    </a:cubicBezTo>
                    <a:cubicBezTo>
                      <a:pt x="18202" y="84809"/>
                      <a:pt x="0" y="66178"/>
                      <a:pt x="0" y="43205"/>
                    </a:cubicBezTo>
                    <a:cubicBezTo>
                      <a:pt x="0" y="18916"/>
                      <a:pt x="17602" y="0"/>
                      <a:pt x="41148" y="0"/>
                    </a:cubicBezTo>
                    <a:cubicBezTo>
                      <a:pt x="59492" y="0"/>
                      <a:pt x="76208" y="11487"/>
                      <a:pt x="81009" y="28946"/>
                    </a:cubicBezTo>
                    <a:lnTo>
                      <a:pt x="64292" y="28946"/>
                    </a:lnTo>
                    <a:cubicBezTo>
                      <a:pt x="59778" y="19488"/>
                      <a:pt x="52520" y="13830"/>
                      <a:pt x="41605" y="13830"/>
                    </a:cubicBezTo>
                    <a:cubicBezTo>
                      <a:pt x="25746" y="13830"/>
                      <a:pt x="15145" y="25888"/>
                      <a:pt x="15145" y="42319"/>
                    </a:cubicBezTo>
                    <a:cubicBezTo>
                      <a:pt x="15145" y="58749"/>
                      <a:pt x="26060" y="70979"/>
                      <a:pt x="41318" y="70979"/>
                    </a:cubicBezTo>
                    <a:cubicBezTo>
                      <a:pt x="51634" y="70979"/>
                      <a:pt x="59949" y="65435"/>
                      <a:pt x="64149" y="56149"/>
                    </a:cubicBezTo>
                    <a:lnTo>
                      <a:pt x="81009" y="56149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A015C47E-F396-C62D-9BD4-70C5EBC35B3E}"/>
                  </a:ext>
                </a:extLst>
              </p:cNvPr>
              <p:cNvSpPr/>
              <p:nvPr/>
            </p:nvSpPr>
            <p:spPr>
              <a:xfrm>
                <a:off x="8349568" y="6452407"/>
                <a:ext cx="53805" cy="80551"/>
              </a:xfrm>
              <a:custGeom>
                <a:avLst/>
                <a:gdLst>
                  <a:gd name="connsiteX0" fmla="*/ 19344 w 53805"/>
                  <a:gd name="connsiteY0" fmla="*/ 80551 h 80551"/>
                  <a:gd name="connsiteX1" fmla="*/ 19344 w 53805"/>
                  <a:gd name="connsiteY1" fmla="*/ 13801 h 80551"/>
                  <a:gd name="connsiteX2" fmla="*/ 0 w 53805"/>
                  <a:gd name="connsiteY2" fmla="*/ 13801 h 80551"/>
                  <a:gd name="connsiteX3" fmla="*/ 0 w 53805"/>
                  <a:gd name="connsiteY3" fmla="*/ 0 h 80551"/>
                  <a:gd name="connsiteX4" fmla="*/ 53805 w 53805"/>
                  <a:gd name="connsiteY4" fmla="*/ 0 h 80551"/>
                  <a:gd name="connsiteX5" fmla="*/ 53805 w 53805"/>
                  <a:gd name="connsiteY5" fmla="*/ 13801 h 80551"/>
                  <a:gd name="connsiteX6" fmla="*/ 34460 w 53805"/>
                  <a:gd name="connsiteY6" fmla="*/ 13801 h 80551"/>
                  <a:gd name="connsiteX7" fmla="*/ 34460 w 53805"/>
                  <a:gd name="connsiteY7" fmla="*/ 80551 h 80551"/>
                  <a:gd name="connsiteX8" fmla="*/ 19344 w 53805"/>
                  <a:gd name="connsiteY8" fmla="*/ 80551 h 8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05" h="80551">
                    <a:moveTo>
                      <a:pt x="19344" y="80551"/>
                    </a:moveTo>
                    <a:lnTo>
                      <a:pt x="19344" y="13801"/>
                    </a:lnTo>
                    <a:lnTo>
                      <a:pt x="0" y="13801"/>
                    </a:lnTo>
                    <a:lnTo>
                      <a:pt x="0" y="0"/>
                    </a:lnTo>
                    <a:lnTo>
                      <a:pt x="53805" y="0"/>
                    </a:lnTo>
                    <a:lnTo>
                      <a:pt x="53805" y="13801"/>
                    </a:lnTo>
                    <a:lnTo>
                      <a:pt x="34460" y="13801"/>
                    </a:lnTo>
                    <a:lnTo>
                      <a:pt x="34460" y="80551"/>
                    </a:lnTo>
                    <a:lnTo>
                      <a:pt x="19344" y="80551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4BD9A43-840D-EC81-A05F-1DE25B772974}"/>
                  </a:ext>
                </a:extLst>
              </p:cNvPr>
              <p:cNvSpPr/>
              <p:nvPr/>
            </p:nvSpPr>
            <p:spPr>
              <a:xfrm>
                <a:off x="8413832" y="6450207"/>
                <a:ext cx="109982" cy="84780"/>
              </a:xfrm>
              <a:custGeom>
                <a:avLst/>
                <a:gdLst>
                  <a:gd name="connsiteX0" fmla="*/ 0 w 109982"/>
                  <a:gd name="connsiteY0" fmla="*/ 82752 h 84780"/>
                  <a:gd name="connsiteX1" fmla="*/ 0 w 109982"/>
                  <a:gd name="connsiteY1" fmla="*/ 2172 h 84780"/>
                  <a:gd name="connsiteX2" fmla="*/ 15144 w 109982"/>
                  <a:gd name="connsiteY2" fmla="*/ 2172 h 84780"/>
                  <a:gd name="connsiteX3" fmla="*/ 15144 w 109982"/>
                  <a:gd name="connsiteY3" fmla="*/ 34318 h 84780"/>
                  <a:gd name="connsiteX4" fmla="*/ 28517 w 109982"/>
                  <a:gd name="connsiteY4" fmla="*/ 34318 h 84780"/>
                  <a:gd name="connsiteX5" fmla="*/ 68664 w 109982"/>
                  <a:gd name="connsiteY5" fmla="*/ 0 h 84780"/>
                  <a:gd name="connsiteX6" fmla="*/ 109983 w 109982"/>
                  <a:gd name="connsiteY6" fmla="*/ 42462 h 84780"/>
                  <a:gd name="connsiteX7" fmla="*/ 68664 w 109982"/>
                  <a:gd name="connsiteY7" fmla="*/ 84780 h 84780"/>
                  <a:gd name="connsiteX8" fmla="*/ 28231 w 109982"/>
                  <a:gd name="connsiteY8" fmla="*/ 48262 h 84780"/>
                  <a:gd name="connsiteX9" fmla="*/ 15144 w 109982"/>
                  <a:gd name="connsiteY9" fmla="*/ 48262 h 84780"/>
                  <a:gd name="connsiteX10" fmla="*/ 15144 w 109982"/>
                  <a:gd name="connsiteY10" fmla="*/ 82723 h 84780"/>
                  <a:gd name="connsiteX11" fmla="*/ 0 w 109982"/>
                  <a:gd name="connsiteY11" fmla="*/ 82723 h 84780"/>
                  <a:gd name="connsiteX12" fmla="*/ 94838 w 109982"/>
                  <a:gd name="connsiteY12" fmla="*/ 42033 h 84780"/>
                  <a:gd name="connsiteX13" fmla="*/ 68664 w 109982"/>
                  <a:gd name="connsiteY13" fmla="*/ 13801 h 84780"/>
                  <a:gd name="connsiteX14" fmla="*/ 42918 w 109982"/>
                  <a:gd name="connsiteY14" fmla="*/ 42604 h 84780"/>
                  <a:gd name="connsiteX15" fmla="*/ 68807 w 109982"/>
                  <a:gd name="connsiteY15" fmla="*/ 70979 h 84780"/>
                  <a:gd name="connsiteX16" fmla="*/ 94838 w 109982"/>
                  <a:gd name="connsiteY16" fmla="*/ 42033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982" h="84780">
                    <a:moveTo>
                      <a:pt x="0" y="82752"/>
                    </a:moveTo>
                    <a:lnTo>
                      <a:pt x="0" y="2172"/>
                    </a:lnTo>
                    <a:lnTo>
                      <a:pt x="15144" y="2172"/>
                    </a:lnTo>
                    <a:lnTo>
                      <a:pt x="15144" y="34318"/>
                    </a:lnTo>
                    <a:lnTo>
                      <a:pt x="28517" y="34318"/>
                    </a:lnTo>
                    <a:cubicBezTo>
                      <a:pt x="31860" y="14544"/>
                      <a:pt x="48747" y="0"/>
                      <a:pt x="68664" y="0"/>
                    </a:cubicBezTo>
                    <a:cubicBezTo>
                      <a:pt x="92238" y="0"/>
                      <a:pt x="109983" y="19202"/>
                      <a:pt x="109983" y="42462"/>
                    </a:cubicBezTo>
                    <a:cubicBezTo>
                      <a:pt x="109983" y="65721"/>
                      <a:pt x="91809" y="84780"/>
                      <a:pt x="68664" y="84780"/>
                    </a:cubicBezTo>
                    <a:cubicBezTo>
                      <a:pt x="47719" y="84780"/>
                      <a:pt x="30860" y="68636"/>
                      <a:pt x="28231" y="48262"/>
                    </a:cubicBezTo>
                    <a:lnTo>
                      <a:pt x="15144" y="48262"/>
                    </a:lnTo>
                    <a:lnTo>
                      <a:pt x="15144" y="82723"/>
                    </a:lnTo>
                    <a:lnTo>
                      <a:pt x="0" y="82723"/>
                    </a:lnTo>
                    <a:close/>
                    <a:moveTo>
                      <a:pt x="94838" y="42033"/>
                    </a:moveTo>
                    <a:cubicBezTo>
                      <a:pt x="94838" y="26774"/>
                      <a:pt x="84351" y="13801"/>
                      <a:pt x="68664" y="13801"/>
                    </a:cubicBezTo>
                    <a:cubicBezTo>
                      <a:pt x="52976" y="13801"/>
                      <a:pt x="42918" y="26889"/>
                      <a:pt x="42918" y="42604"/>
                    </a:cubicBezTo>
                    <a:cubicBezTo>
                      <a:pt x="42918" y="58320"/>
                      <a:pt x="53405" y="70979"/>
                      <a:pt x="68807" y="70979"/>
                    </a:cubicBezTo>
                    <a:cubicBezTo>
                      <a:pt x="84209" y="70979"/>
                      <a:pt x="94838" y="57892"/>
                      <a:pt x="94838" y="42033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grpSp>
          <p:nvGrpSpPr>
            <p:cNvPr id="66" name="Graphic 19">
              <a:extLst>
                <a:ext uri="{FF2B5EF4-FFF2-40B4-BE49-F238E27FC236}">
                  <a16:creationId xmlns:a16="http://schemas.microsoft.com/office/drawing/2014/main" id="{32781374-0283-20C6-D459-772F8C1FEEDC}"/>
                </a:ext>
              </a:extLst>
            </p:cNvPr>
            <p:cNvGrpSpPr/>
            <p:nvPr/>
          </p:nvGrpSpPr>
          <p:grpSpPr>
            <a:xfrm>
              <a:off x="6993083" y="6584250"/>
              <a:ext cx="563744" cy="137214"/>
              <a:chOff x="6993083" y="6584250"/>
              <a:chExt cx="563744" cy="137214"/>
            </a:xfrm>
            <a:solidFill>
              <a:srgbClr val="231F20"/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760E2A-8415-9087-9009-114D88C1C92F}"/>
                  </a:ext>
                </a:extLst>
              </p:cNvPr>
              <p:cNvSpPr/>
              <p:nvPr/>
            </p:nvSpPr>
            <p:spPr>
              <a:xfrm>
                <a:off x="6993083" y="6586850"/>
                <a:ext cx="91210" cy="107639"/>
              </a:xfrm>
              <a:custGeom>
                <a:avLst/>
                <a:gdLst>
                  <a:gd name="connsiteX0" fmla="*/ 23860 w 91210"/>
                  <a:gd name="connsiteY0" fmla="*/ 107640 h 107639"/>
                  <a:gd name="connsiteX1" fmla="*/ 38547 w 91210"/>
                  <a:gd name="connsiteY1" fmla="*/ 76951 h 107639"/>
                  <a:gd name="connsiteX2" fmla="*/ 0 w 91210"/>
                  <a:gd name="connsiteY2" fmla="*/ 0 h 107639"/>
                  <a:gd name="connsiteX3" fmla="*/ 17459 w 91210"/>
                  <a:gd name="connsiteY3" fmla="*/ 0 h 107639"/>
                  <a:gd name="connsiteX4" fmla="*/ 46691 w 91210"/>
                  <a:gd name="connsiteY4" fmla="*/ 59492 h 107639"/>
                  <a:gd name="connsiteX5" fmla="*/ 74037 w 91210"/>
                  <a:gd name="connsiteY5" fmla="*/ 0 h 107639"/>
                  <a:gd name="connsiteX6" fmla="*/ 91210 w 91210"/>
                  <a:gd name="connsiteY6" fmla="*/ 0 h 107639"/>
                  <a:gd name="connsiteX7" fmla="*/ 41033 w 91210"/>
                  <a:gd name="connsiteY7" fmla="*/ 107640 h 107639"/>
                  <a:gd name="connsiteX8" fmla="*/ 23860 w 91210"/>
                  <a:gd name="connsiteY8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210" h="107639">
                    <a:moveTo>
                      <a:pt x="23860" y="107640"/>
                    </a:moveTo>
                    <a:lnTo>
                      <a:pt x="38547" y="76951"/>
                    </a:lnTo>
                    <a:lnTo>
                      <a:pt x="0" y="0"/>
                    </a:lnTo>
                    <a:lnTo>
                      <a:pt x="17459" y="0"/>
                    </a:lnTo>
                    <a:lnTo>
                      <a:pt x="46691" y="59492"/>
                    </a:lnTo>
                    <a:lnTo>
                      <a:pt x="74037" y="0"/>
                    </a:lnTo>
                    <a:lnTo>
                      <a:pt x="91210" y="0"/>
                    </a:lnTo>
                    <a:lnTo>
                      <a:pt x="41033" y="107640"/>
                    </a:lnTo>
                    <a:lnTo>
                      <a:pt x="2386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E8F3DC7-01DD-EF56-2A9C-599546E85AAC}"/>
                  </a:ext>
                </a:extLst>
              </p:cNvPr>
              <p:cNvSpPr/>
              <p:nvPr/>
            </p:nvSpPr>
            <p:spPr>
              <a:xfrm>
                <a:off x="7087893" y="6613910"/>
                <a:ext cx="62949" cy="80608"/>
              </a:xfrm>
              <a:custGeom>
                <a:avLst/>
                <a:gdLst>
                  <a:gd name="connsiteX0" fmla="*/ 0 w 62949"/>
                  <a:gd name="connsiteY0" fmla="*/ 80580 h 80608"/>
                  <a:gd name="connsiteX1" fmla="*/ 0 w 62949"/>
                  <a:gd name="connsiteY1" fmla="*/ 0 h 80608"/>
                  <a:gd name="connsiteX2" fmla="*/ 15144 w 62949"/>
                  <a:gd name="connsiteY2" fmla="*/ 0 h 80608"/>
                  <a:gd name="connsiteX3" fmla="*/ 15144 w 62949"/>
                  <a:gd name="connsiteY3" fmla="*/ 80580 h 80608"/>
                  <a:gd name="connsiteX4" fmla="*/ 0 w 62949"/>
                  <a:gd name="connsiteY4" fmla="*/ 80580 h 80608"/>
                  <a:gd name="connsiteX5" fmla="*/ 44947 w 62949"/>
                  <a:gd name="connsiteY5" fmla="*/ 80580 h 80608"/>
                  <a:gd name="connsiteX6" fmla="*/ 16716 w 62949"/>
                  <a:gd name="connsiteY6" fmla="*/ 39576 h 80608"/>
                  <a:gd name="connsiteX7" fmla="*/ 44348 w 62949"/>
                  <a:gd name="connsiteY7" fmla="*/ 29 h 80608"/>
                  <a:gd name="connsiteX8" fmla="*/ 62807 w 62949"/>
                  <a:gd name="connsiteY8" fmla="*/ 29 h 80608"/>
                  <a:gd name="connsiteX9" fmla="*/ 33575 w 62949"/>
                  <a:gd name="connsiteY9" fmla="*/ 38718 h 80608"/>
                  <a:gd name="connsiteX10" fmla="*/ 62950 w 62949"/>
                  <a:gd name="connsiteY10" fmla="*/ 80608 h 80608"/>
                  <a:gd name="connsiteX11" fmla="*/ 44919 w 62949"/>
                  <a:gd name="connsiteY11" fmla="*/ 80608 h 8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949" h="80608">
                    <a:moveTo>
                      <a:pt x="0" y="80580"/>
                    </a:moveTo>
                    <a:lnTo>
                      <a:pt x="0" y="0"/>
                    </a:lnTo>
                    <a:lnTo>
                      <a:pt x="15144" y="0"/>
                    </a:lnTo>
                    <a:lnTo>
                      <a:pt x="15144" y="80580"/>
                    </a:lnTo>
                    <a:lnTo>
                      <a:pt x="0" y="80580"/>
                    </a:lnTo>
                    <a:close/>
                    <a:moveTo>
                      <a:pt x="44947" y="80580"/>
                    </a:moveTo>
                    <a:lnTo>
                      <a:pt x="16716" y="39576"/>
                    </a:lnTo>
                    <a:lnTo>
                      <a:pt x="44348" y="29"/>
                    </a:lnTo>
                    <a:lnTo>
                      <a:pt x="62807" y="29"/>
                    </a:lnTo>
                    <a:lnTo>
                      <a:pt x="33575" y="38718"/>
                    </a:lnTo>
                    <a:lnTo>
                      <a:pt x="62950" y="80608"/>
                    </a:lnTo>
                    <a:lnTo>
                      <a:pt x="44919" y="80608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6252E6-AFA9-D2E4-EDA9-AC271B6B3972}"/>
                  </a:ext>
                </a:extLst>
              </p:cNvPr>
              <p:cNvSpPr/>
              <p:nvPr/>
            </p:nvSpPr>
            <p:spPr>
              <a:xfrm>
                <a:off x="7161929" y="6611767"/>
                <a:ext cx="84523" cy="109697"/>
              </a:xfrm>
              <a:custGeom>
                <a:avLst/>
                <a:gdLst>
                  <a:gd name="connsiteX0" fmla="*/ 0 w 84523"/>
                  <a:gd name="connsiteY0" fmla="*/ 109640 h 109697"/>
                  <a:gd name="connsiteX1" fmla="*/ 0 w 84523"/>
                  <a:gd name="connsiteY1" fmla="*/ 2172 h 109697"/>
                  <a:gd name="connsiteX2" fmla="*/ 13830 w 84523"/>
                  <a:gd name="connsiteY2" fmla="*/ 2172 h 109697"/>
                  <a:gd name="connsiteX3" fmla="*/ 13830 w 84523"/>
                  <a:gd name="connsiteY3" fmla="*/ 14544 h 109697"/>
                  <a:gd name="connsiteX4" fmla="*/ 14116 w 84523"/>
                  <a:gd name="connsiteY4" fmla="*/ 14544 h 109697"/>
                  <a:gd name="connsiteX5" fmla="*/ 42776 w 84523"/>
                  <a:gd name="connsiteY5" fmla="*/ 0 h 109697"/>
                  <a:gd name="connsiteX6" fmla="*/ 84523 w 84523"/>
                  <a:gd name="connsiteY6" fmla="*/ 43490 h 109697"/>
                  <a:gd name="connsiteX7" fmla="*/ 43805 w 84523"/>
                  <a:gd name="connsiteY7" fmla="*/ 84809 h 109697"/>
                  <a:gd name="connsiteX8" fmla="*/ 15430 w 84523"/>
                  <a:gd name="connsiteY8" fmla="*/ 71150 h 109697"/>
                  <a:gd name="connsiteX9" fmla="*/ 15145 w 84523"/>
                  <a:gd name="connsiteY9" fmla="*/ 71150 h 109697"/>
                  <a:gd name="connsiteX10" fmla="*/ 15145 w 84523"/>
                  <a:gd name="connsiteY10" fmla="*/ 109697 h 109697"/>
                  <a:gd name="connsiteX11" fmla="*/ 29 w 84523"/>
                  <a:gd name="connsiteY11" fmla="*/ 109697 h 109697"/>
                  <a:gd name="connsiteX12" fmla="*/ 69379 w 84523"/>
                  <a:gd name="connsiteY12" fmla="*/ 42576 h 109697"/>
                  <a:gd name="connsiteX13" fmla="*/ 41605 w 84523"/>
                  <a:gd name="connsiteY13" fmla="*/ 13773 h 109697"/>
                  <a:gd name="connsiteX14" fmla="*/ 14830 w 84523"/>
                  <a:gd name="connsiteY14" fmla="*/ 42262 h 109697"/>
                  <a:gd name="connsiteX15" fmla="*/ 42176 w 84523"/>
                  <a:gd name="connsiteY15" fmla="*/ 70922 h 109697"/>
                  <a:gd name="connsiteX16" fmla="*/ 69379 w 84523"/>
                  <a:gd name="connsiteY16" fmla="*/ 42547 h 10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4523" h="109697">
                    <a:moveTo>
                      <a:pt x="0" y="109640"/>
                    </a:moveTo>
                    <a:lnTo>
                      <a:pt x="0" y="2172"/>
                    </a:lnTo>
                    <a:lnTo>
                      <a:pt x="13830" y="2172"/>
                    </a:lnTo>
                    <a:lnTo>
                      <a:pt x="13830" y="14544"/>
                    </a:lnTo>
                    <a:lnTo>
                      <a:pt x="14116" y="14544"/>
                    </a:lnTo>
                    <a:cubicBezTo>
                      <a:pt x="20945" y="4800"/>
                      <a:pt x="31289" y="0"/>
                      <a:pt x="42776" y="0"/>
                    </a:cubicBezTo>
                    <a:cubicBezTo>
                      <a:pt x="66779" y="0"/>
                      <a:pt x="84523" y="18631"/>
                      <a:pt x="84523" y="43490"/>
                    </a:cubicBezTo>
                    <a:cubicBezTo>
                      <a:pt x="84523" y="66178"/>
                      <a:pt x="66921" y="84809"/>
                      <a:pt x="43805" y="84809"/>
                    </a:cubicBezTo>
                    <a:cubicBezTo>
                      <a:pt x="31575" y="84809"/>
                      <a:pt x="20688" y="79865"/>
                      <a:pt x="15430" y="71150"/>
                    </a:cubicBezTo>
                    <a:lnTo>
                      <a:pt x="15145" y="71150"/>
                    </a:lnTo>
                    <a:lnTo>
                      <a:pt x="15145" y="109697"/>
                    </a:lnTo>
                    <a:lnTo>
                      <a:pt x="29" y="109697"/>
                    </a:lnTo>
                    <a:close/>
                    <a:moveTo>
                      <a:pt x="69379" y="42576"/>
                    </a:moveTo>
                    <a:cubicBezTo>
                      <a:pt x="69379" y="27889"/>
                      <a:pt x="57749" y="13773"/>
                      <a:pt x="41605" y="13773"/>
                    </a:cubicBezTo>
                    <a:cubicBezTo>
                      <a:pt x="26489" y="13773"/>
                      <a:pt x="14830" y="27289"/>
                      <a:pt x="14830" y="42262"/>
                    </a:cubicBezTo>
                    <a:cubicBezTo>
                      <a:pt x="14830" y="57977"/>
                      <a:pt x="26460" y="70922"/>
                      <a:pt x="42176" y="70922"/>
                    </a:cubicBezTo>
                    <a:cubicBezTo>
                      <a:pt x="57892" y="70922"/>
                      <a:pt x="69379" y="57977"/>
                      <a:pt x="69379" y="42547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2DBA06D-BCA3-5521-A349-FC3C6E8991A2}"/>
                  </a:ext>
                </a:extLst>
              </p:cNvPr>
              <p:cNvSpPr/>
              <p:nvPr/>
            </p:nvSpPr>
            <p:spPr>
              <a:xfrm>
                <a:off x="7257168" y="6611738"/>
                <a:ext cx="85494" cy="84780"/>
              </a:xfrm>
              <a:custGeom>
                <a:avLst/>
                <a:gdLst>
                  <a:gd name="connsiteX0" fmla="*/ 70378 w 85494"/>
                  <a:gd name="connsiteY0" fmla="*/ 82751 h 84780"/>
                  <a:gd name="connsiteX1" fmla="*/ 70378 w 85494"/>
                  <a:gd name="connsiteY1" fmla="*/ 70236 h 84780"/>
                  <a:gd name="connsiteX2" fmla="*/ 70093 w 85494"/>
                  <a:gd name="connsiteY2" fmla="*/ 70236 h 84780"/>
                  <a:gd name="connsiteX3" fmla="*/ 42747 w 85494"/>
                  <a:gd name="connsiteY3" fmla="*/ 84780 h 84780"/>
                  <a:gd name="connsiteX4" fmla="*/ 0 w 85494"/>
                  <a:gd name="connsiteY4" fmla="*/ 43776 h 84780"/>
                  <a:gd name="connsiteX5" fmla="*/ 42176 w 85494"/>
                  <a:gd name="connsiteY5" fmla="*/ 0 h 84780"/>
                  <a:gd name="connsiteX6" fmla="*/ 70093 w 85494"/>
                  <a:gd name="connsiteY6" fmla="*/ 13516 h 84780"/>
                  <a:gd name="connsiteX7" fmla="*/ 70378 w 85494"/>
                  <a:gd name="connsiteY7" fmla="*/ 13516 h 84780"/>
                  <a:gd name="connsiteX8" fmla="*/ 70378 w 85494"/>
                  <a:gd name="connsiteY8" fmla="*/ 2172 h 84780"/>
                  <a:gd name="connsiteX9" fmla="*/ 85494 w 85494"/>
                  <a:gd name="connsiteY9" fmla="*/ 2172 h 84780"/>
                  <a:gd name="connsiteX10" fmla="*/ 85494 w 85494"/>
                  <a:gd name="connsiteY10" fmla="*/ 82751 h 84780"/>
                  <a:gd name="connsiteX11" fmla="*/ 70378 w 85494"/>
                  <a:gd name="connsiteY11" fmla="*/ 82751 h 84780"/>
                  <a:gd name="connsiteX12" fmla="*/ 70664 w 85494"/>
                  <a:gd name="connsiteY12" fmla="*/ 42604 h 84780"/>
                  <a:gd name="connsiteX13" fmla="*/ 42604 w 85494"/>
                  <a:gd name="connsiteY13" fmla="*/ 13801 h 84780"/>
                  <a:gd name="connsiteX14" fmla="*/ 15116 w 85494"/>
                  <a:gd name="connsiteY14" fmla="*/ 42604 h 84780"/>
                  <a:gd name="connsiteX15" fmla="*/ 42604 w 85494"/>
                  <a:gd name="connsiteY15" fmla="*/ 70979 h 84780"/>
                  <a:gd name="connsiteX16" fmla="*/ 70664 w 85494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4" h="84780">
                    <a:moveTo>
                      <a:pt x="70378" y="82751"/>
                    </a:moveTo>
                    <a:lnTo>
                      <a:pt x="70378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202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8" y="0"/>
                      <a:pt x="63835" y="4372"/>
                      <a:pt x="70093" y="13516"/>
                    </a:cubicBezTo>
                    <a:lnTo>
                      <a:pt x="70378" y="13516"/>
                    </a:lnTo>
                    <a:lnTo>
                      <a:pt x="70378" y="2172"/>
                    </a:lnTo>
                    <a:lnTo>
                      <a:pt x="85494" y="2172"/>
                    </a:lnTo>
                    <a:lnTo>
                      <a:pt x="85494" y="82751"/>
                    </a:lnTo>
                    <a:lnTo>
                      <a:pt x="70378" y="82751"/>
                    </a:lnTo>
                    <a:close/>
                    <a:moveTo>
                      <a:pt x="70664" y="42604"/>
                    </a:moveTo>
                    <a:cubicBezTo>
                      <a:pt x="70664" y="26888"/>
                      <a:pt x="59321" y="13801"/>
                      <a:pt x="42604" y="13801"/>
                    </a:cubicBezTo>
                    <a:cubicBezTo>
                      <a:pt x="27488" y="13801"/>
                      <a:pt x="15116" y="26746"/>
                      <a:pt x="15116" y="42604"/>
                    </a:cubicBezTo>
                    <a:cubicBezTo>
                      <a:pt x="15116" y="58463"/>
                      <a:pt x="27488" y="70979"/>
                      <a:pt x="42604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DC0F21C-57E9-3542-06A8-1E26A89F8D33}"/>
                  </a:ext>
                </a:extLst>
              </p:cNvPr>
              <p:cNvSpPr/>
              <p:nvPr/>
            </p:nvSpPr>
            <p:spPr>
              <a:xfrm>
                <a:off x="7351520" y="6584250"/>
                <a:ext cx="37660" cy="110240"/>
              </a:xfrm>
              <a:custGeom>
                <a:avLst/>
                <a:gdLst>
                  <a:gd name="connsiteX0" fmla="*/ 0 w 37660"/>
                  <a:gd name="connsiteY0" fmla="*/ 17745 h 110240"/>
                  <a:gd name="connsiteX1" fmla="*/ 0 w 37660"/>
                  <a:gd name="connsiteY1" fmla="*/ 0 h 110240"/>
                  <a:gd name="connsiteX2" fmla="*/ 15115 w 37660"/>
                  <a:gd name="connsiteY2" fmla="*/ 0 h 110240"/>
                  <a:gd name="connsiteX3" fmla="*/ 15115 w 37660"/>
                  <a:gd name="connsiteY3" fmla="*/ 17745 h 110240"/>
                  <a:gd name="connsiteX4" fmla="*/ 0 w 37660"/>
                  <a:gd name="connsiteY4" fmla="*/ 17745 h 110240"/>
                  <a:gd name="connsiteX5" fmla="*/ 11201 w 37660"/>
                  <a:gd name="connsiteY5" fmla="*/ 110240 h 110240"/>
                  <a:gd name="connsiteX6" fmla="*/ 11201 w 37660"/>
                  <a:gd name="connsiteY6" fmla="*/ 29660 h 110240"/>
                  <a:gd name="connsiteX7" fmla="*/ 26317 w 37660"/>
                  <a:gd name="connsiteY7" fmla="*/ 29660 h 110240"/>
                  <a:gd name="connsiteX8" fmla="*/ 26317 w 37660"/>
                  <a:gd name="connsiteY8" fmla="*/ 110240 h 110240"/>
                  <a:gd name="connsiteX9" fmla="*/ 11201 w 37660"/>
                  <a:gd name="connsiteY9" fmla="*/ 110240 h 110240"/>
                  <a:gd name="connsiteX10" fmla="*/ 22545 w 37660"/>
                  <a:gd name="connsiteY10" fmla="*/ 17745 h 110240"/>
                  <a:gd name="connsiteX11" fmla="*/ 22545 w 37660"/>
                  <a:gd name="connsiteY11" fmla="*/ 0 h 110240"/>
                  <a:gd name="connsiteX12" fmla="*/ 37661 w 37660"/>
                  <a:gd name="connsiteY12" fmla="*/ 0 h 110240"/>
                  <a:gd name="connsiteX13" fmla="*/ 37661 w 37660"/>
                  <a:gd name="connsiteY13" fmla="*/ 17745 h 110240"/>
                  <a:gd name="connsiteX14" fmla="*/ 22545 w 37660"/>
                  <a:gd name="connsiteY14" fmla="*/ 17745 h 110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660" h="110240">
                    <a:moveTo>
                      <a:pt x="0" y="17745"/>
                    </a:moveTo>
                    <a:lnTo>
                      <a:pt x="0" y="0"/>
                    </a:lnTo>
                    <a:lnTo>
                      <a:pt x="15115" y="0"/>
                    </a:lnTo>
                    <a:lnTo>
                      <a:pt x="15115" y="17745"/>
                    </a:lnTo>
                    <a:lnTo>
                      <a:pt x="0" y="17745"/>
                    </a:lnTo>
                    <a:close/>
                    <a:moveTo>
                      <a:pt x="11201" y="110240"/>
                    </a:moveTo>
                    <a:lnTo>
                      <a:pt x="11201" y="29660"/>
                    </a:lnTo>
                    <a:lnTo>
                      <a:pt x="26317" y="29660"/>
                    </a:lnTo>
                    <a:lnTo>
                      <a:pt x="26317" y="110240"/>
                    </a:lnTo>
                    <a:lnTo>
                      <a:pt x="11201" y="110240"/>
                    </a:lnTo>
                    <a:close/>
                    <a:moveTo>
                      <a:pt x="22545" y="17745"/>
                    </a:moveTo>
                    <a:lnTo>
                      <a:pt x="22545" y="0"/>
                    </a:lnTo>
                    <a:lnTo>
                      <a:pt x="37661" y="0"/>
                    </a:lnTo>
                    <a:lnTo>
                      <a:pt x="37661" y="17745"/>
                    </a:lnTo>
                    <a:lnTo>
                      <a:pt x="22545" y="1774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E0D4813-5937-5333-609B-48881B5B334C}"/>
                  </a:ext>
                </a:extLst>
              </p:cNvPr>
              <p:cNvSpPr/>
              <p:nvPr/>
            </p:nvSpPr>
            <p:spPr>
              <a:xfrm>
                <a:off x="7397611" y="6613910"/>
                <a:ext cx="67493" cy="80579"/>
              </a:xfrm>
              <a:custGeom>
                <a:avLst/>
                <a:gdLst>
                  <a:gd name="connsiteX0" fmla="*/ 52349 w 67493"/>
                  <a:gd name="connsiteY0" fmla="*/ 80580 h 80579"/>
                  <a:gd name="connsiteX1" fmla="*/ 52349 w 67493"/>
                  <a:gd name="connsiteY1" fmla="*/ 46119 h 80579"/>
                  <a:gd name="connsiteX2" fmla="*/ 15116 w 67493"/>
                  <a:gd name="connsiteY2" fmla="*/ 46119 h 80579"/>
                  <a:gd name="connsiteX3" fmla="*/ 15116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16 w 67493"/>
                  <a:gd name="connsiteY6" fmla="*/ 0 h 80579"/>
                  <a:gd name="connsiteX7" fmla="*/ 15116 w 67493"/>
                  <a:gd name="connsiteY7" fmla="*/ 32146 h 80579"/>
                  <a:gd name="connsiteX8" fmla="*/ 52349 w 67493"/>
                  <a:gd name="connsiteY8" fmla="*/ 32146 h 80579"/>
                  <a:gd name="connsiteX9" fmla="*/ 52349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49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49" y="80580"/>
                    </a:moveTo>
                    <a:lnTo>
                      <a:pt x="52349" y="46119"/>
                    </a:lnTo>
                    <a:lnTo>
                      <a:pt x="15116" y="46119"/>
                    </a:lnTo>
                    <a:lnTo>
                      <a:pt x="15116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16" y="0"/>
                    </a:lnTo>
                    <a:lnTo>
                      <a:pt x="15116" y="32146"/>
                    </a:lnTo>
                    <a:lnTo>
                      <a:pt x="52349" y="32146"/>
                    </a:lnTo>
                    <a:lnTo>
                      <a:pt x="52349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49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C5CAF4C-9769-17CC-2401-066CD48B42D8}"/>
                  </a:ext>
                </a:extLst>
              </p:cNvPr>
              <p:cNvSpPr/>
              <p:nvPr/>
            </p:nvSpPr>
            <p:spPr>
              <a:xfrm>
                <a:off x="7484134" y="6613910"/>
                <a:ext cx="72693" cy="80579"/>
              </a:xfrm>
              <a:custGeom>
                <a:avLst/>
                <a:gdLst>
                  <a:gd name="connsiteX0" fmla="*/ 57577 w 72693"/>
                  <a:gd name="connsiteY0" fmla="*/ 80580 h 80579"/>
                  <a:gd name="connsiteX1" fmla="*/ 57863 w 72693"/>
                  <a:gd name="connsiteY1" fmla="*/ 19773 h 80579"/>
                  <a:gd name="connsiteX2" fmla="*/ 57577 w 72693"/>
                  <a:gd name="connsiteY2" fmla="*/ 19773 h 80579"/>
                  <a:gd name="connsiteX3" fmla="*/ 15259 w 72693"/>
                  <a:gd name="connsiteY3" fmla="*/ 80580 h 80579"/>
                  <a:gd name="connsiteX4" fmla="*/ 0 w 72693"/>
                  <a:gd name="connsiteY4" fmla="*/ 80580 h 80579"/>
                  <a:gd name="connsiteX5" fmla="*/ 0 w 72693"/>
                  <a:gd name="connsiteY5" fmla="*/ 0 h 80579"/>
                  <a:gd name="connsiteX6" fmla="*/ 15116 w 72693"/>
                  <a:gd name="connsiteY6" fmla="*/ 0 h 80579"/>
                  <a:gd name="connsiteX7" fmla="*/ 14687 w 72693"/>
                  <a:gd name="connsiteY7" fmla="*/ 57006 h 80579"/>
                  <a:gd name="connsiteX8" fmla="*/ 14973 w 72693"/>
                  <a:gd name="connsiteY8" fmla="*/ 57006 h 80579"/>
                  <a:gd name="connsiteX9" fmla="*/ 54663 w 72693"/>
                  <a:gd name="connsiteY9" fmla="*/ 0 h 80579"/>
                  <a:gd name="connsiteX10" fmla="*/ 72693 w 72693"/>
                  <a:gd name="connsiteY10" fmla="*/ 0 h 80579"/>
                  <a:gd name="connsiteX11" fmla="*/ 72693 w 72693"/>
                  <a:gd name="connsiteY11" fmla="*/ 80580 h 80579"/>
                  <a:gd name="connsiteX12" fmla="*/ 57577 w 726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693" h="80579">
                    <a:moveTo>
                      <a:pt x="57577" y="80580"/>
                    </a:moveTo>
                    <a:lnTo>
                      <a:pt x="57863" y="19773"/>
                    </a:lnTo>
                    <a:lnTo>
                      <a:pt x="57577" y="19773"/>
                    </a:lnTo>
                    <a:lnTo>
                      <a:pt x="15259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16" y="0"/>
                    </a:lnTo>
                    <a:lnTo>
                      <a:pt x="14687" y="57006"/>
                    </a:lnTo>
                    <a:lnTo>
                      <a:pt x="14973" y="57006"/>
                    </a:lnTo>
                    <a:lnTo>
                      <a:pt x="54663" y="0"/>
                    </a:lnTo>
                    <a:lnTo>
                      <a:pt x="72693" y="0"/>
                    </a:lnTo>
                    <a:lnTo>
                      <a:pt x="72693" y="80580"/>
                    </a:lnTo>
                    <a:lnTo>
                      <a:pt x="575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6DDAA03-A205-DE4F-8E76-2A5AFCA0E0AF}"/>
                </a:ext>
              </a:extLst>
            </p:cNvPr>
            <p:cNvSpPr/>
            <p:nvPr/>
          </p:nvSpPr>
          <p:spPr>
            <a:xfrm>
              <a:off x="6257206" y="6135689"/>
              <a:ext cx="627094" cy="606291"/>
            </a:xfrm>
            <a:custGeom>
              <a:avLst/>
              <a:gdLst>
                <a:gd name="connsiteX0" fmla="*/ 598348 w 627094"/>
                <a:gd name="connsiteY0" fmla="*/ 483708 h 606291"/>
                <a:gd name="connsiteX1" fmla="*/ 360323 w 627094"/>
                <a:gd name="connsiteY1" fmla="*/ 606292 h 606291"/>
                <a:gd name="connsiteX2" fmla="*/ 122299 w 627094"/>
                <a:gd name="connsiteY2" fmla="*/ 483708 h 606291"/>
                <a:gd name="connsiteX3" fmla="*/ 201307 w 627094"/>
                <a:gd name="connsiteY3" fmla="*/ 483708 h 606291"/>
                <a:gd name="connsiteX4" fmla="*/ 399070 w 627094"/>
                <a:gd name="connsiteY4" fmla="*/ 576203 h 606291"/>
                <a:gd name="connsiteX5" fmla="*/ 596834 w 627094"/>
                <a:gd name="connsiteY5" fmla="*/ 483708 h 606291"/>
                <a:gd name="connsiteX6" fmla="*/ 598348 w 627094"/>
                <a:gd name="connsiteY6" fmla="*/ 483708 h 606291"/>
                <a:gd name="connsiteX7" fmla="*/ 266799 w 627094"/>
                <a:gd name="connsiteY7" fmla="*/ 69436 h 606291"/>
                <a:gd name="connsiteX8" fmla="*/ 518454 w 627094"/>
                <a:gd name="connsiteY8" fmla="*/ 203221 h 606291"/>
                <a:gd name="connsiteX9" fmla="*/ 627094 w 627094"/>
                <a:gd name="connsiteY9" fmla="*/ 203221 h 606291"/>
                <a:gd name="connsiteX10" fmla="*/ 313547 w 627094"/>
                <a:gd name="connsiteY10" fmla="*/ 0 h 606291"/>
                <a:gd name="connsiteX11" fmla="*/ 0 w 627094"/>
                <a:gd name="connsiteY11" fmla="*/ 203221 h 606291"/>
                <a:gd name="connsiteX12" fmla="*/ 15116 w 627094"/>
                <a:gd name="connsiteY12" fmla="*/ 203221 h 606291"/>
                <a:gd name="connsiteX13" fmla="*/ 266771 w 627094"/>
                <a:gd name="connsiteY13" fmla="*/ 69436 h 60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7094" h="606291">
                  <a:moveTo>
                    <a:pt x="598348" y="483708"/>
                  </a:moveTo>
                  <a:cubicBezTo>
                    <a:pt x="547486" y="557430"/>
                    <a:pt x="459848" y="606292"/>
                    <a:pt x="360323" y="606292"/>
                  </a:cubicBezTo>
                  <a:cubicBezTo>
                    <a:pt x="260799" y="606292"/>
                    <a:pt x="173161" y="557430"/>
                    <a:pt x="122299" y="483708"/>
                  </a:cubicBezTo>
                  <a:lnTo>
                    <a:pt x="201307" y="483708"/>
                  </a:lnTo>
                  <a:cubicBezTo>
                    <a:pt x="246997" y="539942"/>
                    <a:pt x="318548" y="576203"/>
                    <a:pt x="399070" y="576203"/>
                  </a:cubicBezTo>
                  <a:cubicBezTo>
                    <a:pt x="479593" y="576203"/>
                    <a:pt x="551172" y="539942"/>
                    <a:pt x="596834" y="483708"/>
                  </a:cubicBezTo>
                  <a:lnTo>
                    <a:pt x="598348" y="483708"/>
                  </a:lnTo>
                  <a:close/>
                  <a:moveTo>
                    <a:pt x="266799" y="69436"/>
                  </a:moveTo>
                  <a:cubicBezTo>
                    <a:pt x="370010" y="69436"/>
                    <a:pt x="463991" y="119441"/>
                    <a:pt x="518454" y="203221"/>
                  </a:cubicBezTo>
                  <a:lnTo>
                    <a:pt x="627094" y="203221"/>
                  </a:lnTo>
                  <a:cubicBezTo>
                    <a:pt x="571774" y="79637"/>
                    <a:pt x="449047" y="0"/>
                    <a:pt x="313547" y="0"/>
                  </a:cubicBezTo>
                  <a:cubicBezTo>
                    <a:pt x="178047" y="0"/>
                    <a:pt x="55320" y="79665"/>
                    <a:pt x="0" y="203221"/>
                  </a:cubicBezTo>
                  <a:lnTo>
                    <a:pt x="15116" y="203221"/>
                  </a:lnTo>
                  <a:cubicBezTo>
                    <a:pt x="69579" y="119412"/>
                    <a:pt x="163560" y="69436"/>
                    <a:pt x="266771" y="69436"/>
                  </a:cubicBezTo>
                </a:path>
              </a:pathLst>
            </a:custGeom>
            <a:solidFill>
              <a:srgbClr val="046CB5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FCE8AF3-EB0D-19E0-52C6-B652879E3DD6}"/>
                </a:ext>
              </a:extLst>
            </p:cNvPr>
            <p:cNvSpPr/>
            <p:nvPr/>
          </p:nvSpPr>
          <p:spPr>
            <a:xfrm>
              <a:off x="6257235" y="6216326"/>
              <a:ext cx="627065" cy="606291"/>
            </a:xfrm>
            <a:custGeom>
              <a:avLst/>
              <a:gdLst>
                <a:gd name="connsiteX0" fmla="*/ 28717 w 627065"/>
                <a:gd name="connsiteY0" fmla="*/ 122584 h 606291"/>
                <a:gd name="connsiteX1" fmla="*/ 266742 w 627065"/>
                <a:gd name="connsiteY1" fmla="*/ 0 h 606291"/>
                <a:gd name="connsiteX2" fmla="*/ 504767 w 627065"/>
                <a:gd name="connsiteY2" fmla="*/ 122584 h 606291"/>
                <a:gd name="connsiteX3" fmla="*/ 425759 w 627065"/>
                <a:gd name="connsiteY3" fmla="*/ 122584 h 606291"/>
                <a:gd name="connsiteX4" fmla="*/ 227995 w 627065"/>
                <a:gd name="connsiteY4" fmla="*/ 30089 h 606291"/>
                <a:gd name="connsiteX5" fmla="*/ 30232 w 627065"/>
                <a:gd name="connsiteY5" fmla="*/ 122584 h 606291"/>
                <a:gd name="connsiteX6" fmla="*/ 28717 w 627065"/>
                <a:gd name="connsiteY6" fmla="*/ 122584 h 606291"/>
                <a:gd name="connsiteX7" fmla="*/ 313518 w 627065"/>
                <a:gd name="connsiteY7" fmla="*/ 606292 h 606291"/>
                <a:gd name="connsiteX8" fmla="*/ 627066 w 627065"/>
                <a:gd name="connsiteY8" fmla="*/ 403042 h 606291"/>
                <a:gd name="connsiteX9" fmla="*/ 611950 w 627065"/>
                <a:gd name="connsiteY9" fmla="*/ 403042 h 606291"/>
                <a:gd name="connsiteX10" fmla="*/ 360295 w 627065"/>
                <a:gd name="connsiteY10" fmla="*/ 536856 h 606291"/>
                <a:gd name="connsiteX11" fmla="*/ 108640 w 627065"/>
                <a:gd name="connsiteY11" fmla="*/ 403042 h 606291"/>
                <a:gd name="connsiteX12" fmla="*/ 0 w 627065"/>
                <a:gd name="connsiteY12" fmla="*/ 403042 h 606291"/>
                <a:gd name="connsiteX13" fmla="*/ 313547 w 627065"/>
                <a:gd name="connsiteY13" fmla="*/ 606292 h 60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7065" h="606291">
                  <a:moveTo>
                    <a:pt x="28717" y="122584"/>
                  </a:moveTo>
                  <a:cubicBezTo>
                    <a:pt x="79580" y="48862"/>
                    <a:pt x="167218" y="0"/>
                    <a:pt x="266742" y="0"/>
                  </a:cubicBezTo>
                  <a:cubicBezTo>
                    <a:pt x="366267" y="0"/>
                    <a:pt x="453905" y="48862"/>
                    <a:pt x="504767" y="122584"/>
                  </a:cubicBezTo>
                  <a:lnTo>
                    <a:pt x="425759" y="122584"/>
                  </a:lnTo>
                  <a:cubicBezTo>
                    <a:pt x="380068" y="66350"/>
                    <a:pt x="308518" y="30089"/>
                    <a:pt x="227995" y="30089"/>
                  </a:cubicBezTo>
                  <a:cubicBezTo>
                    <a:pt x="147473" y="30089"/>
                    <a:pt x="75922" y="66350"/>
                    <a:pt x="30232" y="122584"/>
                  </a:cubicBezTo>
                  <a:lnTo>
                    <a:pt x="28717" y="122584"/>
                  </a:lnTo>
                  <a:close/>
                  <a:moveTo>
                    <a:pt x="313518" y="606292"/>
                  </a:moveTo>
                  <a:cubicBezTo>
                    <a:pt x="449018" y="606292"/>
                    <a:pt x="571745" y="526627"/>
                    <a:pt x="627066" y="403042"/>
                  </a:cubicBezTo>
                  <a:lnTo>
                    <a:pt x="611950" y="403042"/>
                  </a:lnTo>
                  <a:cubicBezTo>
                    <a:pt x="557487" y="486851"/>
                    <a:pt x="463505" y="536856"/>
                    <a:pt x="360295" y="536856"/>
                  </a:cubicBezTo>
                  <a:cubicBezTo>
                    <a:pt x="257084" y="536856"/>
                    <a:pt x="163103" y="486851"/>
                    <a:pt x="108640" y="403042"/>
                  </a:cubicBezTo>
                  <a:lnTo>
                    <a:pt x="0" y="403042"/>
                  </a:lnTo>
                  <a:cubicBezTo>
                    <a:pt x="55320" y="526627"/>
                    <a:pt x="178047" y="606292"/>
                    <a:pt x="313547" y="606292"/>
                  </a:cubicBezTo>
                </a:path>
              </a:pathLst>
            </a:custGeom>
            <a:solidFill>
              <a:srgbClr val="7B858E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3BDF8BC-F56E-F8AF-ACD4-C05DF296B7F7}"/>
                </a:ext>
              </a:extLst>
            </p:cNvPr>
            <p:cNvSpPr/>
            <p:nvPr/>
          </p:nvSpPr>
          <p:spPr>
            <a:xfrm>
              <a:off x="6239975" y="6379943"/>
              <a:ext cx="661526" cy="198420"/>
            </a:xfrm>
            <a:custGeom>
              <a:avLst/>
              <a:gdLst>
                <a:gd name="connsiteX0" fmla="*/ 115584 w 661526"/>
                <a:gd name="connsiteY0" fmla="*/ 0 h 198420"/>
                <a:gd name="connsiteX1" fmla="*/ 115584 w 661526"/>
                <a:gd name="connsiteY1" fmla="*/ 74551 h 198420"/>
                <a:gd name="connsiteX2" fmla="*/ 50691 w 661526"/>
                <a:gd name="connsiteY2" fmla="*/ 74551 h 198420"/>
                <a:gd name="connsiteX3" fmla="*/ 50691 w 661526"/>
                <a:gd name="connsiteY3" fmla="*/ 0 h 198420"/>
                <a:gd name="connsiteX4" fmla="*/ 0 w 661526"/>
                <a:gd name="connsiteY4" fmla="*/ 0 h 198420"/>
                <a:gd name="connsiteX5" fmla="*/ 0 w 661526"/>
                <a:gd name="connsiteY5" fmla="*/ 198421 h 198420"/>
                <a:gd name="connsiteX6" fmla="*/ 50691 w 661526"/>
                <a:gd name="connsiteY6" fmla="*/ 198421 h 198420"/>
                <a:gd name="connsiteX7" fmla="*/ 50691 w 661526"/>
                <a:gd name="connsiteY7" fmla="*/ 119041 h 198420"/>
                <a:gd name="connsiteX8" fmla="*/ 115584 w 661526"/>
                <a:gd name="connsiteY8" fmla="*/ 119041 h 198420"/>
                <a:gd name="connsiteX9" fmla="*/ 115584 w 661526"/>
                <a:gd name="connsiteY9" fmla="*/ 198421 h 198420"/>
                <a:gd name="connsiteX10" fmla="*/ 166275 w 661526"/>
                <a:gd name="connsiteY10" fmla="*/ 198421 h 198420"/>
                <a:gd name="connsiteX11" fmla="*/ 166275 w 661526"/>
                <a:gd name="connsiteY11" fmla="*/ 0 h 198420"/>
                <a:gd name="connsiteX12" fmla="*/ 115584 w 661526"/>
                <a:gd name="connsiteY12" fmla="*/ 0 h 198420"/>
                <a:gd name="connsiteX13" fmla="*/ 285859 w 661526"/>
                <a:gd name="connsiteY13" fmla="*/ 61664 h 198420"/>
                <a:gd name="connsiteX14" fmla="*/ 286659 w 661526"/>
                <a:gd name="connsiteY14" fmla="*/ 61921 h 198420"/>
                <a:gd name="connsiteX15" fmla="*/ 307061 w 661526"/>
                <a:gd name="connsiteY15" fmla="*/ 129499 h 198420"/>
                <a:gd name="connsiteX16" fmla="*/ 265485 w 661526"/>
                <a:gd name="connsiteY16" fmla="*/ 129499 h 198420"/>
                <a:gd name="connsiteX17" fmla="*/ 285859 w 661526"/>
                <a:gd name="connsiteY17" fmla="*/ 61664 h 198420"/>
                <a:gd name="connsiteX18" fmla="*/ 266285 w 661526"/>
                <a:gd name="connsiteY18" fmla="*/ 0 h 198420"/>
                <a:gd name="connsiteX19" fmla="*/ 186648 w 661526"/>
                <a:gd name="connsiteY19" fmla="*/ 198421 h 198420"/>
                <a:gd name="connsiteX20" fmla="*/ 241082 w 661526"/>
                <a:gd name="connsiteY20" fmla="*/ 198421 h 198420"/>
                <a:gd name="connsiteX21" fmla="*/ 251541 w 661526"/>
                <a:gd name="connsiteY21" fmla="*/ 169732 h 198420"/>
                <a:gd name="connsiteX22" fmla="*/ 320462 w 661526"/>
                <a:gd name="connsiteY22" fmla="*/ 169732 h 198420"/>
                <a:gd name="connsiteX23" fmla="*/ 330120 w 661526"/>
                <a:gd name="connsiteY23" fmla="*/ 198421 h 198420"/>
                <a:gd name="connsiteX24" fmla="*/ 385097 w 661526"/>
                <a:gd name="connsiteY24" fmla="*/ 198421 h 198420"/>
                <a:gd name="connsiteX25" fmla="*/ 306261 w 661526"/>
                <a:gd name="connsiteY25" fmla="*/ 0 h 198420"/>
                <a:gd name="connsiteX26" fmla="*/ 266314 w 661526"/>
                <a:gd name="connsiteY26" fmla="*/ 0 h 198420"/>
                <a:gd name="connsiteX27" fmla="*/ 405442 w 661526"/>
                <a:gd name="connsiteY27" fmla="*/ 198421 h 198420"/>
                <a:gd name="connsiteX28" fmla="*/ 456133 w 661526"/>
                <a:gd name="connsiteY28" fmla="*/ 198421 h 198420"/>
                <a:gd name="connsiteX29" fmla="*/ 456133 w 661526"/>
                <a:gd name="connsiteY29" fmla="*/ 0 h 198420"/>
                <a:gd name="connsiteX30" fmla="*/ 405442 w 661526"/>
                <a:gd name="connsiteY30" fmla="*/ 0 h 198420"/>
                <a:gd name="connsiteX31" fmla="*/ 405442 w 661526"/>
                <a:gd name="connsiteY31" fmla="*/ 198421 h 198420"/>
                <a:gd name="connsiteX32" fmla="*/ 610064 w 661526"/>
                <a:gd name="connsiteY32" fmla="*/ 0 h 198420"/>
                <a:gd name="connsiteX33" fmla="*/ 570631 w 661526"/>
                <a:gd name="connsiteY33" fmla="*/ 93838 h 198420"/>
                <a:gd name="connsiteX34" fmla="*/ 570374 w 661526"/>
                <a:gd name="connsiteY34" fmla="*/ 93838 h 198420"/>
                <a:gd name="connsiteX35" fmla="*/ 529341 w 661526"/>
                <a:gd name="connsiteY35" fmla="*/ 0 h 198420"/>
                <a:gd name="connsiteX36" fmla="*/ 477336 w 661526"/>
                <a:gd name="connsiteY36" fmla="*/ 0 h 198420"/>
                <a:gd name="connsiteX37" fmla="*/ 546257 w 661526"/>
                <a:gd name="connsiteY37" fmla="*/ 146672 h 198420"/>
                <a:gd name="connsiteX38" fmla="*/ 520769 w 661526"/>
                <a:gd name="connsiteY38" fmla="*/ 198421 h 198420"/>
                <a:gd name="connsiteX39" fmla="*/ 571974 w 661526"/>
                <a:gd name="connsiteY39" fmla="*/ 198421 h 198420"/>
                <a:gd name="connsiteX40" fmla="*/ 661527 w 661526"/>
                <a:gd name="connsiteY40" fmla="*/ 0 h 198420"/>
                <a:gd name="connsiteX41" fmla="*/ 610036 w 661526"/>
                <a:gd name="connsiteY41" fmla="*/ 0 h 19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1526" h="198420">
                  <a:moveTo>
                    <a:pt x="115584" y="0"/>
                  </a:moveTo>
                  <a:lnTo>
                    <a:pt x="115584" y="74551"/>
                  </a:lnTo>
                  <a:lnTo>
                    <a:pt x="50691" y="74551"/>
                  </a:lnTo>
                  <a:lnTo>
                    <a:pt x="50691" y="0"/>
                  </a:lnTo>
                  <a:lnTo>
                    <a:pt x="0" y="0"/>
                  </a:lnTo>
                  <a:lnTo>
                    <a:pt x="0" y="198421"/>
                  </a:lnTo>
                  <a:lnTo>
                    <a:pt x="50691" y="198421"/>
                  </a:lnTo>
                  <a:lnTo>
                    <a:pt x="50691" y="119041"/>
                  </a:lnTo>
                  <a:lnTo>
                    <a:pt x="115584" y="119041"/>
                  </a:lnTo>
                  <a:lnTo>
                    <a:pt x="115584" y="198421"/>
                  </a:lnTo>
                  <a:lnTo>
                    <a:pt x="166275" y="198421"/>
                  </a:lnTo>
                  <a:lnTo>
                    <a:pt x="166275" y="0"/>
                  </a:lnTo>
                  <a:lnTo>
                    <a:pt x="115584" y="0"/>
                  </a:lnTo>
                  <a:close/>
                  <a:moveTo>
                    <a:pt x="285859" y="61664"/>
                  </a:moveTo>
                  <a:lnTo>
                    <a:pt x="286659" y="61921"/>
                  </a:lnTo>
                  <a:lnTo>
                    <a:pt x="307061" y="129499"/>
                  </a:lnTo>
                  <a:lnTo>
                    <a:pt x="265485" y="129499"/>
                  </a:lnTo>
                  <a:lnTo>
                    <a:pt x="285859" y="61664"/>
                  </a:lnTo>
                  <a:close/>
                  <a:moveTo>
                    <a:pt x="266285" y="0"/>
                  </a:moveTo>
                  <a:lnTo>
                    <a:pt x="186648" y="198421"/>
                  </a:lnTo>
                  <a:lnTo>
                    <a:pt x="241082" y="198421"/>
                  </a:lnTo>
                  <a:lnTo>
                    <a:pt x="251541" y="169732"/>
                  </a:lnTo>
                  <a:lnTo>
                    <a:pt x="320462" y="169732"/>
                  </a:lnTo>
                  <a:lnTo>
                    <a:pt x="330120" y="198421"/>
                  </a:lnTo>
                  <a:lnTo>
                    <a:pt x="385097" y="198421"/>
                  </a:lnTo>
                  <a:lnTo>
                    <a:pt x="306261" y="0"/>
                  </a:lnTo>
                  <a:lnTo>
                    <a:pt x="266314" y="0"/>
                  </a:lnTo>
                  <a:close/>
                  <a:moveTo>
                    <a:pt x="405442" y="198421"/>
                  </a:moveTo>
                  <a:lnTo>
                    <a:pt x="456133" y="198421"/>
                  </a:lnTo>
                  <a:lnTo>
                    <a:pt x="456133" y="0"/>
                  </a:lnTo>
                  <a:lnTo>
                    <a:pt x="405442" y="0"/>
                  </a:lnTo>
                  <a:lnTo>
                    <a:pt x="405442" y="198421"/>
                  </a:lnTo>
                  <a:close/>
                  <a:moveTo>
                    <a:pt x="610064" y="0"/>
                  </a:moveTo>
                  <a:lnTo>
                    <a:pt x="570631" y="93838"/>
                  </a:lnTo>
                  <a:lnTo>
                    <a:pt x="570374" y="93838"/>
                  </a:lnTo>
                  <a:lnTo>
                    <a:pt x="529341" y="0"/>
                  </a:lnTo>
                  <a:lnTo>
                    <a:pt x="477336" y="0"/>
                  </a:lnTo>
                  <a:lnTo>
                    <a:pt x="546257" y="146672"/>
                  </a:lnTo>
                  <a:lnTo>
                    <a:pt x="520769" y="198421"/>
                  </a:lnTo>
                  <a:lnTo>
                    <a:pt x="571974" y="198421"/>
                  </a:lnTo>
                  <a:lnTo>
                    <a:pt x="661527" y="0"/>
                  </a:lnTo>
                  <a:lnTo>
                    <a:pt x="610036" y="0"/>
                  </a:lnTo>
                  <a:close/>
                </a:path>
              </a:pathLst>
            </a:custGeom>
            <a:solidFill>
              <a:srgbClr val="231F20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5261600" y="2302725"/>
            <a:ext cx="36255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idx="2"/>
          </p:nvPr>
        </p:nvSpPr>
        <p:spPr>
          <a:xfrm>
            <a:off x="228600" y="771525"/>
            <a:ext cx="4041600" cy="1158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EB Garamond SemiBold"/>
              <a:buNone/>
              <a:defRPr sz="3200" b="0"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228600" y="2175328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Google Shape;24;p3">
            <a:extLst>
              <a:ext uri="{FF2B5EF4-FFF2-40B4-BE49-F238E27FC236}">
                <a16:creationId xmlns:a16="http://schemas.microsoft.com/office/drawing/2014/main" id="{31439F4B-AFB9-5854-E67C-D6B686379D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 descr="solid navy blue background"/>
          <p:cNvSpPr/>
          <p:nvPr/>
        </p:nvSpPr>
        <p:spPr>
          <a:xfrm>
            <a:off x="-19200" y="-19199"/>
            <a:ext cx="9182400" cy="435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C02D3F-00DC-527A-7E31-065912952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6774" y="963175"/>
            <a:ext cx="7118262" cy="3217150"/>
          </a:xfrm>
          <a:prstGeom prst="rect">
            <a:avLst/>
          </a:prstGeom>
        </p:spPr>
      </p:pic>
      <p:sp>
        <p:nvSpPr>
          <p:cNvPr id="6" name="Google Shape;16;p2" descr="solid navy blue background">
            <a:extLst>
              <a:ext uri="{FF2B5EF4-FFF2-40B4-BE49-F238E27FC236}">
                <a16:creationId xmlns:a16="http://schemas.microsoft.com/office/drawing/2014/main" id="{0CD8663D-E5A1-73DF-38FE-55F5B33FE049}"/>
              </a:ext>
            </a:extLst>
          </p:cNvPr>
          <p:cNvSpPr/>
          <p:nvPr/>
        </p:nvSpPr>
        <p:spPr>
          <a:xfrm>
            <a:off x="-19201" y="-19224"/>
            <a:ext cx="6420002" cy="435791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8;p2" descr="Title text box"/>
          <p:cNvSpPr txBox="1">
            <a:spLocks noGrp="1"/>
          </p:cNvSpPr>
          <p:nvPr>
            <p:ph type="ctrTitle"/>
          </p:nvPr>
        </p:nvSpPr>
        <p:spPr>
          <a:xfrm>
            <a:off x="457200" y="1143000"/>
            <a:ext cx="4568190" cy="2052600"/>
          </a:xfrm>
          <a:prstGeom prst="rect">
            <a:avLst/>
          </a:prstGeom>
        </p:spPr>
        <p:txBody>
          <a:bodyPr spcFirstLastPara="1" wrap="square" lIns="0" tIns="0" rIns="0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 SemiBold"/>
              <a:buNone/>
              <a:defRPr sz="4000" b="0">
                <a:solidFill>
                  <a:schemeClr val="lt1"/>
                </a:solidFill>
                <a:latin typeface="+mj-lt"/>
                <a:ea typeface="EB Garamond SemiBold"/>
                <a:cs typeface="Times New Roman" panose="02020603050405020304" pitchFamily="18" charset="0"/>
                <a:sym typeface="EB Garamo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9" name="Google Shape;19;p2" descr="Subtitle text box"/>
          <p:cNvSpPr txBox="1">
            <a:spLocks noGrp="1"/>
          </p:cNvSpPr>
          <p:nvPr>
            <p:ph type="subTitle" idx="1"/>
          </p:nvPr>
        </p:nvSpPr>
        <p:spPr>
          <a:xfrm>
            <a:off x="457200" y="3200400"/>
            <a:ext cx="4568190" cy="7926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1800" i="1">
                <a:solidFill>
                  <a:schemeClr val="lt1"/>
                </a:solidFill>
                <a:latin typeface="+mj-lt"/>
                <a:ea typeface="EB Garamond ExtraBold"/>
                <a:cs typeface="Times New Roman" panose="02020603050405020304" pitchFamily="18" charset="0"/>
                <a:sym typeface="EB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B Garamond"/>
              <a:buNone/>
              <a:defRPr sz="2400" i="1">
                <a:solidFill>
                  <a:schemeClr val="lt1"/>
                </a:solidFill>
                <a:latin typeface="EB Garamond ExtraBold"/>
                <a:ea typeface="EB Garamond ExtraBold"/>
                <a:cs typeface="EB Garamond ExtraBold"/>
                <a:sym typeface="EB Garamond"/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grpSp>
        <p:nvGrpSpPr>
          <p:cNvPr id="199" name="Graphic 4">
            <a:extLst>
              <a:ext uri="{FF2B5EF4-FFF2-40B4-BE49-F238E27FC236}">
                <a16:creationId xmlns:a16="http://schemas.microsoft.com/office/drawing/2014/main" id="{5163C2C6-7651-BFF6-B904-8F331F2F7BFF}"/>
              </a:ext>
            </a:extLst>
          </p:cNvPr>
          <p:cNvGrpSpPr/>
          <p:nvPr/>
        </p:nvGrpSpPr>
        <p:grpSpPr>
          <a:xfrm>
            <a:off x="454116" y="386334"/>
            <a:ext cx="704373" cy="370713"/>
            <a:chOff x="577215" y="386334"/>
            <a:chExt cx="704373" cy="370713"/>
          </a:xfrm>
        </p:grpSpPr>
        <p:grpSp>
          <p:nvGrpSpPr>
            <p:cNvPr id="200" name="Graphic 4">
              <a:extLst>
                <a:ext uri="{FF2B5EF4-FFF2-40B4-BE49-F238E27FC236}">
                  <a16:creationId xmlns:a16="http://schemas.microsoft.com/office/drawing/2014/main" id="{3A149CCC-932D-02E5-43AF-8E0E21FC4324}"/>
                </a:ext>
              </a:extLst>
            </p:cNvPr>
            <p:cNvGrpSpPr/>
            <p:nvPr/>
          </p:nvGrpSpPr>
          <p:grpSpPr>
            <a:xfrm>
              <a:off x="577215" y="414909"/>
              <a:ext cx="704373" cy="313658"/>
              <a:chOff x="577215" y="414909"/>
              <a:chExt cx="704373" cy="313658"/>
            </a:xfrm>
            <a:solidFill>
              <a:srgbClr val="FFFFFF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557D731-8EFF-AA32-CC57-84E7821BA570}"/>
                  </a:ext>
                </a:extLst>
              </p:cNvPr>
              <p:cNvSpPr/>
              <p:nvPr/>
            </p:nvSpPr>
            <p:spPr>
              <a:xfrm>
                <a:off x="577215" y="585978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A28DDA47-6463-3076-7803-893F45D858CC}"/>
                  </a:ext>
                </a:extLst>
              </p:cNvPr>
              <p:cNvSpPr/>
              <p:nvPr/>
            </p:nvSpPr>
            <p:spPr>
              <a:xfrm>
                <a:off x="577215" y="643032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49B2B0A3-DE43-127A-1B2C-1964BBA288DE}"/>
                  </a:ext>
                </a:extLst>
              </p:cNvPr>
              <p:cNvSpPr/>
              <p:nvPr/>
            </p:nvSpPr>
            <p:spPr>
              <a:xfrm>
                <a:off x="577215" y="70008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3D0DEA5-0D15-83AB-6669-A3AD15CB0F18}"/>
                  </a:ext>
                </a:extLst>
              </p:cNvPr>
              <p:cNvSpPr/>
              <p:nvPr/>
            </p:nvSpPr>
            <p:spPr>
              <a:xfrm>
                <a:off x="858964" y="414909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5220FB05-289C-39D5-E57F-A8FA516E0F0B}"/>
                  </a:ext>
                </a:extLst>
              </p:cNvPr>
              <p:cNvSpPr/>
              <p:nvPr/>
            </p:nvSpPr>
            <p:spPr>
              <a:xfrm>
                <a:off x="858964" y="47196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CBBBE46-42D9-ABE6-D25B-622A0B7E5B4F}"/>
                  </a:ext>
                </a:extLst>
              </p:cNvPr>
              <p:cNvSpPr/>
              <p:nvPr/>
            </p:nvSpPr>
            <p:spPr>
              <a:xfrm>
                <a:off x="858964" y="52892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7" name="Graphic 4">
              <a:extLst>
                <a:ext uri="{FF2B5EF4-FFF2-40B4-BE49-F238E27FC236}">
                  <a16:creationId xmlns:a16="http://schemas.microsoft.com/office/drawing/2014/main" id="{AC498938-E0A9-90C9-954E-A722660B3F24}"/>
                </a:ext>
              </a:extLst>
            </p:cNvPr>
            <p:cNvGrpSpPr/>
            <p:nvPr/>
          </p:nvGrpSpPr>
          <p:grpSpPr>
            <a:xfrm>
              <a:off x="577215" y="386334"/>
              <a:ext cx="704373" cy="370713"/>
              <a:chOff x="577215" y="386334"/>
              <a:chExt cx="704373" cy="370713"/>
            </a:xfrm>
            <a:solidFill>
              <a:srgbClr val="D63647"/>
            </a:solidFill>
          </p:grpSpPr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777AC9D-06DE-F518-6DEE-8778FB3A5C95}"/>
                  </a:ext>
                </a:extLst>
              </p:cNvPr>
              <p:cNvSpPr/>
              <p:nvPr/>
            </p:nvSpPr>
            <p:spPr>
              <a:xfrm>
                <a:off x="577215" y="61445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91074EE-A740-9635-3F96-F976CDAEB88E}"/>
                  </a:ext>
                </a:extLst>
              </p:cNvPr>
              <p:cNvSpPr/>
              <p:nvPr/>
            </p:nvSpPr>
            <p:spPr>
              <a:xfrm>
                <a:off x="577215" y="671512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F3DE60CB-B365-D007-B57E-25F56B484725}"/>
                  </a:ext>
                </a:extLst>
              </p:cNvPr>
              <p:cNvSpPr/>
              <p:nvPr/>
            </p:nvSpPr>
            <p:spPr>
              <a:xfrm>
                <a:off x="577215" y="72856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616C5DD-DAAD-DC68-4421-64DCCD8C35A8}"/>
                  </a:ext>
                </a:extLst>
              </p:cNvPr>
              <p:cNvSpPr/>
              <p:nvPr/>
            </p:nvSpPr>
            <p:spPr>
              <a:xfrm>
                <a:off x="858964" y="386334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6358D9C-2296-91FE-451A-95620E1F4E69}"/>
                  </a:ext>
                </a:extLst>
              </p:cNvPr>
              <p:cNvSpPr/>
              <p:nvPr/>
            </p:nvSpPr>
            <p:spPr>
              <a:xfrm>
                <a:off x="858964" y="443388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D41C091-2254-2038-9052-70886A5E0091}"/>
                  </a:ext>
                </a:extLst>
              </p:cNvPr>
              <p:cNvSpPr/>
              <p:nvPr/>
            </p:nvSpPr>
            <p:spPr>
              <a:xfrm>
                <a:off x="858964" y="50044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948C7AAC-A387-3F89-1030-3DADDD3C36A0}"/>
                  </a:ext>
                </a:extLst>
              </p:cNvPr>
              <p:cNvSpPr/>
              <p:nvPr/>
            </p:nvSpPr>
            <p:spPr>
              <a:xfrm>
                <a:off x="858964" y="557498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7AC5BD6-25F2-C0B0-93C0-7AE6A758A686}"/>
                </a:ext>
              </a:extLst>
            </p:cNvPr>
            <p:cNvSpPr/>
            <p:nvPr/>
          </p:nvSpPr>
          <p:spPr>
            <a:xfrm>
              <a:off x="577215" y="386334"/>
              <a:ext cx="281749" cy="199644"/>
            </a:xfrm>
            <a:custGeom>
              <a:avLst/>
              <a:gdLst>
                <a:gd name="connsiteX0" fmla="*/ 0 w 281749"/>
                <a:gd name="connsiteY0" fmla="*/ 0 h 199644"/>
                <a:gd name="connsiteX1" fmla="*/ 281750 w 281749"/>
                <a:gd name="connsiteY1" fmla="*/ 0 h 199644"/>
                <a:gd name="connsiteX2" fmla="*/ 281750 w 281749"/>
                <a:gd name="connsiteY2" fmla="*/ 199644 h 199644"/>
                <a:gd name="connsiteX3" fmla="*/ 0 w 281749"/>
                <a:gd name="connsiteY3" fmla="*/ 199644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749" h="199644">
                  <a:moveTo>
                    <a:pt x="0" y="0"/>
                  </a:moveTo>
                  <a:lnTo>
                    <a:pt x="281750" y="0"/>
                  </a:lnTo>
                  <a:lnTo>
                    <a:pt x="281750" y="199644"/>
                  </a:lnTo>
                  <a:lnTo>
                    <a:pt x="0" y="199644"/>
                  </a:lnTo>
                  <a:close/>
                </a:path>
              </a:pathLst>
            </a:custGeom>
            <a:solidFill>
              <a:srgbClr val="0039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6" name="Graphic 4">
              <a:extLst>
                <a:ext uri="{FF2B5EF4-FFF2-40B4-BE49-F238E27FC236}">
                  <a16:creationId xmlns:a16="http://schemas.microsoft.com/office/drawing/2014/main" id="{755E60E4-1188-CD51-FED4-046350322468}"/>
                </a:ext>
              </a:extLst>
            </p:cNvPr>
            <p:cNvGrpSpPr/>
            <p:nvPr/>
          </p:nvGrpSpPr>
          <p:grpSpPr>
            <a:xfrm>
              <a:off x="586644" y="392620"/>
              <a:ext cx="262890" cy="187071"/>
              <a:chOff x="586644" y="392620"/>
              <a:chExt cx="262890" cy="187071"/>
            </a:xfrm>
            <a:solidFill>
              <a:srgbClr val="FFFFFF"/>
            </a:solidFill>
          </p:grpSpPr>
          <p:grpSp>
            <p:nvGrpSpPr>
              <p:cNvPr id="217" name="Graphic 4">
                <a:extLst>
                  <a:ext uri="{FF2B5EF4-FFF2-40B4-BE49-F238E27FC236}">
                    <a16:creationId xmlns:a16="http://schemas.microsoft.com/office/drawing/2014/main" id="{7A6321BE-9A7E-E435-F4FE-E270648513DB}"/>
                  </a:ext>
                </a:extLst>
              </p:cNvPr>
              <p:cNvGrpSpPr/>
              <p:nvPr/>
            </p:nvGrpSpPr>
            <p:grpSpPr>
              <a:xfrm>
                <a:off x="586644" y="392620"/>
                <a:ext cx="262890" cy="39433"/>
                <a:chOff x="586644" y="392620"/>
                <a:chExt cx="262890" cy="39433"/>
              </a:xfrm>
              <a:solidFill>
                <a:srgbClr val="FFFFFF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C55D56C3-F49D-1423-8F9F-594FBB69FAFD}"/>
                    </a:ext>
                  </a:extLst>
                </p:cNvPr>
                <p:cNvSpPr/>
                <p:nvPr/>
              </p:nvSpPr>
              <p:spPr>
                <a:xfrm>
                  <a:off x="586644" y="392620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9B2C859C-B27C-2A48-F08E-D862CC7E3489}"/>
                    </a:ext>
                  </a:extLst>
                </p:cNvPr>
                <p:cNvSpPr/>
                <p:nvPr/>
              </p:nvSpPr>
              <p:spPr>
                <a:xfrm>
                  <a:off x="610933" y="413575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6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361CC88E-8760-9923-105E-14D382C4E12C}"/>
                    </a:ext>
                  </a:extLst>
                </p:cNvPr>
                <p:cNvSpPr/>
                <p:nvPr/>
              </p:nvSpPr>
              <p:spPr>
                <a:xfrm>
                  <a:off x="635317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C50E18BE-3177-E65B-51BE-F8F6BB671DEE}"/>
                    </a:ext>
                  </a:extLst>
                </p:cNvPr>
                <p:cNvSpPr/>
                <p:nvPr/>
              </p:nvSpPr>
              <p:spPr>
                <a:xfrm>
                  <a:off x="659701" y="413575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2AF3B2D8-2480-DD24-4C22-890C3EB21A7D}"/>
                    </a:ext>
                  </a:extLst>
                </p:cNvPr>
                <p:cNvSpPr/>
                <p:nvPr/>
              </p:nvSpPr>
              <p:spPr>
                <a:xfrm>
                  <a:off x="684085" y="392620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A9463ED6-E95A-9B4D-A07D-5A87626FE7F3}"/>
                    </a:ext>
                  </a:extLst>
                </p:cNvPr>
                <p:cNvSpPr/>
                <p:nvPr/>
              </p:nvSpPr>
              <p:spPr>
                <a:xfrm>
                  <a:off x="708374" y="413575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5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A430FBB9-F92E-828A-B889-7F6E644D0484}"/>
                    </a:ext>
                  </a:extLst>
                </p:cNvPr>
                <p:cNvSpPr/>
                <p:nvPr/>
              </p:nvSpPr>
              <p:spPr>
                <a:xfrm>
                  <a:off x="732758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1B6651BD-6A85-8CCC-5C17-C4C9AD8D11C0}"/>
                    </a:ext>
                  </a:extLst>
                </p:cNvPr>
                <p:cNvSpPr/>
                <p:nvPr/>
              </p:nvSpPr>
              <p:spPr>
                <a:xfrm>
                  <a:off x="757142" y="413575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8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620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A5E1EB44-EBB7-143E-75D0-18FB0CA5D59D}"/>
                    </a:ext>
                  </a:extLst>
                </p:cNvPr>
                <p:cNvSpPr/>
                <p:nvPr/>
              </p:nvSpPr>
              <p:spPr>
                <a:xfrm>
                  <a:off x="781431" y="392620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C538BC18-4A4F-5688-841D-BC64195C4459}"/>
                    </a:ext>
                  </a:extLst>
                </p:cNvPr>
                <p:cNvSpPr/>
                <p:nvPr/>
              </p:nvSpPr>
              <p:spPr>
                <a:xfrm>
                  <a:off x="805815" y="413575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8 h 18478"/>
                    <a:gd name="connsiteX9" fmla="*/ 9716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B86E6A8F-05D3-C86D-E5A3-8C2B1DD2D8FC}"/>
                    </a:ext>
                  </a:extLst>
                </p:cNvPr>
                <p:cNvSpPr/>
                <p:nvPr/>
              </p:nvSpPr>
              <p:spPr>
                <a:xfrm>
                  <a:off x="830198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29" name="Graphic 4">
                <a:extLst>
                  <a:ext uri="{FF2B5EF4-FFF2-40B4-BE49-F238E27FC236}">
                    <a16:creationId xmlns:a16="http://schemas.microsoft.com/office/drawing/2014/main" id="{6275E4C2-EE72-14A4-6948-03F53704D5BB}"/>
                  </a:ext>
                </a:extLst>
              </p:cNvPr>
              <p:cNvGrpSpPr/>
              <p:nvPr/>
            </p:nvGrpSpPr>
            <p:grpSpPr>
              <a:xfrm>
                <a:off x="586644" y="434721"/>
                <a:ext cx="262890" cy="39433"/>
                <a:chOff x="586644" y="434721"/>
                <a:chExt cx="262890" cy="39433"/>
              </a:xfrm>
              <a:solidFill>
                <a:srgbClr val="FFFFFF"/>
              </a:solidFill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F12185CC-8B9C-F1B4-0DC3-7037C906C8E5}"/>
                    </a:ext>
                  </a:extLst>
                </p:cNvPr>
                <p:cNvSpPr/>
                <p:nvPr/>
              </p:nvSpPr>
              <p:spPr>
                <a:xfrm>
                  <a:off x="586644" y="434721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D6BED5AE-D389-A31D-D36A-5D347A794A37}"/>
                    </a:ext>
                  </a:extLst>
                </p:cNvPr>
                <p:cNvSpPr/>
                <p:nvPr/>
              </p:nvSpPr>
              <p:spPr>
                <a:xfrm>
                  <a:off x="610933" y="455676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9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9 h 18478"/>
                    <a:gd name="connsiteX9" fmla="*/ 9716 w 19430"/>
                    <a:gd name="connsiteY9" fmla="*/ 14097 h 18478"/>
                    <a:gd name="connsiteX10" fmla="*/ 3715 w 19430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0D8E84EC-2560-3661-5251-FA897E858599}"/>
                    </a:ext>
                  </a:extLst>
                </p:cNvPr>
                <p:cNvSpPr/>
                <p:nvPr/>
              </p:nvSpPr>
              <p:spPr>
                <a:xfrm>
                  <a:off x="635317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C077BFFD-A550-1E34-B9F1-2CAF8078157D}"/>
                    </a:ext>
                  </a:extLst>
                </p:cNvPr>
                <p:cNvSpPr/>
                <p:nvPr/>
              </p:nvSpPr>
              <p:spPr>
                <a:xfrm>
                  <a:off x="659701" y="455676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9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9 h 18478"/>
                    <a:gd name="connsiteX9" fmla="*/ 9620 w 19335"/>
                    <a:gd name="connsiteY9" fmla="*/ 14097 h 18478"/>
                    <a:gd name="connsiteX10" fmla="*/ 3715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58D5AD07-8987-9AF4-5244-FBC8A9BB45B3}"/>
                    </a:ext>
                  </a:extLst>
                </p:cNvPr>
                <p:cNvSpPr/>
                <p:nvPr/>
              </p:nvSpPr>
              <p:spPr>
                <a:xfrm>
                  <a:off x="684085" y="434721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BC087845-0756-E118-7304-408D02161803}"/>
                    </a:ext>
                  </a:extLst>
                </p:cNvPr>
                <p:cNvSpPr/>
                <p:nvPr/>
              </p:nvSpPr>
              <p:spPr>
                <a:xfrm>
                  <a:off x="708374" y="455676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9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9 h 18478"/>
                    <a:gd name="connsiteX9" fmla="*/ 9715 w 19430"/>
                    <a:gd name="connsiteY9" fmla="*/ 14097 h 18478"/>
                    <a:gd name="connsiteX10" fmla="*/ 3715 w 19430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5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748177D4-6230-0F99-5836-607145E8D2C5}"/>
                    </a:ext>
                  </a:extLst>
                </p:cNvPr>
                <p:cNvSpPr/>
                <p:nvPr/>
              </p:nvSpPr>
              <p:spPr>
                <a:xfrm>
                  <a:off x="732758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B1D7D9D2-55BC-6A65-32D7-32A090DEC6B1}"/>
                    </a:ext>
                  </a:extLst>
                </p:cNvPr>
                <p:cNvSpPr/>
                <p:nvPr/>
              </p:nvSpPr>
              <p:spPr>
                <a:xfrm>
                  <a:off x="757142" y="455676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9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9 h 18478"/>
                    <a:gd name="connsiteX9" fmla="*/ 9620 w 19335"/>
                    <a:gd name="connsiteY9" fmla="*/ 14097 h 18478"/>
                    <a:gd name="connsiteX10" fmla="*/ 3620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9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620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E8705E05-DA5F-662F-E183-7DC7C053EC62}"/>
                    </a:ext>
                  </a:extLst>
                </p:cNvPr>
                <p:cNvSpPr/>
                <p:nvPr/>
              </p:nvSpPr>
              <p:spPr>
                <a:xfrm>
                  <a:off x="781431" y="434721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99004FB3-F06B-EA9A-C2FF-D60125D86CAD}"/>
                    </a:ext>
                  </a:extLst>
                </p:cNvPr>
                <p:cNvSpPr/>
                <p:nvPr/>
              </p:nvSpPr>
              <p:spPr>
                <a:xfrm>
                  <a:off x="805815" y="455676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9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9 h 18478"/>
                    <a:gd name="connsiteX9" fmla="*/ 9716 w 19335"/>
                    <a:gd name="connsiteY9" fmla="*/ 14097 h 18478"/>
                    <a:gd name="connsiteX10" fmla="*/ 3715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4EB7033C-5083-0462-65BD-19C7103FF4CC}"/>
                    </a:ext>
                  </a:extLst>
                </p:cNvPr>
                <p:cNvSpPr/>
                <p:nvPr/>
              </p:nvSpPr>
              <p:spPr>
                <a:xfrm>
                  <a:off x="830198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3F8FFDB0-5016-E8A7-45BE-17FA69FCFC78}"/>
                  </a:ext>
                </a:extLst>
              </p:cNvPr>
              <p:cNvGrpSpPr/>
              <p:nvPr/>
            </p:nvGrpSpPr>
            <p:grpSpPr>
              <a:xfrm>
                <a:off x="586644" y="476916"/>
                <a:ext cx="262890" cy="39433"/>
                <a:chOff x="586644" y="476916"/>
                <a:chExt cx="262890" cy="39433"/>
              </a:xfrm>
              <a:solidFill>
                <a:srgbClr val="FFFFFF"/>
              </a:solidFill>
            </p:grpSpPr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59310BD2-34EC-3CB6-C2F1-04E876B6E062}"/>
                    </a:ext>
                  </a:extLst>
                </p:cNvPr>
                <p:cNvSpPr/>
                <p:nvPr/>
              </p:nvSpPr>
              <p:spPr>
                <a:xfrm>
                  <a:off x="586644" y="476916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AE44DD4F-E5EF-C472-ADF8-11BAA77196E9}"/>
                    </a:ext>
                  </a:extLst>
                </p:cNvPr>
                <p:cNvSpPr/>
                <p:nvPr/>
              </p:nvSpPr>
              <p:spPr>
                <a:xfrm>
                  <a:off x="610933" y="497871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6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934E3231-15DC-B5BA-188A-77E53F0CA55B}"/>
                    </a:ext>
                  </a:extLst>
                </p:cNvPr>
                <p:cNvSpPr/>
                <p:nvPr/>
              </p:nvSpPr>
              <p:spPr>
                <a:xfrm>
                  <a:off x="635317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4F206AC3-89C4-18E8-75D4-A4CAF87B1A2B}"/>
                    </a:ext>
                  </a:extLst>
                </p:cNvPr>
                <p:cNvSpPr/>
                <p:nvPr/>
              </p:nvSpPr>
              <p:spPr>
                <a:xfrm>
                  <a:off x="659701" y="497871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26531BB7-BA20-D554-235F-E3266F4152BF}"/>
                    </a:ext>
                  </a:extLst>
                </p:cNvPr>
                <p:cNvSpPr/>
                <p:nvPr/>
              </p:nvSpPr>
              <p:spPr>
                <a:xfrm>
                  <a:off x="684085" y="476916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B93DC4E-96D2-48E0-B6EB-E0739F497835}"/>
                    </a:ext>
                  </a:extLst>
                </p:cNvPr>
                <p:cNvSpPr/>
                <p:nvPr/>
              </p:nvSpPr>
              <p:spPr>
                <a:xfrm>
                  <a:off x="708374" y="497871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5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7E3BA32-AA81-9715-25EE-3047A913BD2D}"/>
                    </a:ext>
                  </a:extLst>
                </p:cNvPr>
                <p:cNvSpPr/>
                <p:nvPr/>
              </p:nvSpPr>
              <p:spPr>
                <a:xfrm>
                  <a:off x="732758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C285335C-AF37-ED8F-259C-51CCB6ABA79F}"/>
                    </a:ext>
                  </a:extLst>
                </p:cNvPr>
                <p:cNvSpPr/>
                <p:nvPr/>
              </p:nvSpPr>
              <p:spPr>
                <a:xfrm>
                  <a:off x="757142" y="497871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8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620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B8887677-173F-E13D-4554-EA2A506A775B}"/>
                    </a:ext>
                  </a:extLst>
                </p:cNvPr>
                <p:cNvSpPr/>
                <p:nvPr/>
              </p:nvSpPr>
              <p:spPr>
                <a:xfrm>
                  <a:off x="781431" y="476916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6953 h 18383"/>
                    <a:gd name="connsiteX3" fmla="*/ 7429 w 19430"/>
                    <a:gd name="connsiteY3" fmla="*/ 6953 h 18383"/>
                    <a:gd name="connsiteX4" fmla="*/ 9715 w 19430"/>
                    <a:gd name="connsiteY4" fmla="*/ 0 h 18383"/>
                    <a:gd name="connsiteX5" fmla="*/ 12002 w 19430"/>
                    <a:gd name="connsiteY5" fmla="*/ 6953 h 18383"/>
                    <a:gd name="connsiteX6" fmla="*/ 19431 w 19430"/>
                    <a:gd name="connsiteY6" fmla="*/ 6953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00159DA1-54DC-F723-B2D3-C5F251B4E18D}"/>
                    </a:ext>
                  </a:extLst>
                </p:cNvPr>
                <p:cNvSpPr/>
                <p:nvPr/>
              </p:nvSpPr>
              <p:spPr>
                <a:xfrm>
                  <a:off x="805815" y="497871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8 h 18478"/>
                    <a:gd name="connsiteX9" fmla="*/ 9716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84967504-6FD1-F1A4-6957-9921904E4F98}"/>
                    </a:ext>
                  </a:extLst>
                </p:cNvPr>
                <p:cNvSpPr/>
                <p:nvPr/>
              </p:nvSpPr>
              <p:spPr>
                <a:xfrm>
                  <a:off x="830198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46CEC2DF-5B18-0AEF-100D-9473C72C66C0}"/>
                  </a:ext>
                </a:extLst>
              </p:cNvPr>
              <p:cNvGrpSpPr/>
              <p:nvPr/>
            </p:nvGrpSpPr>
            <p:grpSpPr>
              <a:xfrm>
                <a:off x="586644" y="519112"/>
                <a:ext cx="262890" cy="39338"/>
                <a:chOff x="586644" y="519112"/>
                <a:chExt cx="262890" cy="39338"/>
              </a:xfrm>
              <a:solidFill>
                <a:srgbClr val="FFFFFF"/>
              </a:solidFill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547FC5A-5D25-D2E3-B3EB-6F7753110CD3}"/>
                    </a:ext>
                  </a:extLst>
                </p:cNvPr>
                <p:cNvSpPr/>
                <p:nvPr/>
              </p:nvSpPr>
              <p:spPr>
                <a:xfrm>
                  <a:off x="586644" y="519112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60F0ECFC-F3D1-A18E-BE1D-7E31BCC65E2B}"/>
                    </a:ext>
                  </a:extLst>
                </p:cNvPr>
                <p:cNvSpPr/>
                <p:nvPr/>
              </p:nvSpPr>
              <p:spPr>
                <a:xfrm>
                  <a:off x="610933" y="540067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430 h 18383"/>
                    <a:gd name="connsiteX2" fmla="*/ 0 w 19430"/>
                    <a:gd name="connsiteY2" fmla="*/ 7048 h 18383"/>
                    <a:gd name="connsiteX3" fmla="*/ 7430 w 19430"/>
                    <a:gd name="connsiteY3" fmla="*/ 7048 h 18383"/>
                    <a:gd name="connsiteX4" fmla="*/ 9716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430 h 18383"/>
                    <a:gd name="connsiteX8" fmla="*/ 15716 w 19430"/>
                    <a:gd name="connsiteY8" fmla="*/ 18383 h 18383"/>
                    <a:gd name="connsiteX9" fmla="*/ 9716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1360FBA9-A263-F272-E607-22EF2354FBD4}"/>
                    </a:ext>
                  </a:extLst>
                </p:cNvPr>
                <p:cNvSpPr/>
                <p:nvPr/>
              </p:nvSpPr>
              <p:spPr>
                <a:xfrm>
                  <a:off x="635317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B8040496-A109-07BB-46E6-58C5ECA2232C}"/>
                    </a:ext>
                  </a:extLst>
                </p:cNvPr>
                <p:cNvSpPr/>
                <p:nvPr/>
              </p:nvSpPr>
              <p:spPr>
                <a:xfrm>
                  <a:off x="659701" y="540067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430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430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F1A5F640-DABA-E1E0-89CA-8BD046C9274C}"/>
                    </a:ext>
                  </a:extLst>
                </p:cNvPr>
                <p:cNvSpPr/>
                <p:nvPr/>
              </p:nvSpPr>
              <p:spPr>
                <a:xfrm>
                  <a:off x="684085" y="519112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1D1076B8-17B2-43BF-8D01-AF9559FEC8E6}"/>
                    </a:ext>
                  </a:extLst>
                </p:cNvPr>
                <p:cNvSpPr/>
                <p:nvPr/>
              </p:nvSpPr>
              <p:spPr>
                <a:xfrm>
                  <a:off x="708374" y="540067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430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1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430 h 18383"/>
                    <a:gd name="connsiteX8" fmla="*/ 15716 w 19430"/>
                    <a:gd name="connsiteY8" fmla="*/ 18383 h 18383"/>
                    <a:gd name="connsiteX9" fmla="*/ 9715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70A378FB-83C0-466B-4E43-0594923FCD50}"/>
                    </a:ext>
                  </a:extLst>
                </p:cNvPr>
                <p:cNvSpPr/>
                <p:nvPr/>
              </p:nvSpPr>
              <p:spPr>
                <a:xfrm>
                  <a:off x="732758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7A4904D2-96F1-0B76-6CA3-C2B36D546A9C}"/>
                    </a:ext>
                  </a:extLst>
                </p:cNvPr>
                <p:cNvSpPr/>
                <p:nvPr/>
              </p:nvSpPr>
              <p:spPr>
                <a:xfrm>
                  <a:off x="757142" y="540067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430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430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11FC19E7-EF3D-EC41-E7E0-B5B19CDEDF56}"/>
                    </a:ext>
                  </a:extLst>
                </p:cNvPr>
                <p:cNvSpPr/>
                <p:nvPr/>
              </p:nvSpPr>
              <p:spPr>
                <a:xfrm>
                  <a:off x="781431" y="519112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6953 h 18383"/>
                    <a:gd name="connsiteX3" fmla="*/ 7429 w 19430"/>
                    <a:gd name="connsiteY3" fmla="*/ 6953 h 18383"/>
                    <a:gd name="connsiteX4" fmla="*/ 9715 w 19430"/>
                    <a:gd name="connsiteY4" fmla="*/ 0 h 18383"/>
                    <a:gd name="connsiteX5" fmla="*/ 12002 w 19430"/>
                    <a:gd name="connsiteY5" fmla="*/ 6953 h 18383"/>
                    <a:gd name="connsiteX6" fmla="*/ 19431 w 19430"/>
                    <a:gd name="connsiteY6" fmla="*/ 6953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EC769F10-5754-3E54-57E8-7AA99F175471}"/>
                    </a:ext>
                  </a:extLst>
                </p:cNvPr>
                <p:cNvSpPr/>
                <p:nvPr/>
              </p:nvSpPr>
              <p:spPr>
                <a:xfrm>
                  <a:off x="805815" y="540067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430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430 h 18383"/>
                    <a:gd name="connsiteX8" fmla="*/ 15716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C140A4BB-9FF5-0627-90F6-6FFC60B99667}"/>
                    </a:ext>
                  </a:extLst>
                </p:cNvPr>
                <p:cNvSpPr/>
                <p:nvPr/>
              </p:nvSpPr>
              <p:spPr>
                <a:xfrm>
                  <a:off x="830198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04F7EC36-3305-B4A2-FBEE-ECA29238491B}"/>
                  </a:ext>
                </a:extLst>
              </p:cNvPr>
              <p:cNvSpPr/>
              <p:nvPr/>
            </p:nvSpPr>
            <p:spPr>
              <a:xfrm>
                <a:off x="586644" y="561213"/>
                <a:ext cx="19335" cy="18478"/>
              </a:xfrm>
              <a:custGeom>
                <a:avLst/>
                <a:gdLst>
                  <a:gd name="connsiteX0" fmla="*/ 3620 w 19335"/>
                  <a:gd name="connsiteY0" fmla="*/ 18479 h 18478"/>
                  <a:gd name="connsiteX1" fmla="*/ 5906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620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620" y="18479"/>
                    </a:moveTo>
                    <a:lnTo>
                      <a:pt x="5906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68ACC81B-94C5-7985-6F84-E8B3C95BC3C7}"/>
                  </a:ext>
                </a:extLst>
              </p:cNvPr>
              <p:cNvSpPr/>
              <p:nvPr/>
            </p:nvSpPr>
            <p:spPr>
              <a:xfrm>
                <a:off x="635317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430 w 19335"/>
                  <a:gd name="connsiteY3" fmla="*/ 7048 h 18478"/>
                  <a:gd name="connsiteX4" fmla="*/ 9716 w 19335"/>
                  <a:gd name="connsiteY4" fmla="*/ 0 h 18478"/>
                  <a:gd name="connsiteX5" fmla="*/ 12002 w 19335"/>
                  <a:gd name="connsiteY5" fmla="*/ 7048 h 18478"/>
                  <a:gd name="connsiteX6" fmla="*/ 19336 w 19335"/>
                  <a:gd name="connsiteY6" fmla="*/ 7048 h 18478"/>
                  <a:gd name="connsiteX7" fmla="*/ 13430 w 19335"/>
                  <a:gd name="connsiteY7" fmla="*/ 11430 h 18478"/>
                  <a:gd name="connsiteX8" fmla="*/ 15716 w 19335"/>
                  <a:gd name="connsiteY8" fmla="*/ 18479 h 18478"/>
                  <a:gd name="connsiteX9" fmla="*/ 9716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15490FAD-B029-7D41-C42C-E9A2C4A9C970}"/>
                  </a:ext>
                </a:extLst>
              </p:cNvPr>
              <p:cNvSpPr/>
              <p:nvPr/>
            </p:nvSpPr>
            <p:spPr>
              <a:xfrm>
                <a:off x="684085" y="561213"/>
                <a:ext cx="19335" cy="18478"/>
              </a:xfrm>
              <a:custGeom>
                <a:avLst/>
                <a:gdLst>
                  <a:gd name="connsiteX0" fmla="*/ 3620 w 19335"/>
                  <a:gd name="connsiteY0" fmla="*/ 18479 h 18478"/>
                  <a:gd name="connsiteX1" fmla="*/ 5905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620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620" y="18479"/>
                    </a:moveTo>
                    <a:lnTo>
                      <a:pt x="5905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85C9B89-1EC9-19C4-DD96-1DFF62C93952}"/>
                  </a:ext>
                </a:extLst>
              </p:cNvPr>
              <p:cNvSpPr/>
              <p:nvPr/>
            </p:nvSpPr>
            <p:spPr>
              <a:xfrm>
                <a:off x="732758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430 w 19335"/>
                  <a:gd name="connsiteY3" fmla="*/ 7048 h 18478"/>
                  <a:gd name="connsiteX4" fmla="*/ 9716 w 19335"/>
                  <a:gd name="connsiteY4" fmla="*/ 0 h 18478"/>
                  <a:gd name="connsiteX5" fmla="*/ 12002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716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3E93E652-965F-8161-A94A-6569D38CBCC0}"/>
                  </a:ext>
                </a:extLst>
              </p:cNvPr>
              <p:cNvSpPr/>
              <p:nvPr/>
            </p:nvSpPr>
            <p:spPr>
              <a:xfrm>
                <a:off x="781431" y="561213"/>
                <a:ext cx="19430" cy="18478"/>
              </a:xfrm>
              <a:custGeom>
                <a:avLst/>
                <a:gdLst>
                  <a:gd name="connsiteX0" fmla="*/ 3715 w 19430"/>
                  <a:gd name="connsiteY0" fmla="*/ 18479 h 18478"/>
                  <a:gd name="connsiteX1" fmla="*/ 6001 w 19430"/>
                  <a:gd name="connsiteY1" fmla="*/ 11430 h 18478"/>
                  <a:gd name="connsiteX2" fmla="*/ 0 w 19430"/>
                  <a:gd name="connsiteY2" fmla="*/ 7048 h 18478"/>
                  <a:gd name="connsiteX3" fmla="*/ 7429 w 19430"/>
                  <a:gd name="connsiteY3" fmla="*/ 7048 h 18478"/>
                  <a:gd name="connsiteX4" fmla="*/ 9715 w 19430"/>
                  <a:gd name="connsiteY4" fmla="*/ 0 h 18478"/>
                  <a:gd name="connsiteX5" fmla="*/ 12002 w 19430"/>
                  <a:gd name="connsiteY5" fmla="*/ 7048 h 18478"/>
                  <a:gd name="connsiteX6" fmla="*/ 19431 w 19430"/>
                  <a:gd name="connsiteY6" fmla="*/ 7048 h 18478"/>
                  <a:gd name="connsiteX7" fmla="*/ 13430 w 19430"/>
                  <a:gd name="connsiteY7" fmla="*/ 11430 h 18478"/>
                  <a:gd name="connsiteX8" fmla="*/ 15716 w 19430"/>
                  <a:gd name="connsiteY8" fmla="*/ 18479 h 18478"/>
                  <a:gd name="connsiteX9" fmla="*/ 9715 w 19430"/>
                  <a:gd name="connsiteY9" fmla="*/ 14097 h 18478"/>
                  <a:gd name="connsiteX10" fmla="*/ 3715 w 19430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430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29" y="7048"/>
                    </a:lnTo>
                    <a:lnTo>
                      <a:pt x="9715" y="0"/>
                    </a:lnTo>
                    <a:lnTo>
                      <a:pt x="12002" y="7048"/>
                    </a:lnTo>
                    <a:lnTo>
                      <a:pt x="19431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5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75668816-44CB-E7F5-97B1-2B5DC396E09E}"/>
                  </a:ext>
                </a:extLst>
              </p:cNvPr>
              <p:cNvSpPr/>
              <p:nvPr/>
            </p:nvSpPr>
            <p:spPr>
              <a:xfrm>
                <a:off x="830198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34" name="Picture 433">
            <a:extLst>
              <a:ext uri="{FF2B5EF4-FFF2-40B4-BE49-F238E27FC236}">
                <a16:creationId xmlns:a16="http://schemas.microsoft.com/office/drawing/2014/main" id="{C493B295-597D-D53B-7A04-E61713046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954" y="400050"/>
            <a:ext cx="1450467" cy="336041"/>
          </a:xfrm>
          <a:custGeom>
            <a:avLst/>
            <a:gdLst>
              <a:gd name="connsiteX0" fmla="*/ -759 w 1450467"/>
              <a:gd name="connsiteY0" fmla="*/ -264 h 336041"/>
              <a:gd name="connsiteX1" fmla="*/ 1449709 w 1450467"/>
              <a:gd name="connsiteY1" fmla="*/ -264 h 336041"/>
              <a:gd name="connsiteX2" fmla="*/ 1449709 w 1450467"/>
              <a:gd name="connsiteY2" fmla="*/ 335778 h 336041"/>
              <a:gd name="connsiteX3" fmla="*/ -759 w 1450467"/>
              <a:gd name="connsiteY3" fmla="*/ 335778 h 33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0467" h="336041">
                <a:moveTo>
                  <a:pt x="-759" y="-264"/>
                </a:moveTo>
                <a:lnTo>
                  <a:pt x="1449709" y="-264"/>
                </a:lnTo>
                <a:lnTo>
                  <a:pt x="1449709" y="335778"/>
                </a:lnTo>
                <a:lnTo>
                  <a:pt x="-759" y="335778"/>
                </a:lnTo>
                <a:close/>
              </a:path>
            </a:pathLst>
          </a:custGeom>
        </p:spPr>
      </p:pic>
      <p:grpSp>
        <p:nvGrpSpPr>
          <p:cNvPr id="94" name="Graphic 19">
            <a:extLst>
              <a:ext uri="{FF2B5EF4-FFF2-40B4-BE49-F238E27FC236}">
                <a16:creationId xmlns:a16="http://schemas.microsoft.com/office/drawing/2014/main" id="{00BF8FD9-A4AC-CB46-4247-A539B28DBCA0}"/>
              </a:ext>
            </a:extLst>
          </p:cNvPr>
          <p:cNvGrpSpPr/>
          <p:nvPr/>
        </p:nvGrpSpPr>
        <p:grpSpPr>
          <a:xfrm>
            <a:off x="457201" y="4585410"/>
            <a:ext cx="1342785" cy="329483"/>
            <a:chOff x="944880" y="6179493"/>
            <a:chExt cx="2442598" cy="599348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528C9CE-D8EC-8DAB-6969-B8A7A81B5AFE}"/>
                </a:ext>
              </a:extLst>
            </p:cNvPr>
            <p:cNvSpPr/>
            <p:nvPr/>
          </p:nvSpPr>
          <p:spPr>
            <a:xfrm>
              <a:off x="944880" y="6179493"/>
              <a:ext cx="599319" cy="599348"/>
            </a:xfrm>
            <a:custGeom>
              <a:avLst/>
              <a:gdLst>
                <a:gd name="connsiteX0" fmla="*/ 0 w 599319"/>
                <a:gd name="connsiteY0" fmla="*/ 0 h 599348"/>
                <a:gd name="connsiteX1" fmla="*/ 599320 w 599319"/>
                <a:gd name="connsiteY1" fmla="*/ 0 h 599348"/>
                <a:gd name="connsiteX2" fmla="*/ 599320 w 599319"/>
                <a:gd name="connsiteY2" fmla="*/ 599348 h 599348"/>
                <a:gd name="connsiteX3" fmla="*/ 0 w 599319"/>
                <a:gd name="connsiteY3" fmla="*/ 599348 h 5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319" h="599348">
                  <a:moveTo>
                    <a:pt x="0" y="0"/>
                  </a:moveTo>
                  <a:lnTo>
                    <a:pt x="599320" y="0"/>
                  </a:lnTo>
                  <a:lnTo>
                    <a:pt x="599320" y="599348"/>
                  </a:lnTo>
                  <a:lnTo>
                    <a:pt x="0" y="599348"/>
                  </a:lnTo>
                  <a:close/>
                </a:path>
              </a:pathLst>
            </a:custGeom>
            <a:solidFill>
              <a:srgbClr val="00A6B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0AE0E42-3B8D-37D3-D48D-3F3F26B72BDC}"/>
                </a:ext>
              </a:extLst>
            </p:cNvPr>
            <p:cNvSpPr/>
            <p:nvPr/>
          </p:nvSpPr>
          <p:spPr>
            <a:xfrm>
              <a:off x="1675099" y="6259130"/>
              <a:ext cx="127699" cy="168560"/>
            </a:xfrm>
            <a:custGeom>
              <a:avLst/>
              <a:gdLst>
                <a:gd name="connsiteX0" fmla="*/ 58178 w 127699"/>
                <a:gd name="connsiteY0" fmla="*/ 79037 h 168560"/>
                <a:gd name="connsiteX1" fmla="*/ 84752 w 127699"/>
                <a:gd name="connsiteY1" fmla="*/ 52463 h 168560"/>
                <a:gd name="connsiteX2" fmla="*/ 53891 w 127699"/>
                <a:gd name="connsiteY2" fmla="*/ 26346 h 168560"/>
                <a:gd name="connsiteX3" fmla="*/ 30632 w 127699"/>
                <a:gd name="connsiteY3" fmla="*/ 26346 h 168560"/>
                <a:gd name="connsiteX4" fmla="*/ 30632 w 127699"/>
                <a:gd name="connsiteY4" fmla="*/ 79037 h 168560"/>
                <a:gd name="connsiteX5" fmla="*/ 58178 w 127699"/>
                <a:gd name="connsiteY5" fmla="*/ 79037 h 168560"/>
                <a:gd name="connsiteX6" fmla="*/ 0 w 127699"/>
                <a:gd name="connsiteY6" fmla="*/ 0 h 168560"/>
                <a:gd name="connsiteX7" fmla="*/ 54349 w 127699"/>
                <a:gd name="connsiteY7" fmla="*/ 0 h 168560"/>
                <a:gd name="connsiteX8" fmla="*/ 88295 w 127699"/>
                <a:gd name="connsiteY8" fmla="*/ 4743 h 168560"/>
                <a:gd name="connsiteX9" fmla="*/ 115841 w 127699"/>
                <a:gd name="connsiteY9" fmla="*/ 50805 h 168560"/>
                <a:gd name="connsiteX10" fmla="*/ 87352 w 127699"/>
                <a:gd name="connsiteY10" fmla="*/ 96867 h 168560"/>
                <a:gd name="connsiteX11" fmla="*/ 87352 w 127699"/>
                <a:gd name="connsiteY11" fmla="*/ 97353 h 168560"/>
                <a:gd name="connsiteX12" fmla="*/ 93038 w 127699"/>
                <a:gd name="connsiteY12" fmla="*/ 105668 h 168560"/>
                <a:gd name="connsiteX13" fmla="*/ 127699 w 127699"/>
                <a:gd name="connsiteY13" fmla="*/ 168560 h 168560"/>
                <a:gd name="connsiteX14" fmla="*/ 93524 w 127699"/>
                <a:gd name="connsiteY14" fmla="*/ 168560 h 168560"/>
                <a:gd name="connsiteX15" fmla="*/ 60063 w 127699"/>
                <a:gd name="connsiteY15" fmla="*/ 105668 h 168560"/>
                <a:gd name="connsiteX16" fmla="*/ 30632 w 127699"/>
                <a:gd name="connsiteY16" fmla="*/ 105668 h 168560"/>
                <a:gd name="connsiteX17" fmla="*/ 30632 w 127699"/>
                <a:gd name="connsiteY17" fmla="*/ 168560 h 168560"/>
                <a:gd name="connsiteX18" fmla="*/ 0 w 127699"/>
                <a:gd name="connsiteY18" fmla="*/ 168560 h 168560"/>
                <a:gd name="connsiteX19" fmla="*/ 0 w 127699"/>
                <a:gd name="connsiteY19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699" h="168560">
                  <a:moveTo>
                    <a:pt x="58178" y="79037"/>
                  </a:moveTo>
                  <a:cubicBezTo>
                    <a:pt x="74551" y="79037"/>
                    <a:pt x="84752" y="69293"/>
                    <a:pt x="84752" y="52463"/>
                  </a:cubicBezTo>
                  <a:cubicBezTo>
                    <a:pt x="84752" y="35632"/>
                    <a:pt x="77865" y="26346"/>
                    <a:pt x="53891" y="26346"/>
                  </a:cubicBezTo>
                  <a:lnTo>
                    <a:pt x="30632" y="26346"/>
                  </a:lnTo>
                  <a:lnTo>
                    <a:pt x="30632" y="79037"/>
                  </a:lnTo>
                  <a:lnTo>
                    <a:pt x="58178" y="79037"/>
                  </a:lnTo>
                  <a:close/>
                  <a:moveTo>
                    <a:pt x="0" y="0"/>
                  </a:moveTo>
                  <a:lnTo>
                    <a:pt x="54349" y="0"/>
                  </a:lnTo>
                  <a:cubicBezTo>
                    <a:pt x="72636" y="0"/>
                    <a:pt x="80923" y="1429"/>
                    <a:pt x="88295" y="4743"/>
                  </a:cubicBezTo>
                  <a:cubicBezTo>
                    <a:pt x="105154" y="12344"/>
                    <a:pt x="115841" y="28489"/>
                    <a:pt x="115841" y="50805"/>
                  </a:cubicBezTo>
                  <a:cubicBezTo>
                    <a:pt x="115841" y="70979"/>
                    <a:pt x="105154" y="89724"/>
                    <a:pt x="87352" y="96867"/>
                  </a:cubicBezTo>
                  <a:lnTo>
                    <a:pt x="87352" y="97353"/>
                  </a:lnTo>
                  <a:cubicBezTo>
                    <a:pt x="87352" y="97353"/>
                    <a:pt x="89724" y="99725"/>
                    <a:pt x="93038" y="105668"/>
                  </a:cubicBezTo>
                  <a:lnTo>
                    <a:pt x="127699" y="168560"/>
                  </a:lnTo>
                  <a:lnTo>
                    <a:pt x="93524" y="168560"/>
                  </a:lnTo>
                  <a:lnTo>
                    <a:pt x="60063" y="105668"/>
                  </a:lnTo>
                  <a:lnTo>
                    <a:pt x="30632" y="105668"/>
                  </a:lnTo>
                  <a:lnTo>
                    <a:pt x="30632" y="168560"/>
                  </a:lnTo>
                  <a:lnTo>
                    <a:pt x="0" y="168560"/>
                  </a:lnTo>
                  <a:cubicBezTo>
                    <a:pt x="0" y="1685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334F30D-3C66-4660-511C-EAB2F122E6C7}"/>
                </a:ext>
              </a:extLst>
            </p:cNvPr>
            <p:cNvSpPr/>
            <p:nvPr/>
          </p:nvSpPr>
          <p:spPr>
            <a:xfrm>
              <a:off x="1831344" y="6259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46 h 168560"/>
                <a:gd name="connsiteX3" fmla="*/ 30632 w 104696"/>
                <a:gd name="connsiteY3" fmla="*/ 26346 h 168560"/>
                <a:gd name="connsiteX4" fmla="*/ 30632 w 104696"/>
                <a:gd name="connsiteY4" fmla="*/ 70493 h 168560"/>
                <a:gd name="connsiteX5" fmla="*/ 87352 w 104696"/>
                <a:gd name="connsiteY5" fmla="*/ 70493 h 168560"/>
                <a:gd name="connsiteX6" fmla="*/ 87352 w 104696"/>
                <a:gd name="connsiteY6" fmla="*/ 96839 h 168560"/>
                <a:gd name="connsiteX7" fmla="*/ 30632 w 104696"/>
                <a:gd name="connsiteY7" fmla="*/ 96839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0 h 168560"/>
                <a:gd name="connsiteX11" fmla="*/ 0 w 104696"/>
                <a:gd name="connsiteY11" fmla="*/ 168560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46"/>
                  </a:lnTo>
                  <a:lnTo>
                    <a:pt x="30632" y="26346"/>
                  </a:lnTo>
                  <a:lnTo>
                    <a:pt x="30632" y="70493"/>
                  </a:lnTo>
                  <a:lnTo>
                    <a:pt x="87352" y="70493"/>
                  </a:lnTo>
                  <a:lnTo>
                    <a:pt x="87352" y="96839"/>
                  </a:lnTo>
                  <a:lnTo>
                    <a:pt x="30632" y="96839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339A4D7-EFE1-0072-FC37-F22FCAA3560E}"/>
                </a:ext>
              </a:extLst>
            </p:cNvPr>
            <p:cNvSpPr/>
            <p:nvPr/>
          </p:nvSpPr>
          <p:spPr>
            <a:xfrm>
              <a:off x="1955099" y="6256301"/>
              <a:ext cx="113697" cy="174246"/>
            </a:xfrm>
            <a:custGeom>
              <a:avLst/>
              <a:gdLst>
                <a:gd name="connsiteX0" fmla="*/ 16573 w 113697"/>
                <a:gd name="connsiteY0" fmla="*/ 128185 h 174246"/>
                <a:gd name="connsiteX1" fmla="*/ 58578 w 113697"/>
                <a:gd name="connsiteY1" fmla="*/ 145987 h 174246"/>
                <a:gd name="connsiteX2" fmla="*/ 83037 w 113697"/>
                <a:gd name="connsiteY2" fmla="*/ 125585 h 174246"/>
                <a:gd name="connsiteX3" fmla="*/ 3515 w 113697"/>
                <a:gd name="connsiteY3" fmla="*/ 48891 h 174246"/>
                <a:gd name="connsiteX4" fmla="*/ 60035 w 113697"/>
                <a:gd name="connsiteY4" fmla="*/ 0 h 174246"/>
                <a:gd name="connsiteX5" fmla="*/ 110354 w 113697"/>
                <a:gd name="connsiteY5" fmla="*/ 18059 h 174246"/>
                <a:gd name="connsiteX6" fmla="*/ 97067 w 113697"/>
                <a:gd name="connsiteY6" fmla="*/ 42976 h 174246"/>
                <a:gd name="connsiteX7" fmla="*/ 59806 w 113697"/>
                <a:gd name="connsiteY7" fmla="*/ 28260 h 174246"/>
                <a:gd name="connsiteX8" fmla="*/ 34404 w 113697"/>
                <a:gd name="connsiteY8" fmla="*/ 48434 h 174246"/>
                <a:gd name="connsiteX9" fmla="*/ 113698 w 113697"/>
                <a:gd name="connsiteY9" fmla="*/ 124870 h 174246"/>
                <a:gd name="connsiteX10" fmla="*/ 58149 w 113697"/>
                <a:gd name="connsiteY10" fmla="*/ 174247 h 174246"/>
                <a:gd name="connsiteX11" fmla="*/ 0 w 113697"/>
                <a:gd name="connsiteY11" fmla="*/ 151216 h 174246"/>
                <a:gd name="connsiteX12" fmla="*/ 16630 w 113697"/>
                <a:gd name="connsiteY12" fmla="*/ 128185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97" h="174246">
                  <a:moveTo>
                    <a:pt x="16573" y="128185"/>
                  </a:moveTo>
                  <a:cubicBezTo>
                    <a:pt x="16573" y="128185"/>
                    <a:pt x="34861" y="145987"/>
                    <a:pt x="58578" y="145987"/>
                  </a:cubicBezTo>
                  <a:cubicBezTo>
                    <a:pt x="71407" y="145987"/>
                    <a:pt x="83037" y="139329"/>
                    <a:pt x="83037" y="125585"/>
                  </a:cubicBezTo>
                  <a:cubicBezTo>
                    <a:pt x="83037" y="95439"/>
                    <a:pt x="3515" y="100668"/>
                    <a:pt x="3515" y="48891"/>
                  </a:cubicBezTo>
                  <a:cubicBezTo>
                    <a:pt x="3515" y="20888"/>
                    <a:pt x="27717" y="0"/>
                    <a:pt x="60035" y="0"/>
                  </a:cubicBezTo>
                  <a:cubicBezTo>
                    <a:pt x="92352" y="0"/>
                    <a:pt x="110354" y="18059"/>
                    <a:pt x="110354" y="18059"/>
                  </a:cubicBezTo>
                  <a:lnTo>
                    <a:pt x="97067" y="42976"/>
                  </a:lnTo>
                  <a:cubicBezTo>
                    <a:pt x="97067" y="42976"/>
                    <a:pt x="80923" y="28260"/>
                    <a:pt x="59806" y="28260"/>
                  </a:cubicBezTo>
                  <a:cubicBezTo>
                    <a:pt x="45548" y="28260"/>
                    <a:pt x="34404" y="36575"/>
                    <a:pt x="34404" y="48434"/>
                  </a:cubicBezTo>
                  <a:cubicBezTo>
                    <a:pt x="34404" y="78351"/>
                    <a:pt x="113698" y="70979"/>
                    <a:pt x="113698" y="124870"/>
                  </a:cubicBezTo>
                  <a:cubicBezTo>
                    <a:pt x="113698" y="151702"/>
                    <a:pt x="93295" y="174247"/>
                    <a:pt x="58149" y="174247"/>
                  </a:cubicBezTo>
                  <a:cubicBezTo>
                    <a:pt x="20631" y="174247"/>
                    <a:pt x="0" y="151216"/>
                    <a:pt x="0" y="151216"/>
                  </a:cubicBezTo>
                  <a:lnTo>
                    <a:pt x="16630" y="128185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3620F81-65A2-B89C-5F6E-BC27CFF586C7}"/>
                </a:ext>
              </a:extLst>
            </p:cNvPr>
            <p:cNvSpPr/>
            <p:nvPr/>
          </p:nvSpPr>
          <p:spPr>
            <a:xfrm>
              <a:off x="2097028" y="6259130"/>
              <a:ext cx="136042" cy="171389"/>
            </a:xfrm>
            <a:custGeom>
              <a:avLst/>
              <a:gdLst>
                <a:gd name="connsiteX0" fmla="*/ 0 w 136042"/>
                <a:gd name="connsiteY0" fmla="*/ 0 h 171389"/>
                <a:gd name="connsiteX1" fmla="*/ 30632 w 136042"/>
                <a:gd name="connsiteY1" fmla="*/ 0 h 171389"/>
                <a:gd name="connsiteX2" fmla="*/ 30632 w 136042"/>
                <a:gd name="connsiteY2" fmla="*/ 108011 h 171389"/>
                <a:gd name="connsiteX3" fmla="*/ 67893 w 136042"/>
                <a:gd name="connsiteY3" fmla="*/ 143386 h 171389"/>
                <a:gd name="connsiteX4" fmla="*/ 105411 w 136042"/>
                <a:gd name="connsiteY4" fmla="*/ 107783 h 171389"/>
                <a:gd name="connsiteX5" fmla="*/ 105411 w 136042"/>
                <a:gd name="connsiteY5" fmla="*/ 0 h 171389"/>
                <a:gd name="connsiteX6" fmla="*/ 136043 w 136042"/>
                <a:gd name="connsiteY6" fmla="*/ 0 h 171389"/>
                <a:gd name="connsiteX7" fmla="*/ 136043 w 136042"/>
                <a:gd name="connsiteY7" fmla="*/ 108011 h 171389"/>
                <a:gd name="connsiteX8" fmla="*/ 68150 w 136042"/>
                <a:gd name="connsiteY8" fmla="*/ 171389 h 171389"/>
                <a:gd name="connsiteX9" fmla="*/ 29 w 136042"/>
                <a:gd name="connsiteY9" fmla="*/ 108011 h 171389"/>
                <a:gd name="connsiteX10" fmla="*/ 29 w 136042"/>
                <a:gd name="connsiteY10" fmla="*/ 0 h 17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42" h="171389">
                  <a:moveTo>
                    <a:pt x="0" y="0"/>
                  </a:moveTo>
                  <a:lnTo>
                    <a:pt x="30632" y="0"/>
                  </a:lnTo>
                  <a:lnTo>
                    <a:pt x="30632" y="108011"/>
                  </a:lnTo>
                  <a:cubicBezTo>
                    <a:pt x="30632" y="130557"/>
                    <a:pt x="45348" y="143386"/>
                    <a:pt x="67893" y="143386"/>
                  </a:cubicBezTo>
                  <a:cubicBezTo>
                    <a:pt x="90438" y="143386"/>
                    <a:pt x="105411" y="130585"/>
                    <a:pt x="105411" y="107783"/>
                  </a:cubicBezTo>
                  <a:lnTo>
                    <a:pt x="105411" y="0"/>
                  </a:lnTo>
                  <a:lnTo>
                    <a:pt x="136043" y="0"/>
                  </a:lnTo>
                  <a:lnTo>
                    <a:pt x="136043" y="108011"/>
                  </a:lnTo>
                  <a:cubicBezTo>
                    <a:pt x="136043" y="145758"/>
                    <a:pt x="108754" y="171389"/>
                    <a:pt x="68150" y="171389"/>
                  </a:cubicBezTo>
                  <a:cubicBezTo>
                    <a:pt x="27546" y="171389"/>
                    <a:pt x="29" y="145758"/>
                    <a:pt x="29" y="108011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DAF77C3-2FB7-614E-BC83-1CFF18354BB7}"/>
                </a:ext>
              </a:extLst>
            </p:cNvPr>
            <p:cNvSpPr/>
            <p:nvPr/>
          </p:nvSpPr>
          <p:spPr>
            <a:xfrm>
              <a:off x="2273447" y="6259130"/>
              <a:ext cx="103496" cy="168560"/>
            </a:xfrm>
            <a:custGeom>
              <a:avLst/>
              <a:gdLst>
                <a:gd name="connsiteX0" fmla="*/ 0 w 103496"/>
                <a:gd name="connsiteY0" fmla="*/ 0 h 168560"/>
                <a:gd name="connsiteX1" fmla="*/ 30632 w 103496"/>
                <a:gd name="connsiteY1" fmla="*/ 0 h 168560"/>
                <a:gd name="connsiteX2" fmla="*/ 30632 w 103496"/>
                <a:gd name="connsiteY2" fmla="*/ 142215 h 168560"/>
                <a:gd name="connsiteX3" fmla="*/ 103497 w 103496"/>
                <a:gd name="connsiteY3" fmla="*/ 142215 h 168560"/>
                <a:gd name="connsiteX4" fmla="*/ 103497 w 103496"/>
                <a:gd name="connsiteY4" fmla="*/ 168560 h 168560"/>
                <a:gd name="connsiteX5" fmla="*/ 0 w 103496"/>
                <a:gd name="connsiteY5" fmla="*/ 168560 h 168560"/>
                <a:gd name="connsiteX6" fmla="*/ 0 w 103496"/>
                <a:gd name="connsiteY6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96" h="168560">
                  <a:moveTo>
                    <a:pt x="0" y="0"/>
                  </a:moveTo>
                  <a:lnTo>
                    <a:pt x="30632" y="0"/>
                  </a:lnTo>
                  <a:lnTo>
                    <a:pt x="30632" y="142215"/>
                  </a:lnTo>
                  <a:lnTo>
                    <a:pt x="103497" y="142215"/>
                  </a:lnTo>
                  <a:lnTo>
                    <a:pt x="103497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39EE1CB-6AE6-E4DE-894F-7652B167CCE1}"/>
                </a:ext>
              </a:extLst>
            </p:cNvPr>
            <p:cNvSpPr/>
            <p:nvPr/>
          </p:nvSpPr>
          <p:spPr>
            <a:xfrm>
              <a:off x="2367485" y="6259130"/>
              <a:ext cx="141243" cy="168560"/>
            </a:xfrm>
            <a:custGeom>
              <a:avLst/>
              <a:gdLst>
                <a:gd name="connsiteX0" fmla="*/ 55292 w 141243"/>
                <a:gd name="connsiteY0" fmla="*/ 26346 h 168560"/>
                <a:gd name="connsiteX1" fmla="*/ 0 w 141243"/>
                <a:gd name="connsiteY1" fmla="*/ 26346 h 168560"/>
                <a:gd name="connsiteX2" fmla="*/ 0 w 141243"/>
                <a:gd name="connsiteY2" fmla="*/ 0 h 168560"/>
                <a:gd name="connsiteX3" fmla="*/ 141243 w 141243"/>
                <a:gd name="connsiteY3" fmla="*/ 0 h 168560"/>
                <a:gd name="connsiteX4" fmla="*/ 141243 w 141243"/>
                <a:gd name="connsiteY4" fmla="*/ 26346 h 168560"/>
                <a:gd name="connsiteX5" fmla="*/ 85923 w 141243"/>
                <a:gd name="connsiteY5" fmla="*/ 26346 h 168560"/>
                <a:gd name="connsiteX6" fmla="*/ 85923 w 141243"/>
                <a:gd name="connsiteY6" fmla="*/ 168560 h 168560"/>
                <a:gd name="connsiteX7" fmla="*/ 55292 w 141243"/>
                <a:gd name="connsiteY7" fmla="*/ 168560 h 168560"/>
                <a:gd name="connsiteX8" fmla="*/ 55292 w 141243"/>
                <a:gd name="connsiteY8" fmla="*/ 26346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3" h="168560">
                  <a:moveTo>
                    <a:pt x="55292" y="26346"/>
                  </a:moveTo>
                  <a:lnTo>
                    <a:pt x="0" y="26346"/>
                  </a:lnTo>
                  <a:lnTo>
                    <a:pt x="0" y="0"/>
                  </a:lnTo>
                  <a:lnTo>
                    <a:pt x="141243" y="0"/>
                  </a:lnTo>
                  <a:lnTo>
                    <a:pt x="141243" y="26346"/>
                  </a:lnTo>
                  <a:lnTo>
                    <a:pt x="85923" y="26346"/>
                  </a:lnTo>
                  <a:lnTo>
                    <a:pt x="85923" y="168560"/>
                  </a:lnTo>
                  <a:lnTo>
                    <a:pt x="55292" y="168560"/>
                  </a:lnTo>
                  <a:lnTo>
                    <a:pt x="55292" y="26346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AC83A85-1D72-263D-3C05-5F083D43F1F5}"/>
                </a:ext>
              </a:extLst>
            </p:cNvPr>
            <p:cNvSpPr/>
            <p:nvPr/>
          </p:nvSpPr>
          <p:spPr>
            <a:xfrm>
              <a:off x="2518301" y="6256301"/>
              <a:ext cx="113697" cy="174246"/>
            </a:xfrm>
            <a:custGeom>
              <a:avLst/>
              <a:gdLst>
                <a:gd name="connsiteX0" fmla="*/ 16573 w 113697"/>
                <a:gd name="connsiteY0" fmla="*/ 128185 h 174246"/>
                <a:gd name="connsiteX1" fmla="*/ 58578 w 113697"/>
                <a:gd name="connsiteY1" fmla="*/ 145987 h 174246"/>
                <a:gd name="connsiteX2" fmla="*/ 83037 w 113697"/>
                <a:gd name="connsiteY2" fmla="*/ 125585 h 174246"/>
                <a:gd name="connsiteX3" fmla="*/ 3515 w 113697"/>
                <a:gd name="connsiteY3" fmla="*/ 48891 h 174246"/>
                <a:gd name="connsiteX4" fmla="*/ 60035 w 113697"/>
                <a:gd name="connsiteY4" fmla="*/ 0 h 174246"/>
                <a:gd name="connsiteX5" fmla="*/ 110354 w 113697"/>
                <a:gd name="connsiteY5" fmla="*/ 18059 h 174246"/>
                <a:gd name="connsiteX6" fmla="*/ 97067 w 113697"/>
                <a:gd name="connsiteY6" fmla="*/ 42976 h 174246"/>
                <a:gd name="connsiteX7" fmla="*/ 59806 w 113697"/>
                <a:gd name="connsiteY7" fmla="*/ 28260 h 174246"/>
                <a:gd name="connsiteX8" fmla="*/ 34404 w 113697"/>
                <a:gd name="connsiteY8" fmla="*/ 48434 h 174246"/>
                <a:gd name="connsiteX9" fmla="*/ 113698 w 113697"/>
                <a:gd name="connsiteY9" fmla="*/ 124870 h 174246"/>
                <a:gd name="connsiteX10" fmla="*/ 58149 w 113697"/>
                <a:gd name="connsiteY10" fmla="*/ 174247 h 174246"/>
                <a:gd name="connsiteX11" fmla="*/ 0 w 113697"/>
                <a:gd name="connsiteY11" fmla="*/ 151216 h 174246"/>
                <a:gd name="connsiteX12" fmla="*/ 16630 w 113697"/>
                <a:gd name="connsiteY12" fmla="*/ 128185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97" h="174246">
                  <a:moveTo>
                    <a:pt x="16573" y="128185"/>
                  </a:moveTo>
                  <a:cubicBezTo>
                    <a:pt x="16573" y="128185"/>
                    <a:pt x="34861" y="145987"/>
                    <a:pt x="58578" y="145987"/>
                  </a:cubicBezTo>
                  <a:cubicBezTo>
                    <a:pt x="71407" y="145987"/>
                    <a:pt x="83037" y="139329"/>
                    <a:pt x="83037" y="125585"/>
                  </a:cubicBezTo>
                  <a:cubicBezTo>
                    <a:pt x="83037" y="95439"/>
                    <a:pt x="3515" y="100668"/>
                    <a:pt x="3515" y="48891"/>
                  </a:cubicBezTo>
                  <a:cubicBezTo>
                    <a:pt x="3515" y="20888"/>
                    <a:pt x="27717" y="0"/>
                    <a:pt x="60035" y="0"/>
                  </a:cubicBezTo>
                  <a:cubicBezTo>
                    <a:pt x="92353" y="0"/>
                    <a:pt x="110354" y="18059"/>
                    <a:pt x="110354" y="18059"/>
                  </a:cubicBezTo>
                  <a:lnTo>
                    <a:pt x="97067" y="42976"/>
                  </a:lnTo>
                  <a:cubicBezTo>
                    <a:pt x="97067" y="42976"/>
                    <a:pt x="80923" y="28260"/>
                    <a:pt x="59806" y="28260"/>
                  </a:cubicBezTo>
                  <a:cubicBezTo>
                    <a:pt x="45548" y="28260"/>
                    <a:pt x="34404" y="36575"/>
                    <a:pt x="34404" y="48434"/>
                  </a:cubicBezTo>
                  <a:cubicBezTo>
                    <a:pt x="34404" y="78351"/>
                    <a:pt x="113698" y="70979"/>
                    <a:pt x="113698" y="124870"/>
                  </a:cubicBezTo>
                  <a:cubicBezTo>
                    <a:pt x="113698" y="151702"/>
                    <a:pt x="93295" y="174247"/>
                    <a:pt x="58149" y="174247"/>
                  </a:cubicBezTo>
                  <a:cubicBezTo>
                    <a:pt x="20631" y="174247"/>
                    <a:pt x="0" y="151216"/>
                    <a:pt x="0" y="151216"/>
                  </a:cubicBezTo>
                  <a:lnTo>
                    <a:pt x="16630" y="128185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3290A79-92A4-6604-F854-75F83E8D0709}"/>
                </a:ext>
              </a:extLst>
            </p:cNvPr>
            <p:cNvSpPr/>
            <p:nvPr/>
          </p:nvSpPr>
          <p:spPr>
            <a:xfrm>
              <a:off x="2738095" y="6259130"/>
              <a:ext cx="96867" cy="168560"/>
            </a:xfrm>
            <a:custGeom>
              <a:avLst/>
              <a:gdLst>
                <a:gd name="connsiteX0" fmla="*/ 0 w 96867"/>
                <a:gd name="connsiteY0" fmla="*/ 0 h 168560"/>
                <a:gd name="connsiteX1" fmla="*/ 96867 w 96867"/>
                <a:gd name="connsiteY1" fmla="*/ 0 h 168560"/>
                <a:gd name="connsiteX2" fmla="*/ 96867 w 96867"/>
                <a:gd name="connsiteY2" fmla="*/ 26346 h 168560"/>
                <a:gd name="connsiteX3" fmla="*/ 30632 w 96867"/>
                <a:gd name="connsiteY3" fmla="*/ 26346 h 168560"/>
                <a:gd name="connsiteX4" fmla="*/ 30632 w 96867"/>
                <a:gd name="connsiteY4" fmla="*/ 74065 h 168560"/>
                <a:gd name="connsiteX5" fmla="*/ 86438 w 96867"/>
                <a:gd name="connsiteY5" fmla="*/ 74065 h 168560"/>
                <a:gd name="connsiteX6" fmla="*/ 86438 w 96867"/>
                <a:gd name="connsiteY6" fmla="*/ 100410 h 168560"/>
                <a:gd name="connsiteX7" fmla="*/ 30632 w 96867"/>
                <a:gd name="connsiteY7" fmla="*/ 100410 h 168560"/>
                <a:gd name="connsiteX8" fmla="*/ 30632 w 96867"/>
                <a:gd name="connsiteY8" fmla="*/ 168560 h 168560"/>
                <a:gd name="connsiteX9" fmla="*/ 0 w 96867"/>
                <a:gd name="connsiteY9" fmla="*/ 168560 h 168560"/>
                <a:gd name="connsiteX10" fmla="*/ 0 w 96867"/>
                <a:gd name="connsiteY1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867" h="168560">
                  <a:moveTo>
                    <a:pt x="0" y="0"/>
                  </a:moveTo>
                  <a:lnTo>
                    <a:pt x="96867" y="0"/>
                  </a:lnTo>
                  <a:lnTo>
                    <a:pt x="96867" y="26346"/>
                  </a:lnTo>
                  <a:lnTo>
                    <a:pt x="30632" y="26346"/>
                  </a:lnTo>
                  <a:lnTo>
                    <a:pt x="30632" y="74065"/>
                  </a:lnTo>
                  <a:lnTo>
                    <a:pt x="86438" y="74065"/>
                  </a:lnTo>
                  <a:lnTo>
                    <a:pt x="86438" y="100410"/>
                  </a:lnTo>
                  <a:lnTo>
                    <a:pt x="30632" y="100410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2FE37E1-DF64-F286-7BAA-D9BAC62E2708}"/>
                </a:ext>
              </a:extLst>
            </p:cNvPr>
            <p:cNvSpPr/>
            <p:nvPr/>
          </p:nvSpPr>
          <p:spPr>
            <a:xfrm>
              <a:off x="2852079" y="6256273"/>
              <a:ext cx="174246" cy="174246"/>
            </a:xfrm>
            <a:custGeom>
              <a:avLst/>
              <a:gdLst>
                <a:gd name="connsiteX0" fmla="*/ 87123 w 174246"/>
                <a:gd name="connsiteY0" fmla="*/ 146244 h 174246"/>
                <a:gd name="connsiteX1" fmla="*/ 142672 w 174246"/>
                <a:gd name="connsiteY1" fmla="*/ 85952 h 174246"/>
                <a:gd name="connsiteX2" fmla="*/ 87123 w 174246"/>
                <a:gd name="connsiteY2" fmla="*/ 28031 h 174246"/>
                <a:gd name="connsiteX3" fmla="*/ 31575 w 174246"/>
                <a:gd name="connsiteY3" fmla="*/ 85952 h 174246"/>
                <a:gd name="connsiteX4" fmla="*/ 87123 w 174246"/>
                <a:gd name="connsiteY4" fmla="*/ 146244 h 174246"/>
                <a:gd name="connsiteX5" fmla="*/ 87123 w 174246"/>
                <a:gd name="connsiteY5" fmla="*/ 0 h 174246"/>
                <a:gd name="connsiteX6" fmla="*/ 174247 w 174246"/>
                <a:gd name="connsiteY6" fmla="*/ 85923 h 174246"/>
                <a:gd name="connsiteX7" fmla="*/ 87123 w 174246"/>
                <a:gd name="connsiteY7" fmla="*/ 174247 h 174246"/>
                <a:gd name="connsiteX8" fmla="*/ 0 w 174246"/>
                <a:gd name="connsiteY8" fmla="*/ 85923 h 174246"/>
                <a:gd name="connsiteX9" fmla="*/ 87123 w 174246"/>
                <a:gd name="connsiteY9" fmla="*/ 0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246" h="174246">
                  <a:moveTo>
                    <a:pt x="87123" y="146244"/>
                  </a:moveTo>
                  <a:cubicBezTo>
                    <a:pt x="117984" y="146244"/>
                    <a:pt x="142672" y="120613"/>
                    <a:pt x="142672" y="85952"/>
                  </a:cubicBezTo>
                  <a:cubicBezTo>
                    <a:pt x="142672" y="51291"/>
                    <a:pt x="117984" y="28031"/>
                    <a:pt x="87123" y="28031"/>
                  </a:cubicBezTo>
                  <a:cubicBezTo>
                    <a:pt x="56263" y="28031"/>
                    <a:pt x="31575" y="52720"/>
                    <a:pt x="31575" y="85952"/>
                  </a:cubicBezTo>
                  <a:cubicBezTo>
                    <a:pt x="31575" y="120613"/>
                    <a:pt x="56263" y="146244"/>
                    <a:pt x="87123" y="146244"/>
                  </a:cubicBezTo>
                  <a:moveTo>
                    <a:pt x="87123" y="0"/>
                  </a:moveTo>
                  <a:cubicBezTo>
                    <a:pt x="136729" y="0"/>
                    <a:pt x="174247" y="37747"/>
                    <a:pt x="174247" y="85923"/>
                  </a:cubicBezTo>
                  <a:cubicBezTo>
                    <a:pt x="174247" y="134100"/>
                    <a:pt x="136729" y="174247"/>
                    <a:pt x="87123" y="174247"/>
                  </a:cubicBezTo>
                  <a:cubicBezTo>
                    <a:pt x="37518" y="174247"/>
                    <a:pt x="0" y="135557"/>
                    <a:pt x="0" y="85923"/>
                  </a:cubicBezTo>
                  <a:cubicBezTo>
                    <a:pt x="0" y="37747"/>
                    <a:pt x="37518" y="0"/>
                    <a:pt x="87123" y="0"/>
                  </a:cubicBezTo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33D8FFF-0663-D664-253C-3B96539E54EB}"/>
                </a:ext>
              </a:extLst>
            </p:cNvPr>
            <p:cNvSpPr/>
            <p:nvPr/>
          </p:nvSpPr>
          <p:spPr>
            <a:xfrm>
              <a:off x="3057472" y="6259130"/>
              <a:ext cx="127699" cy="168560"/>
            </a:xfrm>
            <a:custGeom>
              <a:avLst/>
              <a:gdLst>
                <a:gd name="connsiteX0" fmla="*/ 58149 w 127699"/>
                <a:gd name="connsiteY0" fmla="*/ 79037 h 168560"/>
                <a:gd name="connsiteX1" fmla="*/ 84723 w 127699"/>
                <a:gd name="connsiteY1" fmla="*/ 52463 h 168560"/>
                <a:gd name="connsiteX2" fmla="*/ 53863 w 127699"/>
                <a:gd name="connsiteY2" fmla="*/ 26346 h 168560"/>
                <a:gd name="connsiteX3" fmla="*/ 30603 w 127699"/>
                <a:gd name="connsiteY3" fmla="*/ 26346 h 168560"/>
                <a:gd name="connsiteX4" fmla="*/ 30603 w 127699"/>
                <a:gd name="connsiteY4" fmla="*/ 79037 h 168560"/>
                <a:gd name="connsiteX5" fmla="*/ 58149 w 127699"/>
                <a:gd name="connsiteY5" fmla="*/ 79037 h 168560"/>
                <a:gd name="connsiteX6" fmla="*/ 0 w 127699"/>
                <a:gd name="connsiteY6" fmla="*/ 0 h 168560"/>
                <a:gd name="connsiteX7" fmla="*/ 54348 w 127699"/>
                <a:gd name="connsiteY7" fmla="*/ 0 h 168560"/>
                <a:gd name="connsiteX8" fmla="*/ 88295 w 127699"/>
                <a:gd name="connsiteY8" fmla="*/ 4743 h 168560"/>
                <a:gd name="connsiteX9" fmla="*/ 115841 w 127699"/>
                <a:gd name="connsiteY9" fmla="*/ 50805 h 168560"/>
                <a:gd name="connsiteX10" fmla="*/ 87352 w 127699"/>
                <a:gd name="connsiteY10" fmla="*/ 96867 h 168560"/>
                <a:gd name="connsiteX11" fmla="*/ 87352 w 127699"/>
                <a:gd name="connsiteY11" fmla="*/ 97353 h 168560"/>
                <a:gd name="connsiteX12" fmla="*/ 93038 w 127699"/>
                <a:gd name="connsiteY12" fmla="*/ 105668 h 168560"/>
                <a:gd name="connsiteX13" fmla="*/ 127699 w 127699"/>
                <a:gd name="connsiteY13" fmla="*/ 168560 h 168560"/>
                <a:gd name="connsiteX14" fmla="*/ 93524 w 127699"/>
                <a:gd name="connsiteY14" fmla="*/ 168560 h 168560"/>
                <a:gd name="connsiteX15" fmla="*/ 60063 w 127699"/>
                <a:gd name="connsiteY15" fmla="*/ 105668 h 168560"/>
                <a:gd name="connsiteX16" fmla="*/ 30632 w 127699"/>
                <a:gd name="connsiteY16" fmla="*/ 105668 h 168560"/>
                <a:gd name="connsiteX17" fmla="*/ 30632 w 127699"/>
                <a:gd name="connsiteY17" fmla="*/ 168560 h 168560"/>
                <a:gd name="connsiteX18" fmla="*/ 0 w 127699"/>
                <a:gd name="connsiteY18" fmla="*/ 168560 h 168560"/>
                <a:gd name="connsiteX19" fmla="*/ 0 w 127699"/>
                <a:gd name="connsiteY19" fmla="*/ 0 h 168560"/>
                <a:gd name="connsiteX20" fmla="*/ 0 w 127699"/>
                <a:gd name="connsiteY2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699" h="168560">
                  <a:moveTo>
                    <a:pt x="58149" y="79037"/>
                  </a:moveTo>
                  <a:cubicBezTo>
                    <a:pt x="74522" y="79037"/>
                    <a:pt x="84723" y="69293"/>
                    <a:pt x="84723" y="52463"/>
                  </a:cubicBezTo>
                  <a:cubicBezTo>
                    <a:pt x="84723" y="35632"/>
                    <a:pt x="77837" y="26346"/>
                    <a:pt x="53863" y="26346"/>
                  </a:cubicBezTo>
                  <a:lnTo>
                    <a:pt x="30603" y="26346"/>
                  </a:lnTo>
                  <a:lnTo>
                    <a:pt x="30603" y="79037"/>
                  </a:lnTo>
                  <a:lnTo>
                    <a:pt x="58149" y="79037"/>
                  </a:lnTo>
                  <a:close/>
                  <a:moveTo>
                    <a:pt x="0" y="0"/>
                  </a:moveTo>
                  <a:lnTo>
                    <a:pt x="54348" y="0"/>
                  </a:lnTo>
                  <a:cubicBezTo>
                    <a:pt x="72636" y="0"/>
                    <a:pt x="80951" y="1429"/>
                    <a:pt x="88295" y="4743"/>
                  </a:cubicBezTo>
                  <a:cubicBezTo>
                    <a:pt x="105154" y="12344"/>
                    <a:pt x="115841" y="28489"/>
                    <a:pt x="115841" y="50805"/>
                  </a:cubicBezTo>
                  <a:cubicBezTo>
                    <a:pt x="115841" y="70979"/>
                    <a:pt x="105154" y="89724"/>
                    <a:pt x="87352" y="96867"/>
                  </a:cubicBezTo>
                  <a:lnTo>
                    <a:pt x="87352" y="97353"/>
                  </a:lnTo>
                  <a:cubicBezTo>
                    <a:pt x="87352" y="97353"/>
                    <a:pt x="89724" y="99725"/>
                    <a:pt x="93038" y="105668"/>
                  </a:cubicBezTo>
                  <a:lnTo>
                    <a:pt x="127699" y="168560"/>
                  </a:lnTo>
                  <a:lnTo>
                    <a:pt x="93524" y="168560"/>
                  </a:lnTo>
                  <a:lnTo>
                    <a:pt x="60063" y="105668"/>
                  </a:lnTo>
                  <a:lnTo>
                    <a:pt x="30632" y="105668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690AB2A-8269-EA02-18D4-D35FA8A05A76}"/>
                </a:ext>
              </a:extLst>
            </p:cNvPr>
            <p:cNvSpPr/>
            <p:nvPr/>
          </p:nvSpPr>
          <p:spPr>
            <a:xfrm>
              <a:off x="1675099" y="6531130"/>
              <a:ext cx="143386" cy="168560"/>
            </a:xfrm>
            <a:custGeom>
              <a:avLst/>
              <a:gdLst>
                <a:gd name="connsiteX0" fmla="*/ 55806 w 143386"/>
                <a:gd name="connsiteY0" fmla="*/ 142215 h 168560"/>
                <a:gd name="connsiteX1" fmla="*/ 111840 w 143386"/>
                <a:gd name="connsiteY1" fmla="*/ 84066 h 168560"/>
                <a:gd name="connsiteX2" fmla="*/ 55806 w 143386"/>
                <a:gd name="connsiteY2" fmla="*/ 26374 h 168560"/>
                <a:gd name="connsiteX3" fmla="*/ 30632 w 143386"/>
                <a:gd name="connsiteY3" fmla="*/ 26374 h 168560"/>
                <a:gd name="connsiteX4" fmla="*/ 30632 w 143386"/>
                <a:gd name="connsiteY4" fmla="*/ 142215 h 168560"/>
                <a:gd name="connsiteX5" fmla="*/ 55806 w 143386"/>
                <a:gd name="connsiteY5" fmla="*/ 142215 h 168560"/>
                <a:gd name="connsiteX6" fmla="*/ 0 w 143386"/>
                <a:gd name="connsiteY6" fmla="*/ 0 h 168560"/>
                <a:gd name="connsiteX7" fmla="*/ 57435 w 143386"/>
                <a:gd name="connsiteY7" fmla="*/ 0 h 168560"/>
                <a:gd name="connsiteX8" fmla="*/ 143386 w 143386"/>
                <a:gd name="connsiteY8" fmla="*/ 84037 h 168560"/>
                <a:gd name="connsiteX9" fmla="*/ 57435 w 143386"/>
                <a:gd name="connsiteY9" fmla="*/ 168561 h 168560"/>
                <a:gd name="connsiteX10" fmla="*/ 0 w 143386"/>
                <a:gd name="connsiteY10" fmla="*/ 168561 h 168560"/>
                <a:gd name="connsiteX11" fmla="*/ 0 w 143386"/>
                <a:gd name="connsiteY11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386" h="168560">
                  <a:moveTo>
                    <a:pt x="55806" y="142215"/>
                  </a:moveTo>
                  <a:cubicBezTo>
                    <a:pt x="89981" y="142215"/>
                    <a:pt x="111840" y="122041"/>
                    <a:pt x="111840" y="84066"/>
                  </a:cubicBezTo>
                  <a:cubicBezTo>
                    <a:pt x="111840" y="46091"/>
                    <a:pt x="89524" y="26374"/>
                    <a:pt x="55806" y="26374"/>
                  </a:cubicBezTo>
                  <a:lnTo>
                    <a:pt x="30632" y="26374"/>
                  </a:lnTo>
                  <a:lnTo>
                    <a:pt x="30632" y="142215"/>
                  </a:lnTo>
                  <a:lnTo>
                    <a:pt x="55806" y="142215"/>
                  </a:lnTo>
                  <a:close/>
                  <a:moveTo>
                    <a:pt x="0" y="0"/>
                  </a:moveTo>
                  <a:lnTo>
                    <a:pt x="57435" y="0"/>
                  </a:lnTo>
                  <a:cubicBezTo>
                    <a:pt x="109440" y="0"/>
                    <a:pt x="143386" y="30860"/>
                    <a:pt x="143386" y="84037"/>
                  </a:cubicBezTo>
                  <a:cubicBezTo>
                    <a:pt x="143386" y="137214"/>
                    <a:pt x="109440" y="168561"/>
                    <a:pt x="57435" y="168561"/>
                  </a:cubicBez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D98A829-F90E-CA91-64C3-F462712733CA}"/>
                </a:ext>
              </a:extLst>
            </p:cNvPr>
            <p:cNvSpPr/>
            <p:nvPr/>
          </p:nvSpPr>
          <p:spPr>
            <a:xfrm>
              <a:off x="1850574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52 w 104696"/>
                <a:gd name="connsiteY5" fmla="*/ 70522 h 168560"/>
                <a:gd name="connsiteX6" fmla="*/ 87352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52" y="70522"/>
                  </a:lnTo>
                  <a:lnTo>
                    <a:pt x="87352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1C40E77-9E20-0A69-871D-E2D2A037785C}"/>
                </a:ext>
              </a:extLst>
            </p:cNvPr>
            <p:cNvSpPr/>
            <p:nvPr/>
          </p:nvSpPr>
          <p:spPr>
            <a:xfrm>
              <a:off x="1965472" y="6531130"/>
              <a:ext cx="153358" cy="168560"/>
            </a:xfrm>
            <a:custGeom>
              <a:avLst/>
              <a:gdLst>
                <a:gd name="connsiteX0" fmla="*/ 29 w 153358"/>
                <a:gd name="connsiteY0" fmla="*/ 0 h 168560"/>
                <a:gd name="connsiteX1" fmla="*/ 33032 w 153358"/>
                <a:gd name="connsiteY1" fmla="*/ 0 h 168560"/>
                <a:gd name="connsiteX2" fmla="*/ 70064 w 153358"/>
                <a:gd name="connsiteY2" fmla="*/ 109926 h 168560"/>
                <a:gd name="connsiteX3" fmla="*/ 76465 w 153358"/>
                <a:gd name="connsiteY3" fmla="*/ 134614 h 168560"/>
                <a:gd name="connsiteX4" fmla="*/ 76951 w 153358"/>
                <a:gd name="connsiteY4" fmla="*/ 134614 h 168560"/>
                <a:gd name="connsiteX5" fmla="*/ 83352 w 153358"/>
                <a:gd name="connsiteY5" fmla="*/ 109926 h 168560"/>
                <a:gd name="connsiteX6" fmla="*/ 120613 w 153358"/>
                <a:gd name="connsiteY6" fmla="*/ 0 h 168560"/>
                <a:gd name="connsiteX7" fmla="*/ 153359 w 153358"/>
                <a:gd name="connsiteY7" fmla="*/ 0 h 168560"/>
                <a:gd name="connsiteX8" fmla="*/ 91867 w 153358"/>
                <a:gd name="connsiteY8" fmla="*/ 168561 h 168560"/>
                <a:gd name="connsiteX9" fmla="*/ 61492 w 153358"/>
                <a:gd name="connsiteY9" fmla="*/ 168561 h 168560"/>
                <a:gd name="connsiteX10" fmla="*/ 0 w 153358"/>
                <a:gd name="connsiteY1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8" h="168560">
                  <a:moveTo>
                    <a:pt x="29" y="0"/>
                  </a:moveTo>
                  <a:lnTo>
                    <a:pt x="33032" y="0"/>
                  </a:lnTo>
                  <a:lnTo>
                    <a:pt x="70064" y="109926"/>
                  </a:lnTo>
                  <a:cubicBezTo>
                    <a:pt x="73379" y="119670"/>
                    <a:pt x="76237" y="134614"/>
                    <a:pt x="76465" y="134614"/>
                  </a:cubicBezTo>
                  <a:lnTo>
                    <a:pt x="76951" y="134614"/>
                  </a:lnTo>
                  <a:cubicBezTo>
                    <a:pt x="77179" y="134614"/>
                    <a:pt x="80037" y="119641"/>
                    <a:pt x="83352" y="109926"/>
                  </a:cubicBezTo>
                  <a:lnTo>
                    <a:pt x="120613" y="0"/>
                  </a:lnTo>
                  <a:lnTo>
                    <a:pt x="153359" y="0"/>
                  </a:lnTo>
                  <a:lnTo>
                    <a:pt x="91867" y="168561"/>
                  </a:lnTo>
                  <a:lnTo>
                    <a:pt x="61492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0FA2BEC-D777-9EFB-FD73-5DBBA6ADBB4E}"/>
                </a:ext>
              </a:extLst>
            </p:cNvPr>
            <p:cNvSpPr/>
            <p:nvPr/>
          </p:nvSpPr>
          <p:spPr>
            <a:xfrm>
              <a:off x="2140004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81 w 104696"/>
                <a:gd name="connsiteY5" fmla="*/ 70522 h 168560"/>
                <a:gd name="connsiteX6" fmla="*/ 87381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81" y="70522"/>
                  </a:lnTo>
                  <a:lnTo>
                    <a:pt x="87381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BD9873D-55DE-A41D-2B18-221852391644}"/>
                </a:ext>
              </a:extLst>
            </p:cNvPr>
            <p:cNvSpPr/>
            <p:nvPr/>
          </p:nvSpPr>
          <p:spPr>
            <a:xfrm>
              <a:off x="2276533" y="6531130"/>
              <a:ext cx="103496" cy="168560"/>
            </a:xfrm>
            <a:custGeom>
              <a:avLst/>
              <a:gdLst>
                <a:gd name="connsiteX0" fmla="*/ 0 w 103496"/>
                <a:gd name="connsiteY0" fmla="*/ 0 h 168560"/>
                <a:gd name="connsiteX1" fmla="*/ 30632 w 103496"/>
                <a:gd name="connsiteY1" fmla="*/ 0 h 168560"/>
                <a:gd name="connsiteX2" fmla="*/ 30632 w 103496"/>
                <a:gd name="connsiteY2" fmla="*/ 142215 h 168560"/>
                <a:gd name="connsiteX3" fmla="*/ 103497 w 103496"/>
                <a:gd name="connsiteY3" fmla="*/ 142215 h 168560"/>
                <a:gd name="connsiteX4" fmla="*/ 103497 w 103496"/>
                <a:gd name="connsiteY4" fmla="*/ 168561 h 168560"/>
                <a:gd name="connsiteX5" fmla="*/ 0 w 103496"/>
                <a:gd name="connsiteY5" fmla="*/ 168561 h 168560"/>
                <a:gd name="connsiteX6" fmla="*/ 0 w 103496"/>
                <a:gd name="connsiteY6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96" h="168560">
                  <a:moveTo>
                    <a:pt x="0" y="0"/>
                  </a:moveTo>
                  <a:lnTo>
                    <a:pt x="30632" y="0"/>
                  </a:lnTo>
                  <a:lnTo>
                    <a:pt x="30632" y="142215"/>
                  </a:lnTo>
                  <a:lnTo>
                    <a:pt x="103497" y="142215"/>
                  </a:lnTo>
                  <a:lnTo>
                    <a:pt x="1034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3EA4D05-5F4E-B584-BBF1-0DBC50B19B52}"/>
                </a:ext>
              </a:extLst>
            </p:cNvPr>
            <p:cNvSpPr/>
            <p:nvPr/>
          </p:nvSpPr>
          <p:spPr>
            <a:xfrm>
              <a:off x="2390030" y="6528301"/>
              <a:ext cx="174246" cy="174246"/>
            </a:xfrm>
            <a:custGeom>
              <a:avLst/>
              <a:gdLst>
                <a:gd name="connsiteX0" fmla="*/ 87123 w 174246"/>
                <a:gd name="connsiteY0" fmla="*/ 146244 h 174246"/>
                <a:gd name="connsiteX1" fmla="*/ 142672 w 174246"/>
                <a:gd name="connsiteY1" fmla="*/ 85952 h 174246"/>
                <a:gd name="connsiteX2" fmla="*/ 87123 w 174246"/>
                <a:gd name="connsiteY2" fmla="*/ 28032 h 174246"/>
                <a:gd name="connsiteX3" fmla="*/ 31575 w 174246"/>
                <a:gd name="connsiteY3" fmla="*/ 85952 h 174246"/>
                <a:gd name="connsiteX4" fmla="*/ 87123 w 174246"/>
                <a:gd name="connsiteY4" fmla="*/ 146244 h 174246"/>
                <a:gd name="connsiteX5" fmla="*/ 87123 w 174246"/>
                <a:gd name="connsiteY5" fmla="*/ 0 h 174246"/>
                <a:gd name="connsiteX6" fmla="*/ 174247 w 174246"/>
                <a:gd name="connsiteY6" fmla="*/ 85923 h 174246"/>
                <a:gd name="connsiteX7" fmla="*/ 87123 w 174246"/>
                <a:gd name="connsiteY7" fmla="*/ 174247 h 174246"/>
                <a:gd name="connsiteX8" fmla="*/ 0 w 174246"/>
                <a:gd name="connsiteY8" fmla="*/ 85923 h 174246"/>
                <a:gd name="connsiteX9" fmla="*/ 87123 w 174246"/>
                <a:gd name="connsiteY9" fmla="*/ 0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246" h="174246">
                  <a:moveTo>
                    <a:pt x="87123" y="146244"/>
                  </a:moveTo>
                  <a:cubicBezTo>
                    <a:pt x="117984" y="146244"/>
                    <a:pt x="142672" y="120613"/>
                    <a:pt x="142672" y="85952"/>
                  </a:cubicBezTo>
                  <a:cubicBezTo>
                    <a:pt x="142672" y="51291"/>
                    <a:pt x="117984" y="28032"/>
                    <a:pt x="87123" y="28032"/>
                  </a:cubicBezTo>
                  <a:cubicBezTo>
                    <a:pt x="56263" y="28032"/>
                    <a:pt x="31575" y="52720"/>
                    <a:pt x="31575" y="85952"/>
                  </a:cubicBezTo>
                  <a:cubicBezTo>
                    <a:pt x="31575" y="120613"/>
                    <a:pt x="56263" y="146244"/>
                    <a:pt x="87123" y="146244"/>
                  </a:cubicBezTo>
                  <a:moveTo>
                    <a:pt x="87123" y="0"/>
                  </a:moveTo>
                  <a:cubicBezTo>
                    <a:pt x="136729" y="0"/>
                    <a:pt x="174247" y="37747"/>
                    <a:pt x="174247" y="85923"/>
                  </a:cubicBezTo>
                  <a:cubicBezTo>
                    <a:pt x="174247" y="134100"/>
                    <a:pt x="136729" y="174247"/>
                    <a:pt x="87123" y="174247"/>
                  </a:cubicBezTo>
                  <a:cubicBezTo>
                    <a:pt x="37518" y="174247"/>
                    <a:pt x="0" y="135557"/>
                    <a:pt x="0" y="85923"/>
                  </a:cubicBezTo>
                  <a:cubicBezTo>
                    <a:pt x="0" y="36290"/>
                    <a:pt x="37518" y="0"/>
                    <a:pt x="87123" y="0"/>
                  </a:cubicBezTo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EDE2C1-9FC5-F332-F305-9D1C3E598722}"/>
                </a:ext>
              </a:extLst>
            </p:cNvPr>
            <p:cNvSpPr/>
            <p:nvPr/>
          </p:nvSpPr>
          <p:spPr>
            <a:xfrm>
              <a:off x="2595395" y="6531101"/>
              <a:ext cx="118698" cy="168560"/>
            </a:xfrm>
            <a:custGeom>
              <a:avLst/>
              <a:gdLst>
                <a:gd name="connsiteX0" fmla="*/ 59378 w 118698"/>
                <a:gd name="connsiteY0" fmla="*/ 83837 h 168560"/>
                <a:gd name="connsiteX1" fmla="*/ 87638 w 118698"/>
                <a:gd name="connsiteY1" fmla="*/ 54891 h 168560"/>
                <a:gd name="connsiteX2" fmla="*/ 59863 w 118698"/>
                <a:gd name="connsiteY2" fmla="*/ 26403 h 168560"/>
                <a:gd name="connsiteX3" fmla="*/ 30660 w 118698"/>
                <a:gd name="connsiteY3" fmla="*/ 26403 h 168560"/>
                <a:gd name="connsiteX4" fmla="*/ 30660 w 118698"/>
                <a:gd name="connsiteY4" fmla="*/ 83837 h 168560"/>
                <a:gd name="connsiteX5" fmla="*/ 59406 w 118698"/>
                <a:gd name="connsiteY5" fmla="*/ 83837 h 168560"/>
                <a:gd name="connsiteX6" fmla="*/ 29 w 118698"/>
                <a:gd name="connsiteY6" fmla="*/ 29 h 168560"/>
                <a:gd name="connsiteX7" fmla="*/ 65064 w 118698"/>
                <a:gd name="connsiteY7" fmla="*/ 29 h 168560"/>
                <a:gd name="connsiteX8" fmla="*/ 118698 w 118698"/>
                <a:gd name="connsiteY8" fmla="*/ 54863 h 168560"/>
                <a:gd name="connsiteX9" fmla="*/ 65064 w 118698"/>
                <a:gd name="connsiteY9" fmla="*/ 110412 h 168560"/>
                <a:gd name="connsiteX10" fmla="*/ 30632 w 118698"/>
                <a:gd name="connsiteY10" fmla="*/ 110412 h 168560"/>
                <a:gd name="connsiteX11" fmla="*/ 30632 w 118698"/>
                <a:gd name="connsiteY11" fmla="*/ 168560 h 168560"/>
                <a:gd name="connsiteX12" fmla="*/ 0 w 118698"/>
                <a:gd name="connsiteY12" fmla="*/ 168560 h 168560"/>
                <a:gd name="connsiteX13" fmla="*/ 0 w 118698"/>
                <a:gd name="connsiteY13" fmla="*/ 0 h 168560"/>
                <a:gd name="connsiteX14" fmla="*/ 0 w 118698"/>
                <a:gd name="connsiteY14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698" h="168560">
                  <a:moveTo>
                    <a:pt x="59378" y="83837"/>
                  </a:moveTo>
                  <a:cubicBezTo>
                    <a:pt x="77180" y="83837"/>
                    <a:pt x="87638" y="72436"/>
                    <a:pt x="87638" y="54891"/>
                  </a:cubicBezTo>
                  <a:cubicBezTo>
                    <a:pt x="87638" y="37347"/>
                    <a:pt x="77180" y="26403"/>
                    <a:pt x="59863" y="26403"/>
                  </a:cubicBezTo>
                  <a:lnTo>
                    <a:pt x="30660" y="26403"/>
                  </a:lnTo>
                  <a:lnTo>
                    <a:pt x="30660" y="83837"/>
                  </a:lnTo>
                  <a:lnTo>
                    <a:pt x="59406" y="83837"/>
                  </a:lnTo>
                  <a:close/>
                  <a:moveTo>
                    <a:pt x="29" y="29"/>
                  </a:moveTo>
                  <a:lnTo>
                    <a:pt x="65064" y="29"/>
                  </a:lnTo>
                  <a:cubicBezTo>
                    <a:pt x="96639" y="29"/>
                    <a:pt x="118698" y="22117"/>
                    <a:pt x="118698" y="54863"/>
                  </a:cubicBezTo>
                  <a:cubicBezTo>
                    <a:pt x="118698" y="87609"/>
                    <a:pt x="96610" y="110412"/>
                    <a:pt x="65064" y="110412"/>
                  </a:cubicBezTo>
                  <a:lnTo>
                    <a:pt x="30632" y="110412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0A9BBF5-B512-9911-1ACE-4060B91749CE}"/>
                </a:ext>
              </a:extLst>
            </p:cNvPr>
            <p:cNvSpPr/>
            <p:nvPr/>
          </p:nvSpPr>
          <p:spPr>
            <a:xfrm>
              <a:off x="2735981" y="6531130"/>
              <a:ext cx="176161" cy="168560"/>
            </a:xfrm>
            <a:custGeom>
              <a:avLst/>
              <a:gdLst>
                <a:gd name="connsiteX0" fmla="*/ 13773 w 176161"/>
                <a:gd name="connsiteY0" fmla="*/ 0 h 168560"/>
                <a:gd name="connsiteX1" fmla="*/ 46519 w 176161"/>
                <a:gd name="connsiteY1" fmla="*/ 0 h 168560"/>
                <a:gd name="connsiteX2" fmla="*/ 79523 w 176161"/>
                <a:gd name="connsiteY2" fmla="*/ 83323 h 168560"/>
                <a:gd name="connsiteX3" fmla="*/ 88066 w 176161"/>
                <a:gd name="connsiteY3" fmla="*/ 108011 h 168560"/>
                <a:gd name="connsiteX4" fmla="*/ 88552 w 176161"/>
                <a:gd name="connsiteY4" fmla="*/ 108011 h 168560"/>
                <a:gd name="connsiteX5" fmla="*/ 96867 w 176161"/>
                <a:gd name="connsiteY5" fmla="*/ 83323 h 168560"/>
                <a:gd name="connsiteX6" fmla="*/ 129871 w 176161"/>
                <a:gd name="connsiteY6" fmla="*/ 0 h 168560"/>
                <a:gd name="connsiteX7" fmla="*/ 162617 w 176161"/>
                <a:gd name="connsiteY7" fmla="*/ 0 h 168560"/>
                <a:gd name="connsiteX8" fmla="*/ 176161 w 176161"/>
                <a:gd name="connsiteY8" fmla="*/ 168561 h 168560"/>
                <a:gd name="connsiteX9" fmla="*/ 145787 w 176161"/>
                <a:gd name="connsiteY9" fmla="*/ 168561 h 168560"/>
                <a:gd name="connsiteX10" fmla="*/ 138672 w 176161"/>
                <a:gd name="connsiteY10" fmla="*/ 74293 h 168560"/>
                <a:gd name="connsiteX11" fmla="*/ 138443 w 176161"/>
                <a:gd name="connsiteY11" fmla="*/ 48176 h 168560"/>
                <a:gd name="connsiteX12" fmla="*/ 137957 w 176161"/>
                <a:gd name="connsiteY12" fmla="*/ 48176 h 168560"/>
                <a:gd name="connsiteX13" fmla="*/ 128928 w 176161"/>
                <a:gd name="connsiteY13" fmla="*/ 74293 h 168560"/>
                <a:gd name="connsiteX14" fmla="*/ 101611 w 176161"/>
                <a:gd name="connsiteY14" fmla="*/ 139586 h 168560"/>
                <a:gd name="connsiteX15" fmla="*/ 74779 w 176161"/>
                <a:gd name="connsiteY15" fmla="*/ 139586 h 168560"/>
                <a:gd name="connsiteX16" fmla="*/ 47719 w 176161"/>
                <a:gd name="connsiteY16" fmla="*/ 74293 h 168560"/>
                <a:gd name="connsiteX17" fmla="*/ 38461 w 176161"/>
                <a:gd name="connsiteY17" fmla="*/ 47948 h 168560"/>
                <a:gd name="connsiteX18" fmla="*/ 37975 w 176161"/>
                <a:gd name="connsiteY18" fmla="*/ 47948 h 168560"/>
                <a:gd name="connsiteX19" fmla="*/ 37747 w 176161"/>
                <a:gd name="connsiteY19" fmla="*/ 74293 h 168560"/>
                <a:gd name="connsiteX20" fmla="*/ 30632 w 176161"/>
                <a:gd name="connsiteY20" fmla="*/ 168561 h 168560"/>
                <a:gd name="connsiteX21" fmla="*/ 0 w 176161"/>
                <a:gd name="connsiteY21" fmla="*/ 168561 h 168560"/>
                <a:gd name="connsiteX22" fmla="*/ 13773 w 176161"/>
                <a:gd name="connsiteY2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161" h="168560">
                  <a:moveTo>
                    <a:pt x="13773" y="0"/>
                  </a:moveTo>
                  <a:lnTo>
                    <a:pt x="46519" y="0"/>
                  </a:lnTo>
                  <a:lnTo>
                    <a:pt x="79523" y="83323"/>
                  </a:lnTo>
                  <a:cubicBezTo>
                    <a:pt x="83323" y="93295"/>
                    <a:pt x="88066" y="108011"/>
                    <a:pt x="88066" y="108011"/>
                  </a:cubicBezTo>
                  <a:lnTo>
                    <a:pt x="88552" y="108011"/>
                  </a:lnTo>
                  <a:cubicBezTo>
                    <a:pt x="88552" y="108011"/>
                    <a:pt x="93067" y="93295"/>
                    <a:pt x="96867" y="83323"/>
                  </a:cubicBezTo>
                  <a:lnTo>
                    <a:pt x="129871" y="0"/>
                  </a:lnTo>
                  <a:lnTo>
                    <a:pt x="162617" y="0"/>
                  </a:lnTo>
                  <a:lnTo>
                    <a:pt x="176161" y="168561"/>
                  </a:lnTo>
                  <a:lnTo>
                    <a:pt x="145787" y="168561"/>
                  </a:lnTo>
                  <a:lnTo>
                    <a:pt x="138672" y="74293"/>
                  </a:lnTo>
                  <a:cubicBezTo>
                    <a:pt x="137957" y="63149"/>
                    <a:pt x="138443" y="48176"/>
                    <a:pt x="138443" y="48176"/>
                  </a:cubicBezTo>
                  <a:lnTo>
                    <a:pt x="137957" y="48176"/>
                  </a:lnTo>
                  <a:cubicBezTo>
                    <a:pt x="137957" y="48176"/>
                    <a:pt x="132985" y="64550"/>
                    <a:pt x="128928" y="74293"/>
                  </a:cubicBezTo>
                  <a:lnTo>
                    <a:pt x="101611" y="139586"/>
                  </a:lnTo>
                  <a:lnTo>
                    <a:pt x="74779" y="139586"/>
                  </a:lnTo>
                  <a:lnTo>
                    <a:pt x="47719" y="74293"/>
                  </a:lnTo>
                  <a:cubicBezTo>
                    <a:pt x="43690" y="64550"/>
                    <a:pt x="38461" y="47948"/>
                    <a:pt x="38461" y="47948"/>
                  </a:cubicBezTo>
                  <a:lnTo>
                    <a:pt x="37975" y="47948"/>
                  </a:lnTo>
                  <a:cubicBezTo>
                    <a:pt x="37975" y="47948"/>
                    <a:pt x="38461" y="63149"/>
                    <a:pt x="37747" y="74293"/>
                  </a:cubicBezTo>
                  <a:lnTo>
                    <a:pt x="30632" y="168561"/>
                  </a:lnTo>
                  <a:lnTo>
                    <a:pt x="0" y="168561"/>
                  </a:lnTo>
                  <a:lnTo>
                    <a:pt x="13773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F155863-C9AC-3900-2CEF-D4D77275F23A}"/>
                </a:ext>
              </a:extLst>
            </p:cNvPr>
            <p:cNvSpPr/>
            <p:nvPr/>
          </p:nvSpPr>
          <p:spPr>
            <a:xfrm>
              <a:off x="2949660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925 w 104696"/>
                <a:gd name="connsiteY1" fmla="*/ 0 h 168560"/>
                <a:gd name="connsiteX2" fmla="*/ 100925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81 w 104696"/>
                <a:gd name="connsiteY5" fmla="*/ 70522 h 168560"/>
                <a:gd name="connsiteX6" fmla="*/ 87381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925" y="0"/>
                  </a:lnTo>
                  <a:lnTo>
                    <a:pt x="100925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81" y="70522"/>
                  </a:lnTo>
                  <a:lnTo>
                    <a:pt x="87381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999E585-C4D7-F414-019C-D5F344EB77B9}"/>
                </a:ext>
              </a:extLst>
            </p:cNvPr>
            <p:cNvSpPr/>
            <p:nvPr/>
          </p:nvSpPr>
          <p:spPr>
            <a:xfrm>
              <a:off x="3086189" y="6531130"/>
              <a:ext cx="137700" cy="168560"/>
            </a:xfrm>
            <a:custGeom>
              <a:avLst/>
              <a:gdLst>
                <a:gd name="connsiteX0" fmla="*/ 0 w 137700"/>
                <a:gd name="connsiteY0" fmla="*/ 0 h 168560"/>
                <a:gd name="connsiteX1" fmla="*/ 30632 w 137700"/>
                <a:gd name="connsiteY1" fmla="*/ 0 h 168560"/>
                <a:gd name="connsiteX2" fmla="*/ 94496 w 137700"/>
                <a:gd name="connsiteY2" fmla="*/ 97324 h 168560"/>
                <a:gd name="connsiteX3" fmla="*/ 108497 w 137700"/>
                <a:gd name="connsiteY3" fmla="*/ 123441 h 168560"/>
                <a:gd name="connsiteX4" fmla="*/ 108983 w 137700"/>
                <a:gd name="connsiteY4" fmla="*/ 123441 h 168560"/>
                <a:gd name="connsiteX5" fmla="*/ 107325 w 137700"/>
                <a:gd name="connsiteY5" fmla="*/ 97324 h 168560"/>
                <a:gd name="connsiteX6" fmla="*/ 107325 w 137700"/>
                <a:gd name="connsiteY6" fmla="*/ 0 h 168560"/>
                <a:gd name="connsiteX7" fmla="*/ 137700 w 137700"/>
                <a:gd name="connsiteY7" fmla="*/ 0 h 168560"/>
                <a:gd name="connsiteX8" fmla="*/ 137700 w 137700"/>
                <a:gd name="connsiteY8" fmla="*/ 168561 h 168560"/>
                <a:gd name="connsiteX9" fmla="*/ 107325 w 137700"/>
                <a:gd name="connsiteY9" fmla="*/ 168561 h 168560"/>
                <a:gd name="connsiteX10" fmla="*/ 43462 w 137700"/>
                <a:gd name="connsiteY10" fmla="*/ 71465 h 168560"/>
                <a:gd name="connsiteX11" fmla="*/ 29460 w 137700"/>
                <a:gd name="connsiteY11" fmla="*/ 45348 h 168560"/>
                <a:gd name="connsiteX12" fmla="*/ 28974 w 137700"/>
                <a:gd name="connsiteY12" fmla="*/ 45348 h 168560"/>
                <a:gd name="connsiteX13" fmla="*/ 30632 w 137700"/>
                <a:gd name="connsiteY13" fmla="*/ 71465 h 168560"/>
                <a:gd name="connsiteX14" fmla="*/ 30632 w 137700"/>
                <a:gd name="connsiteY14" fmla="*/ 168561 h 168560"/>
                <a:gd name="connsiteX15" fmla="*/ 0 w 137700"/>
                <a:gd name="connsiteY15" fmla="*/ 168561 h 168560"/>
                <a:gd name="connsiteX16" fmla="*/ 0 w 137700"/>
                <a:gd name="connsiteY16" fmla="*/ 0 h 168560"/>
                <a:gd name="connsiteX17" fmla="*/ 0 w 137700"/>
                <a:gd name="connsiteY17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700" h="168560">
                  <a:moveTo>
                    <a:pt x="0" y="0"/>
                  </a:moveTo>
                  <a:lnTo>
                    <a:pt x="30632" y="0"/>
                  </a:lnTo>
                  <a:lnTo>
                    <a:pt x="94496" y="97324"/>
                  </a:lnTo>
                  <a:cubicBezTo>
                    <a:pt x="100896" y="107068"/>
                    <a:pt x="108497" y="123441"/>
                    <a:pt x="108497" y="123441"/>
                  </a:cubicBezTo>
                  <a:lnTo>
                    <a:pt x="108983" y="123441"/>
                  </a:lnTo>
                  <a:cubicBezTo>
                    <a:pt x="108983" y="123441"/>
                    <a:pt x="107325" y="107297"/>
                    <a:pt x="107325" y="97324"/>
                  </a:cubicBezTo>
                  <a:lnTo>
                    <a:pt x="107325" y="0"/>
                  </a:lnTo>
                  <a:lnTo>
                    <a:pt x="137700" y="0"/>
                  </a:lnTo>
                  <a:lnTo>
                    <a:pt x="137700" y="168561"/>
                  </a:lnTo>
                  <a:lnTo>
                    <a:pt x="107325" y="168561"/>
                  </a:lnTo>
                  <a:lnTo>
                    <a:pt x="43462" y="71465"/>
                  </a:lnTo>
                  <a:cubicBezTo>
                    <a:pt x="37061" y="61721"/>
                    <a:pt x="29460" y="45348"/>
                    <a:pt x="29460" y="45348"/>
                  </a:cubicBezTo>
                  <a:lnTo>
                    <a:pt x="28974" y="45348"/>
                  </a:lnTo>
                  <a:cubicBezTo>
                    <a:pt x="28974" y="45348"/>
                    <a:pt x="30632" y="61492"/>
                    <a:pt x="30632" y="71465"/>
                  </a:cubicBezTo>
                  <a:lnTo>
                    <a:pt x="30632" y="168561"/>
                  </a:lnTo>
                  <a:lnTo>
                    <a:pt x="0" y="16856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FB93EEA-63E9-CD9F-E358-225645CC2264}"/>
                </a:ext>
              </a:extLst>
            </p:cNvPr>
            <p:cNvSpPr/>
            <p:nvPr/>
          </p:nvSpPr>
          <p:spPr>
            <a:xfrm>
              <a:off x="3246234" y="6531130"/>
              <a:ext cx="141243" cy="168560"/>
            </a:xfrm>
            <a:custGeom>
              <a:avLst/>
              <a:gdLst>
                <a:gd name="connsiteX0" fmla="*/ 55320 w 141243"/>
                <a:gd name="connsiteY0" fmla="*/ 26374 h 168560"/>
                <a:gd name="connsiteX1" fmla="*/ 0 w 141243"/>
                <a:gd name="connsiteY1" fmla="*/ 26374 h 168560"/>
                <a:gd name="connsiteX2" fmla="*/ 0 w 141243"/>
                <a:gd name="connsiteY2" fmla="*/ 0 h 168560"/>
                <a:gd name="connsiteX3" fmla="*/ 141243 w 141243"/>
                <a:gd name="connsiteY3" fmla="*/ 0 h 168560"/>
                <a:gd name="connsiteX4" fmla="*/ 141243 w 141243"/>
                <a:gd name="connsiteY4" fmla="*/ 26374 h 168560"/>
                <a:gd name="connsiteX5" fmla="*/ 85923 w 141243"/>
                <a:gd name="connsiteY5" fmla="*/ 26374 h 168560"/>
                <a:gd name="connsiteX6" fmla="*/ 85923 w 141243"/>
                <a:gd name="connsiteY6" fmla="*/ 168561 h 168560"/>
                <a:gd name="connsiteX7" fmla="*/ 55320 w 141243"/>
                <a:gd name="connsiteY7" fmla="*/ 168561 h 168560"/>
                <a:gd name="connsiteX8" fmla="*/ 55320 w 141243"/>
                <a:gd name="connsiteY8" fmla="*/ 26374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3" h="168560">
                  <a:moveTo>
                    <a:pt x="55320" y="26374"/>
                  </a:moveTo>
                  <a:lnTo>
                    <a:pt x="0" y="26374"/>
                  </a:lnTo>
                  <a:lnTo>
                    <a:pt x="0" y="0"/>
                  </a:lnTo>
                  <a:lnTo>
                    <a:pt x="141243" y="0"/>
                  </a:lnTo>
                  <a:lnTo>
                    <a:pt x="141243" y="26374"/>
                  </a:lnTo>
                  <a:lnTo>
                    <a:pt x="85923" y="26374"/>
                  </a:lnTo>
                  <a:lnTo>
                    <a:pt x="85923" y="168561"/>
                  </a:lnTo>
                  <a:lnTo>
                    <a:pt x="55320" y="168561"/>
                  </a:lnTo>
                  <a:lnTo>
                    <a:pt x="55320" y="26374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EC15D9-DA0C-F778-86BC-FE499043311A}"/>
                </a:ext>
              </a:extLst>
            </p:cNvPr>
            <p:cNvSpPr/>
            <p:nvPr/>
          </p:nvSpPr>
          <p:spPr>
            <a:xfrm>
              <a:off x="1026859" y="6232927"/>
              <a:ext cx="270828" cy="268628"/>
            </a:xfrm>
            <a:custGeom>
              <a:avLst/>
              <a:gdLst>
                <a:gd name="connsiteX0" fmla="*/ 186877 w 270828"/>
                <a:gd name="connsiteY0" fmla="*/ 154388 h 268628"/>
                <a:gd name="connsiteX1" fmla="*/ 246140 w 270828"/>
                <a:gd name="connsiteY1" fmla="*/ 134814 h 268628"/>
                <a:gd name="connsiteX2" fmla="*/ 270828 w 270828"/>
                <a:gd name="connsiteY2" fmla="*/ 77665 h 268628"/>
                <a:gd name="connsiteX3" fmla="*/ 246311 w 270828"/>
                <a:gd name="connsiteY3" fmla="*/ 20316 h 268628"/>
                <a:gd name="connsiteX4" fmla="*/ 187248 w 270828"/>
                <a:gd name="connsiteY4" fmla="*/ 0 h 268628"/>
                <a:gd name="connsiteX5" fmla="*/ 0 w 270828"/>
                <a:gd name="connsiteY5" fmla="*/ 0 h 268628"/>
                <a:gd name="connsiteX6" fmla="*/ 0 w 270828"/>
                <a:gd name="connsiteY6" fmla="*/ 268628 h 268628"/>
                <a:gd name="connsiteX7" fmla="*/ 26688 w 270828"/>
                <a:gd name="connsiteY7" fmla="*/ 268628 h 268628"/>
                <a:gd name="connsiteX8" fmla="*/ 26688 w 270828"/>
                <a:gd name="connsiteY8" fmla="*/ 155531 h 268628"/>
                <a:gd name="connsiteX9" fmla="*/ 155302 w 270828"/>
                <a:gd name="connsiteY9" fmla="*/ 155531 h 268628"/>
                <a:gd name="connsiteX10" fmla="*/ 233139 w 270828"/>
                <a:gd name="connsiteY10" fmla="*/ 268628 h 268628"/>
                <a:gd name="connsiteX11" fmla="*/ 265456 w 270828"/>
                <a:gd name="connsiteY11" fmla="*/ 268628 h 268628"/>
                <a:gd name="connsiteX12" fmla="*/ 186877 w 270828"/>
                <a:gd name="connsiteY12" fmla="*/ 154388 h 268628"/>
                <a:gd name="connsiteX13" fmla="*/ 167303 w 270828"/>
                <a:gd name="connsiteY13" fmla="*/ 129013 h 268628"/>
                <a:gd name="connsiteX14" fmla="*/ 26688 w 270828"/>
                <a:gd name="connsiteY14" fmla="*/ 129013 h 268628"/>
                <a:gd name="connsiteX15" fmla="*/ 26688 w 270828"/>
                <a:gd name="connsiteY15" fmla="*/ 26517 h 268628"/>
                <a:gd name="connsiteX16" fmla="*/ 171332 w 270828"/>
                <a:gd name="connsiteY16" fmla="*/ 26517 h 268628"/>
                <a:gd name="connsiteX17" fmla="*/ 242454 w 270828"/>
                <a:gd name="connsiteY17" fmla="*/ 77665 h 268628"/>
                <a:gd name="connsiteX18" fmla="*/ 167303 w 270828"/>
                <a:gd name="connsiteY18" fmla="*/ 129013 h 26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828" h="268628">
                  <a:moveTo>
                    <a:pt x="186877" y="154388"/>
                  </a:moveTo>
                  <a:cubicBezTo>
                    <a:pt x="211594" y="154388"/>
                    <a:pt x="231367" y="147873"/>
                    <a:pt x="246140" y="134814"/>
                  </a:cubicBezTo>
                  <a:cubicBezTo>
                    <a:pt x="261284" y="121184"/>
                    <a:pt x="270828" y="102211"/>
                    <a:pt x="270828" y="77665"/>
                  </a:cubicBezTo>
                  <a:cubicBezTo>
                    <a:pt x="270828" y="53120"/>
                    <a:pt x="261456" y="34318"/>
                    <a:pt x="246311" y="20316"/>
                  </a:cubicBezTo>
                  <a:cubicBezTo>
                    <a:pt x="231567" y="6715"/>
                    <a:pt x="211994" y="0"/>
                    <a:pt x="187248" y="0"/>
                  </a:cubicBezTo>
                  <a:lnTo>
                    <a:pt x="0" y="0"/>
                  </a:lnTo>
                  <a:lnTo>
                    <a:pt x="0" y="268628"/>
                  </a:lnTo>
                  <a:lnTo>
                    <a:pt x="26688" y="268628"/>
                  </a:lnTo>
                  <a:lnTo>
                    <a:pt x="26688" y="155531"/>
                  </a:lnTo>
                  <a:lnTo>
                    <a:pt x="155302" y="155531"/>
                  </a:lnTo>
                  <a:lnTo>
                    <a:pt x="233139" y="268628"/>
                  </a:lnTo>
                  <a:lnTo>
                    <a:pt x="265456" y="268628"/>
                  </a:lnTo>
                  <a:lnTo>
                    <a:pt x="186877" y="154388"/>
                  </a:lnTo>
                  <a:close/>
                  <a:moveTo>
                    <a:pt x="167303" y="129013"/>
                  </a:moveTo>
                  <a:lnTo>
                    <a:pt x="26688" y="129013"/>
                  </a:lnTo>
                  <a:lnTo>
                    <a:pt x="26688" y="26517"/>
                  </a:lnTo>
                  <a:lnTo>
                    <a:pt x="171332" y="26517"/>
                  </a:lnTo>
                  <a:cubicBezTo>
                    <a:pt x="212737" y="26517"/>
                    <a:pt x="242454" y="43662"/>
                    <a:pt x="242454" y="77665"/>
                  </a:cubicBezTo>
                  <a:cubicBezTo>
                    <a:pt x="242454" y="111669"/>
                    <a:pt x="211422" y="129013"/>
                    <a:pt x="167303" y="129013"/>
                  </a:cubicBezTo>
                </a:path>
              </a:pathLst>
            </a:custGeom>
            <a:solidFill>
              <a:srgbClr val="FFFFFF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538F6CB-4EA4-8C41-9B6E-B892AAEFA264}"/>
                </a:ext>
              </a:extLst>
            </p:cNvPr>
            <p:cNvSpPr/>
            <p:nvPr/>
          </p:nvSpPr>
          <p:spPr>
            <a:xfrm>
              <a:off x="1133699" y="6437434"/>
              <a:ext cx="340692" cy="289916"/>
            </a:xfrm>
            <a:custGeom>
              <a:avLst/>
              <a:gdLst>
                <a:gd name="connsiteX0" fmla="*/ 201707 w 340692"/>
                <a:gd name="connsiteY0" fmla="*/ 29 h 289916"/>
                <a:gd name="connsiteX1" fmla="*/ 141586 w 340692"/>
                <a:gd name="connsiteY1" fmla="*/ 29 h 289916"/>
                <a:gd name="connsiteX2" fmla="*/ 159960 w 340692"/>
                <a:gd name="connsiteY2" fmla="*/ 26860 h 289916"/>
                <a:gd name="connsiteX3" fmla="*/ 198821 w 340692"/>
                <a:gd name="connsiteY3" fmla="*/ 26860 h 289916"/>
                <a:gd name="connsiteX4" fmla="*/ 312118 w 340692"/>
                <a:gd name="connsiteY4" fmla="*/ 145730 h 289916"/>
                <a:gd name="connsiteX5" fmla="*/ 198849 w 340692"/>
                <a:gd name="connsiteY5" fmla="*/ 263142 h 289916"/>
                <a:gd name="connsiteX6" fmla="*/ 111640 w 340692"/>
                <a:gd name="connsiteY6" fmla="*/ 263142 h 289916"/>
                <a:gd name="connsiteX7" fmla="*/ 111640 w 340692"/>
                <a:gd name="connsiteY7" fmla="*/ 181305 h 289916"/>
                <a:gd name="connsiteX8" fmla="*/ 153645 w 340692"/>
                <a:gd name="connsiteY8" fmla="*/ 181305 h 289916"/>
                <a:gd name="connsiteX9" fmla="*/ 135014 w 340692"/>
                <a:gd name="connsiteY9" fmla="*/ 154673 h 289916"/>
                <a:gd name="connsiteX10" fmla="*/ 25203 w 340692"/>
                <a:gd name="connsiteY10" fmla="*/ 154673 h 289916"/>
                <a:gd name="connsiteX11" fmla="*/ 84952 w 340692"/>
                <a:gd name="connsiteY11" fmla="*/ 92924 h 289916"/>
                <a:gd name="connsiteX12" fmla="*/ 84952 w 340692"/>
                <a:gd name="connsiteY12" fmla="*/ 132242 h 289916"/>
                <a:gd name="connsiteX13" fmla="*/ 111469 w 340692"/>
                <a:gd name="connsiteY13" fmla="*/ 132242 h 289916"/>
                <a:gd name="connsiteX14" fmla="*/ 111469 w 340692"/>
                <a:gd name="connsiteY14" fmla="*/ 81609 h 289916"/>
                <a:gd name="connsiteX15" fmla="*/ 89495 w 340692"/>
                <a:gd name="connsiteY15" fmla="*/ 49719 h 289916"/>
                <a:gd name="connsiteX16" fmla="*/ 0 w 340692"/>
                <a:gd name="connsiteY16" fmla="*/ 142529 h 289916"/>
                <a:gd name="connsiteX17" fmla="*/ 0 w 340692"/>
                <a:gd name="connsiteY17" fmla="*/ 181276 h 289916"/>
                <a:gd name="connsiteX18" fmla="*/ 84980 w 340692"/>
                <a:gd name="connsiteY18" fmla="*/ 181276 h 289916"/>
                <a:gd name="connsiteX19" fmla="*/ 84980 w 340692"/>
                <a:gd name="connsiteY19" fmla="*/ 289916 h 289916"/>
                <a:gd name="connsiteX20" fmla="*/ 201678 w 340692"/>
                <a:gd name="connsiteY20" fmla="*/ 289916 h 289916"/>
                <a:gd name="connsiteX21" fmla="*/ 340693 w 340692"/>
                <a:gd name="connsiteY21" fmla="*/ 145701 h 289916"/>
                <a:gd name="connsiteX22" fmla="*/ 201678 w 340692"/>
                <a:gd name="connsiteY22" fmla="*/ 0 h 28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0692" h="289916">
                  <a:moveTo>
                    <a:pt x="201707" y="29"/>
                  </a:moveTo>
                  <a:lnTo>
                    <a:pt x="141586" y="29"/>
                  </a:lnTo>
                  <a:lnTo>
                    <a:pt x="159960" y="26860"/>
                  </a:lnTo>
                  <a:lnTo>
                    <a:pt x="198821" y="26860"/>
                  </a:lnTo>
                  <a:cubicBezTo>
                    <a:pt x="268371" y="26860"/>
                    <a:pt x="312118" y="70064"/>
                    <a:pt x="312118" y="145730"/>
                  </a:cubicBezTo>
                  <a:cubicBezTo>
                    <a:pt x="312118" y="221395"/>
                    <a:pt x="268828" y="263142"/>
                    <a:pt x="198849" y="263142"/>
                  </a:cubicBezTo>
                  <a:lnTo>
                    <a:pt x="111640" y="263142"/>
                  </a:lnTo>
                  <a:lnTo>
                    <a:pt x="111640" y="181305"/>
                  </a:lnTo>
                  <a:lnTo>
                    <a:pt x="153645" y="181305"/>
                  </a:lnTo>
                  <a:lnTo>
                    <a:pt x="135014" y="154673"/>
                  </a:lnTo>
                  <a:lnTo>
                    <a:pt x="25203" y="154673"/>
                  </a:lnTo>
                  <a:lnTo>
                    <a:pt x="84952" y="92924"/>
                  </a:lnTo>
                  <a:lnTo>
                    <a:pt x="84952" y="132242"/>
                  </a:lnTo>
                  <a:cubicBezTo>
                    <a:pt x="84952" y="132242"/>
                    <a:pt x="111469" y="132242"/>
                    <a:pt x="111469" y="132242"/>
                  </a:cubicBezTo>
                  <a:lnTo>
                    <a:pt x="111469" y="81609"/>
                  </a:lnTo>
                  <a:lnTo>
                    <a:pt x="89495" y="49719"/>
                  </a:lnTo>
                  <a:lnTo>
                    <a:pt x="0" y="142529"/>
                  </a:lnTo>
                  <a:lnTo>
                    <a:pt x="0" y="181276"/>
                  </a:lnTo>
                  <a:lnTo>
                    <a:pt x="84980" y="181276"/>
                  </a:lnTo>
                  <a:lnTo>
                    <a:pt x="84980" y="289916"/>
                  </a:lnTo>
                  <a:lnTo>
                    <a:pt x="201678" y="289916"/>
                  </a:lnTo>
                  <a:cubicBezTo>
                    <a:pt x="287001" y="289916"/>
                    <a:pt x="340693" y="236282"/>
                    <a:pt x="340693" y="145701"/>
                  </a:cubicBezTo>
                  <a:cubicBezTo>
                    <a:pt x="340693" y="55892"/>
                    <a:pt x="287001" y="0"/>
                    <a:pt x="201678" y="0"/>
                  </a:cubicBezTo>
                </a:path>
              </a:pathLst>
            </a:custGeom>
            <a:solidFill>
              <a:srgbClr val="FFFFFF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9" name="Graphic 118">
            <a:extLst>
              <a:ext uri="{FF2B5EF4-FFF2-40B4-BE49-F238E27FC236}">
                <a16:creationId xmlns:a16="http://schemas.microsoft.com/office/drawing/2014/main" id="{ED8A73C4-3E10-487F-3B71-E4B81682A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8921" y="4568834"/>
            <a:ext cx="760152" cy="354208"/>
          </a:xfrm>
          <a:prstGeom prst="rect">
            <a:avLst/>
          </a:prstGeom>
        </p:spPr>
      </p:pic>
      <p:grpSp>
        <p:nvGrpSpPr>
          <p:cNvPr id="60" name="Graphic 19">
            <a:extLst>
              <a:ext uri="{FF2B5EF4-FFF2-40B4-BE49-F238E27FC236}">
                <a16:creationId xmlns:a16="http://schemas.microsoft.com/office/drawing/2014/main" id="{B7C0623B-09A6-6609-0B09-DC92D8A70F4A}"/>
              </a:ext>
            </a:extLst>
          </p:cNvPr>
          <p:cNvGrpSpPr/>
          <p:nvPr/>
        </p:nvGrpSpPr>
        <p:grpSpPr>
          <a:xfrm>
            <a:off x="7308442" y="4557522"/>
            <a:ext cx="1377345" cy="381388"/>
            <a:chOff x="6239975" y="6135689"/>
            <a:chExt cx="2480773" cy="686928"/>
          </a:xfrm>
        </p:grpSpPr>
        <p:grpSp>
          <p:nvGrpSpPr>
            <p:cNvPr id="61" name="Graphic 19">
              <a:extLst>
                <a:ext uri="{FF2B5EF4-FFF2-40B4-BE49-F238E27FC236}">
                  <a16:creationId xmlns:a16="http://schemas.microsoft.com/office/drawing/2014/main" id="{2AF5731F-59CD-2468-DCEA-C2DDBB612C43}"/>
                </a:ext>
              </a:extLst>
            </p:cNvPr>
            <p:cNvGrpSpPr/>
            <p:nvPr/>
          </p:nvGrpSpPr>
          <p:grpSpPr>
            <a:xfrm>
              <a:off x="7004027" y="6263759"/>
              <a:ext cx="934811" cy="125813"/>
              <a:chOff x="7004027" y="6263759"/>
              <a:chExt cx="934811" cy="125813"/>
            </a:xfrm>
            <a:solidFill>
              <a:srgbClr val="231F20"/>
            </a:solidFill>
          </p:grpSpPr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575B80B2-4FE3-50BB-979A-247D457AC0AB}"/>
                  </a:ext>
                </a:extLst>
              </p:cNvPr>
              <p:cNvSpPr/>
              <p:nvPr/>
            </p:nvSpPr>
            <p:spPr>
              <a:xfrm>
                <a:off x="7004027" y="6263759"/>
                <a:ext cx="75779" cy="107639"/>
              </a:xfrm>
              <a:custGeom>
                <a:avLst/>
                <a:gdLst>
                  <a:gd name="connsiteX0" fmla="*/ 60063 w 75779"/>
                  <a:gd name="connsiteY0" fmla="*/ 107640 h 107639"/>
                  <a:gd name="connsiteX1" fmla="*/ 60063 w 75779"/>
                  <a:gd name="connsiteY1" fmla="*/ 60806 h 107639"/>
                  <a:gd name="connsiteX2" fmla="*/ 15716 w 75779"/>
                  <a:gd name="connsiteY2" fmla="*/ 60806 h 107639"/>
                  <a:gd name="connsiteX3" fmla="*/ 15716 w 75779"/>
                  <a:gd name="connsiteY3" fmla="*/ 107640 h 107639"/>
                  <a:gd name="connsiteX4" fmla="*/ 0 w 75779"/>
                  <a:gd name="connsiteY4" fmla="*/ 107640 h 107639"/>
                  <a:gd name="connsiteX5" fmla="*/ 0 w 75779"/>
                  <a:gd name="connsiteY5" fmla="*/ 0 h 107639"/>
                  <a:gd name="connsiteX6" fmla="*/ 15716 w 75779"/>
                  <a:gd name="connsiteY6" fmla="*/ 0 h 107639"/>
                  <a:gd name="connsiteX7" fmla="*/ 15716 w 75779"/>
                  <a:gd name="connsiteY7" fmla="*/ 46405 h 107639"/>
                  <a:gd name="connsiteX8" fmla="*/ 60063 w 75779"/>
                  <a:gd name="connsiteY8" fmla="*/ 46405 h 107639"/>
                  <a:gd name="connsiteX9" fmla="*/ 60063 w 75779"/>
                  <a:gd name="connsiteY9" fmla="*/ 0 h 107639"/>
                  <a:gd name="connsiteX10" fmla="*/ 75779 w 75779"/>
                  <a:gd name="connsiteY10" fmla="*/ 0 h 107639"/>
                  <a:gd name="connsiteX11" fmla="*/ 75779 w 75779"/>
                  <a:gd name="connsiteY11" fmla="*/ 107640 h 107639"/>
                  <a:gd name="connsiteX12" fmla="*/ 60063 w 75779"/>
                  <a:gd name="connsiteY12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779" h="107639">
                    <a:moveTo>
                      <a:pt x="60063" y="107640"/>
                    </a:moveTo>
                    <a:lnTo>
                      <a:pt x="60063" y="60806"/>
                    </a:lnTo>
                    <a:lnTo>
                      <a:pt x="15716" y="60806"/>
                    </a:lnTo>
                    <a:lnTo>
                      <a:pt x="15716" y="107640"/>
                    </a:lnTo>
                    <a:lnTo>
                      <a:pt x="0" y="107640"/>
                    </a:lnTo>
                    <a:lnTo>
                      <a:pt x="0" y="0"/>
                    </a:lnTo>
                    <a:lnTo>
                      <a:pt x="15716" y="0"/>
                    </a:lnTo>
                    <a:lnTo>
                      <a:pt x="15716" y="46405"/>
                    </a:lnTo>
                    <a:lnTo>
                      <a:pt x="60063" y="46405"/>
                    </a:lnTo>
                    <a:lnTo>
                      <a:pt x="60063" y="0"/>
                    </a:lnTo>
                    <a:lnTo>
                      <a:pt x="75779" y="0"/>
                    </a:lnTo>
                    <a:lnTo>
                      <a:pt x="75779" y="107640"/>
                    </a:lnTo>
                    <a:lnTo>
                      <a:pt x="60063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7696D617-74D0-A2A8-25C5-DF6EC4F46D6D}"/>
                  </a:ext>
                </a:extLst>
              </p:cNvPr>
              <p:cNvSpPr/>
              <p:nvPr/>
            </p:nvSpPr>
            <p:spPr>
              <a:xfrm>
                <a:off x="7095893" y="6288647"/>
                <a:ext cx="85495" cy="84780"/>
              </a:xfrm>
              <a:custGeom>
                <a:avLst/>
                <a:gdLst>
                  <a:gd name="connsiteX0" fmla="*/ 70408 w 85495"/>
                  <a:gd name="connsiteY0" fmla="*/ 82752 h 84780"/>
                  <a:gd name="connsiteX1" fmla="*/ 70408 w 85495"/>
                  <a:gd name="connsiteY1" fmla="*/ 70236 h 84780"/>
                  <a:gd name="connsiteX2" fmla="*/ 70122 w 85495"/>
                  <a:gd name="connsiteY2" fmla="*/ 70236 h 84780"/>
                  <a:gd name="connsiteX3" fmla="*/ 42777 w 85495"/>
                  <a:gd name="connsiteY3" fmla="*/ 84780 h 84780"/>
                  <a:gd name="connsiteX4" fmla="*/ 0 w 85495"/>
                  <a:gd name="connsiteY4" fmla="*/ 43776 h 84780"/>
                  <a:gd name="connsiteX5" fmla="*/ 42176 w 85495"/>
                  <a:gd name="connsiteY5" fmla="*/ 0 h 84780"/>
                  <a:gd name="connsiteX6" fmla="*/ 70093 w 85495"/>
                  <a:gd name="connsiteY6" fmla="*/ 13516 h 84780"/>
                  <a:gd name="connsiteX7" fmla="*/ 70379 w 85495"/>
                  <a:gd name="connsiteY7" fmla="*/ 13516 h 84780"/>
                  <a:gd name="connsiteX8" fmla="*/ 70379 w 85495"/>
                  <a:gd name="connsiteY8" fmla="*/ 2172 h 84780"/>
                  <a:gd name="connsiteX9" fmla="*/ 85495 w 85495"/>
                  <a:gd name="connsiteY9" fmla="*/ 2172 h 84780"/>
                  <a:gd name="connsiteX10" fmla="*/ 85495 w 85495"/>
                  <a:gd name="connsiteY10" fmla="*/ 82752 h 84780"/>
                  <a:gd name="connsiteX11" fmla="*/ 70379 w 85495"/>
                  <a:gd name="connsiteY11" fmla="*/ 82752 h 84780"/>
                  <a:gd name="connsiteX12" fmla="*/ 70694 w 85495"/>
                  <a:gd name="connsiteY12" fmla="*/ 42604 h 84780"/>
                  <a:gd name="connsiteX13" fmla="*/ 42634 w 85495"/>
                  <a:gd name="connsiteY13" fmla="*/ 13801 h 84780"/>
                  <a:gd name="connsiteX14" fmla="*/ 15145 w 85495"/>
                  <a:gd name="connsiteY14" fmla="*/ 42604 h 84780"/>
                  <a:gd name="connsiteX15" fmla="*/ 42634 w 85495"/>
                  <a:gd name="connsiteY15" fmla="*/ 70979 h 84780"/>
                  <a:gd name="connsiteX16" fmla="*/ 70694 w 85495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5" h="84780">
                    <a:moveTo>
                      <a:pt x="70408" y="82752"/>
                    </a:moveTo>
                    <a:lnTo>
                      <a:pt x="70408" y="70236"/>
                    </a:lnTo>
                    <a:lnTo>
                      <a:pt x="70122" y="70236"/>
                    </a:lnTo>
                    <a:cubicBezTo>
                      <a:pt x="64464" y="79837"/>
                      <a:pt x="54263" y="84780"/>
                      <a:pt x="42777" y="84780"/>
                    </a:cubicBezTo>
                    <a:cubicBezTo>
                      <a:pt x="19203" y="84780"/>
                      <a:pt x="0" y="67036"/>
                      <a:pt x="0" y="43776"/>
                    </a:cubicBezTo>
                    <a:cubicBezTo>
                      <a:pt x="0" y="18030"/>
                      <a:pt x="18460" y="0"/>
                      <a:pt x="42176" y="0"/>
                    </a:cubicBezTo>
                    <a:cubicBezTo>
                      <a:pt x="53949" y="0"/>
                      <a:pt x="63835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495" y="2172"/>
                    </a:lnTo>
                    <a:lnTo>
                      <a:pt x="85495" y="82752"/>
                    </a:lnTo>
                    <a:lnTo>
                      <a:pt x="70379" y="82752"/>
                    </a:lnTo>
                    <a:close/>
                    <a:moveTo>
                      <a:pt x="70694" y="42604"/>
                    </a:moveTo>
                    <a:cubicBezTo>
                      <a:pt x="70694" y="26889"/>
                      <a:pt x="59349" y="13801"/>
                      <a:pt x="42634" y="13801"/>
                    </a:cubicBezTo>
                    <a:cubicBezTo>
                      <a:pt x="27518" y="13801"/>
                      <a:pt x="15145" y="26746"/>
                      <a:pt x="15145" y="42604"/>
                    </a:cubicBezTo>
                    <a:cubicBezTo>
                      <a:pt x="15145" y="58463"/>
                      <a:pt x="27518" y="70979"/>
                      <a:pt x="42634" y="70979"/>
                    </a:cubicBezTo>
                    <a:cubicBezTo>
                      <a:pt x="57749" y="70979"/>
                      <a:pt x="70694" y="57892"/>
                      <a:pt x="7069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B422CAFF-A726-EB46-FA71-D2BEEF163BD1}"/>
                  </a:ext>
                </a:extLst>
              </p:cNvPr>
              <p:cNvSpPr/>
              <p:nvPr/>
            </p:nvSpPr>
            <p:spPr>
              <a:xfrm>
                <a:off x="7201047" y="6290819"/>
                <a:ext cx="81322" cy="98753"/>
              </a:xfrm>
              <a:custGeom>
                <a:avLst/>
                <a:gdLst>
                  <a:gd name="connsiteX0" fmla="*/ 66750 w 81322"/>
                  <a:gd name="connsiteY0" fmla="*/ 98753 h 98753"/>
                  <a:gd name="connsiteX1" fmla="*/ 66750 w 81322"/>
                  <a:gd name="connsiteY1" fmla="*/ 80580 h 98753"/>
                  <a:gd name="connsiteX2" fmla="*/ 0 w 81322"/>
                  <a:gd name="connsiteY2" fmla="*/ 80580 h 98753"/>
                  <a:gd name="connsiteX3" fmla="*/ 0 w 81322"/>
                  <a:gd name="connsiteY3" fmla="*/ 0 h 98753"/>
                  <a:gd name="connsiteX4" fmla="*/ 15145 w 81322"/>
                  <a:gd name="connsiteY4" fmla="*/ 0 h 98753"/>
                  <a:gd name="connsiteX5" fmla="*/ 15145 w 81322"/>
                  <a:gd name="connsiteY5" fmla="*/ 66750 h 98753"/>
                  <a:gd name="connsiteX6" fmla="*/ 51663 w 81322"/>
                  <a:gd name="connsiteY6" fmla="*/ 66750 h 98753"/>
                  <a:gd name="connsiteX7" fmla="*/ 51663 w 81322"/>
                  <a:gd name="connsiteY7" fmla="*/ 0 h 98753"/>
                  <a:gd name="connsiteX8" fmla="*/ 66779 w 81322"/>
                  <a:gd name="connsiteY8" fmla="*/ 0 h 98753"/>
                  <a:gd name="connsiteX9" fmla="*/ 66779 w 81322"/>
                  <a:gd name="connsiteY9" fmla="*/ 66750 h 98753"/>
                  <a:gd name="connsiteX10" fmla="*/ 81323 w 81322"/>
                  <a:gd name="connsiteY10" fmla="*/ 66750 h 98753"/>
                  <a:gd name="connsiteX11" fmla="*/ 81323 w 81322"/>
                  <a:gd name="connsiteY11" fmla="*/ 98753 h 98753"/>
                  <a:gd name="connsiteX12" fmla="*/ 66779 w 81322"/>
                  <a:gd name="connsiteY12" fmla="*/ 98753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322" h="98753">
                    <a:moveTo>
                      <a:pt x="66750" y="98753"/>
                    </a:moveTo>
                    <a:lnTo>
                      <a:pt x="66750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66750"/>
                    </a:lnTo>
                    <a:lnTo>
                      <a:pt x="51663" y="66750"/>
                    </a:lnTo>
                    <a:lnTo>
                      <a:pt x="51663" y="0"/>
                    </a:lnTo>
                    <a:lnTo>
                      <a:pt x="66779" y="0"/>
                    </a:lnTo>
                    <a:lnTo>
                      <a:pt x="66779" y="66750"/>
                    </a:lnTo>
                    <a:lnTo>
                      <a:pt x="81323" y="66750"/>
                    </a:lnTo>
                    <a:lnTo>
                      <a:pt x="81323" y="98753"/>
                    </a:lnTo>
                    <a:lnTo>
                      <a:pt x="66779" y="98753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9230A23-78AB-7645-0262-AA707E290194}"/>
                  </a:ext>
                </a:extLst>
              </p:cNvPr>
              <p:cNvSpPr/>
              <p:nvPr/>
            </p:nvSpPr>
            <p:spPr>
              <a:xfrm>
                <a:off x="7294086" y="6263759"/>
                <a:ext cx="15115" cy="107639"/>
              </a:xfrm>
              <a:custGeom>
                <a:avLst/>
                <a:gdLst>
                  <a:gd name="connsiteX0" fmla="*/ 0 w 15115"/>
                  <a:gd name="connsiteY0" fmla="*/ 17745 h 107639"/>
                  <a:gd name="connsiteX1" fmla="*/ 0 w 15115"/>
                  <a:gd name="connsiteY1" fmla="*/ 0 h 107639"/>
                  <a:gd name="connsiteX2" fmla="*/ 15116 w 15115"/>
                  <a:gd name="connsiteY2" fmla="*/ 0 h 107639"/>
                  <a:gd name="connsiteX3" fmla="*/ 15116 w 15115"/>
                  <a:gd name="connsiteY3" fmla="*/ 17745 h 107639"/>
                  <a:gd name="connsiteX4" fmla="*/ 0 w 15115"/>
                  <a:gd name="connsiteY4" fmla="*/ 17745 h 107639"/>
                  <a:gd name="connsiteX5" fmla="*/ 0 w 15115"/>
                  <a:gd name="connsiteY5" fmla="*/ 107640 h 107639"/>
                  <a:gd name="connsiteX6" fmla="*/ 0 w 15115"/>
                  <a:gd name="connsiteY6" fmla="*/ 27060 h 107639"/>
                  <a:gd name="connsiteX7" fmla="*/ 15116 w 15115"/>
                  <a:gd name="connsiteY7" fmla="*/ 27060 h 107639"/>
                  <a:gd name="connsiteX8" fmla="*/ 15116 w 15115"/>
                  <a:gd name="connsiteY8" fmla="*/ 107640 h 107639"/>
                  <a:gd name="connsiteX9" fmla="*/ 0 w 15115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15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16" y="0"/>
                    </a:lnTo>
                    <a:lnTo>
                      <a:pt x="15116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16" y="27060"/>
                    </a:lnTo>
                    <a:lnTo>
                      <a:pt x="15116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C7CB8260-D0B5-861B-7F74-B58E438952BA}"/>
                  </a:ext>
                </a:extLst>
              </p:cNvPr>
              <p:cNvSpPr/>
              <p:nvPr/>
            </p:nvSpPr>
            <p:spPr>
              <a:xfrm>
                <a:off x="7324461" y="6288619"/>
                <a:ext cx="86983" cy="84808"/>
              </a:xfrm>
              <a:custGeom>
                <a:avLst/>
                <a:gdLst>
                  <a:gd name="connsiteX0" fmla="*/ 42918 w 86983"/>
                  <a:gd name="connsiteY0" fmla="*/ 84809 h 84808"/>
                  <a:gd name="connsiteX1" fmla="*/ 0 w 86983"/>
                  <a:gd name="connsiteY1" fmla="*/ 42776 h 84808"/>
                  <a:gd name="connsiteX2" fmla="*/ 44062 w 86983"/>
                  <a:gd name="connsiteY2" fmla="*/ 0 h 84808"/>
                  <a:gd name="connsiteX3" fmla="*/ 86980 w 86983"/>
                  <a:gd name="connsiteY3" fmla="*/ 43062 h 84808"/>
                  <a:gd name="connsiteX4" fmla="*/ 42918 w 86983"/>
                  <a:gd name="connsiteY4" fmla="*/ 84809 h 84808"/>
                  <a:gd name="connsiteX5" fmla="*/ 43347 w 86983"/>
                  <a:gd name="connsiteY5" fmla="*/ 13830 h 84808"/>
                  <a:gd name="connsiteX6" fmla="*/ 15115 w 86983"/>
                  <a:gd name="connsiteY6" fmla="*/ 42319 h 84808"/>
                  <a:gd name="connsiteX7" fmla="*/ 43033 w 86983"/>
                  <a:gd name="connsiteY7" fmla="*/ 70979 h 84808"/>
                  <a:gd name="connsiteX8" fmla="*/ 71836 w 86983"/>
                  <a:gd name="connsiteY8" fmla="*/ 42176 h 84808"/>
                  <a:gd name="connsiteX9" fmla="*/ 43319 w 86983"/>
                  <a:gd name="connsiteY9" fmla="*/ 13830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983" h="84808">
                    <a:moveTo>
                      <a:pt x="42918" y="84809"/>
                    </a:moveTo>
                    <a:cubicBezTo>
                      <a:pt x="20230" y="84809"/>
                      <a:pt x="0" y="65464"/>
                      <a:pt x="0" y="42776"/>
                    </a:cubicBezTo>
                    <a:cubicBezTo>
                      <a:pt x="0" y="18202"/>
                      <a:pt x="19344" y="0"/>
                      <a:pt x="44062" y="0"/>
                    </a:cubicBezTo>
                    <a:cubicBezTo>
                      <a:pt x="66321" y="0"/>
                      <a:pt x="87266" y="17459"/>
                      <a:pt x="86980" y="43062"/>
                    </a:cubicBezTo>
                    <a:cubicBezTo>
                      <a:pt x="86694" y="64578"/>
                      <a:pt x="68664" y="84809"/>
                      <a:pt x="42918" y="84809"/>
                    </a:cubicBezTo>
                    <a:close/>
                    <a:moveTo>
                      <a:pt x="43347" y="13830"/>
                    </a:moveTo>
                    <a:cubicBezTo>
                      <a:pt x="28231" y="13830"/>
                      <a:pt x="15115" y="26631"/>
                      <a:pt x="15115" y="42319"/>
                    </a:cubicBezTo>
                    <a:cubicBezTo>
                      <a:pt x="15115" y="58006"/>
                      <a:pt x="27774" y="70979"/>
                      <a:pt x="43033" y="70979"/>
                    </a:cubicBezTo>
                    <a:cubicBezTo>
                      <a:pt x="58292" y="70979"/>
                      <a:pt x="71836" y="58463"/>
                      <a:pt x="71836" y="42176"/>
                    </a:cubicBezTo>
                    <a:cubicBezTo>
                      <a:pt x="71836" y="25888"/>
                      <a:pt x="59178" y="13830"/>
                      <a:pt x="43319" y="138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1189DB5-33A6-B93E-5EA0-A354C1C708BA}"/>
                  </a:ext>
                </a:extLst>
              </p:cNvPr>
              <p:cNvSpPr/>
              <p:nvPr/>
            </p:nvSpPr>
            <p:spPr>
              <a:xfrm>
                <a:off x="7426242" y="6290819"/>
                <a:ext cx="67493" cy="80579"/>
              </a:xfrm>
              <a:custGeom>
                <a:avLst/>
                <a:gdLst>
                  <a:gd name="connsiteX0" fmla="*/ 52377 w 67493"/>
                  <a:gd name="connsiteY0" fmla="*/ 80580 h 80579"/>
                  <a:gd name="connsiteX1" fmla="*/ 52377 w 67493"/>
                  <a:gd name="connsiteY1" fmla="*/ 46119 h 80579"/>
                  <a:gd name="connsiteX2" fmla="*/ 15145 w 67493"/>
                  <a:gd name="connsiteY2" fmla="*/ 46119 h 80579"/>
                  <a:gd name="connsiteX3" fmla="*/ 15145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45 w 67493"/>
                  <a:gd name="connsiteY6" fmla="*/ 0 h 80579"/>
                  <a:gd name="connsiteX7" fmla="*/ 15145 w 67493"/>
                  <a:gd name="connsiteY7" fmla="*/ 32146 h 80579"/>
                  <a:gd name="connsiteX8" fmla="*/ 52377 w 67493"/>
                  <a:gd name="connsiteY8" fmla="*/ 32146 h 80579"/>
                  <a:gd name="connsiteX9" fmla="*/ 52377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77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C49211F-5F77-CD2A-9EF9-3311B21B8BEE}"/>
                  </a:ext>
                </a:extLst>
              </p:cNvPr>
              <p:cNvSpPr/>
              <p:nvPr/>
            </p:nvSpPr>
            <p:spPr>
              <a:xfrm>
                <a:off x="7508822" y="6288647"/>
                <a:ext cx="85495" cy="84780"/>
              </a:xfrm>
              <a:custGeom>
                <a:avLst/>
                <a:gdLst>
                  <a:gd name="connsiteX0" fmla="*/ 70408 w 85495"/>
                  <a:gd name="connsiteY0" fmla="*/ 82752 h 84780"/>
                  <a:gd name="connsiteX1" fmla="*/ 70408 w 85495"/>
                  <a:gd name="connsiteY1" fmla="*/ 70236 h 84780"/>
                  <a:gd name="connsiteX2" fmla="*/ 70122 w 85495"/>
                  <a:gd name="connsiteY2" fmla="*/ 70236 h 84780"/>
                  <a:gd name="connsiteX3" fmla="*/ 42777 w 85495"/>
                  <a:gd name="connsiteY3" fmla="*/ 84780 h 84780"/>
                  <a:gd name="connsiteX4" fmla="*/ 0 w 85495"/>
                  <a:gd name="connsiteY4" fmla="*/ 43776 h 84780"/>
                  <a:gd name="connsiteX5" fmla="*/ 42176 w 85495"/>
                  <a:gd name="connsiteY5" fmla="*/ 0 h 84780"/>
                  <a:gd name="connsiteX6" fmla="*/ 70093 w 85495"/>
                  <a:gd name="connsiteY6" fmla="*/ 13516 h 84780"/>
                  <a:gd name="connsiteX7" fmla="*/ 70379 w 85495"/>
                  <a:gd name="connsiteY7" fmla="*/ 13516 h 84780"/>
                  <a:gd name="connsiteX8" fmla="*/ 70379 w 85495"/>
                  <a:gd name="connsiteY8" fmla="*/ 2172 h 84780"/>
                  <a:gd name="connsiteX9" fmla="*/ 85495 w 85495"/>
                  <a:gd name="connsiteY9" fmla="*/ 2172 h 84780"/>
                  <a:gd name="connsiteX10" fmla="*/ 85495 w 85495"/>
                  <a:gd name="connsiteY10" fmla="*/ 82752 h 84780"/>
                  <a:gd name="connsiteX11" fmla="*/ 70379 w 85495"/>
                  <a:gd name="connsiteY11" fmla="*/ 82752 h 84780"/>
                  <a:gd name="connsiteX12" fmla="*/ 70693 w 85495"/>
                  <a:gd name="connsiteY12" fmla="*/ 42604 h 84780"/>
                  <a:gd name="connsiteX13" fmla="*/ 42605 w 85495"/>
                  <a:gd name="connsiteY13" fmla="*/ 13801 h 84780"/>
                  <a:gd name="connsiteX14" fmla="*/ 15116 w 85495"/>
                  <a:gd name="connsiteY14" fmla="*/ 42604 h 84780"/>
                  <a:gd name="connsiteX15" fmla="*/ 42605 w 85495"/>
                  <a:gd name="connsiteY15" fmla="*/ 70979 h 84780"/>
                  <a:gd name="connsiteX16" fmla="*/ 70693 w 85495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5" h="84780">
                    <a:moveTo>
                      <a:pt x="70408" y="82752"/>
                    </a:moveTo>
                    <a:lnTo>
                      <a:pt x="70408" y="70236"/>
                    </a:lnTo>
                    <a:lnTo>
                      <a:pt x="70122" y="70236"/>
                    </a:lnTo>
                    <a:cubicBezTo>
                      <a:pt x="64464" y="79837"/>
                      <a:pt x="54263" y="84780"/>
                      <a:pt x="42777" y="84780"/>
                    </a:cubicBezTo>
                    <a:cubicBezTo>
                      <a:pt x="19203" y="84780"/>
                      <a:pt x="0" y="67036"/>
                      <a:pt x="0" y="43776"/>
                    </a:cubicBezTo>
                    <a:cubicBezTo>
                      <a:pt x="0" y="18030"/>
                      <a:pt x="18460" y="0"/>
                      <a:pt x="42176" y="0"/>
                    </a:cubicBezTo>
                    <a:cubicBezTo>
                      <a:pt x="53949" y="0"/>
                      <a:pt x="63835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495" y="2172"/>
                    </a:lnTo>
                    <a:lnTo>
                      <a:pt x="85495" y="82752"/>
                    </a:lnTo>
                    <a:lnTo>
                      <a:pt x="70379" y="82752"/>
                    </a:lnTo>
                    <a:close/>
                    <a:moveTo>
                      <a:pt x="70693" y="42604"/>
                    </a:moveTo>
                    <a:cubicBezTo>
                      <a:pt x="70693" y="26889"/>
                      <a:pt x="59349" y="13801"/>
                      <a:pt x="42605" y="13801"/>
                    </a:cubicBezTo>
                    <a:cubicBezTo>
                      <a:pt x="27489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1" y="70979"/>
                      <a:pt x="70693" y="57892"/>
                      <a:pt x="70693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C606FCED-8ECF-CFCD-45DE-45313625BB3A}"/>
                  </a:ext>
                </a:extLst>
              </p:cNvPr>
              <p:cNvSpPr/>
              <p:nvPr/>
            </p:nvSpPr>
            <p:spPr>
              <a:xfrm>
                <a:off x="7604347" y="6290819"/>
                <a:ext cx="83208" cy="80579"/>
              </a:xfrm>
              <a:custGeom>
                <a:avLst/>
                <a:gdLst>
                  <a:gd name="connsiteX0" fmla="*/ 66921 w 83208"/>
                  <a:gd name="connsiteY0" fmla="*/ 80580 h 80579"/>
                  <a:gd name="connsiteX1" fmla="*/ 41462 w 83208"/>
                  <a:gd name="connsiteY1" fmla="*/ 17745 h 80579"/>
                  <a:gd name="connsiteX2" fmla="*/ 15716 w 83208"/>
                  <a:gd name="connsiteY2" fmla="*/ 80580 h 80579"/>
                  <a:gd name="connsiteX3" fmla="*/ 0 w 83208"/>
                  <a:gd name="connsiteY3" fmla="*/ 80580 h 80579"/>
                  <a:gd name="connsiteX4" fmla="*/ 33746 w 83208"/>
                  <a:gd name="connsiteY4" fmla="*/ 0 h 80579"/>
                  <a:gd name="connsiteX5" fmla="*/ 49462 w 83208"/>
                  <a:gd name="connsiteY5" fmla="*/ 0 h 80579"/>
                  <a:gd name="connsiteX6" fmla="*/ 83208 w 83208"/>
                  <a:gd name="connsiteY6" fmla="*/ 80580 h 80579"/>
                  <a:gd name="connsiteX7" fmla="*/ 66921 w 83208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8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6" y="0"/>
                    </a:lnTo>
                    <a:lnTo>
                      <a:pt x="49462" y="0"/>
                    </a:lnTo>
                    <a:lnTo>
                      <a:pt x="83208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A741C671-F0CF-00FC-FBA6-9C881FB1B042}"/>
                  </a:ext>
                </a:extLst>
              </p:cNvPr>
              <p:cNvSpPr/>
              <p:nvPr/>
            </p:nvSpPr>
            <p:spPr>
              <a:xfrm>
                <a:off x="7696985" y="6290819"/>
                <a:ext cx="61692" cy="80579"/>
              </a:xfrm>
              <a:custGeom>
                <a:avLst/>
                <a:gdLst>
                  <a:gd name="connsiteX0" fmla="*/ 0 w 61692"/>
                  <a:gd name="connsiteY0" fmla="*/ 80580 h 80579"/>
                  <a:gd name="connsiteX1" fmla="*/ 0 w 61692"/>
                  <a:gd name="connsiteY1" fmla="*/ 0 h 80579"/>
                  <a:gd name="connsiteX2" fmla="*/ 15145 w 61692"/>
                  <a:gd name="connsiteY2" fmla="*/ 0 h 80579"/>
                  <a:gd name="connsiteX3" fmla="*/ 15145 w 61692"/>
                  <a:gd name="connsiteY3" fmla="*/ 29374 h 80579"/>
                  <a:gd name="connsiteX4" fmla="*/ 34060 w 61692"/>
                  <a:gd name="connsiteY4" fmla="*/ 29374 h 80579"/>
                  <a:gd name="connsiteX5" fmla="*/ 61692 w 61692"/>
                  <a:gd name="connsiteY5" fmla="*/ 54377 h 80579"/>
                  <a:gd name="connsiteX6" fmla="*/ 31860 w 61692"/>
                  <a:gd name="connsiteY6" fmla="*/ 80551 h 80579"/>
                  <a:gd name="connsiteX7" fmla="*/ 0 w 61692"/>
                  <a:gd name="connsiteY7" fmla="*/ 80551 h 80579"/>
                  <a:gd name="connsiteX8" fmla="*/ 30546 w 61692"/>
                  <a:gd name="connsiteY8" fmla="*/ 66750 h 80579"/>
                  <a:gd name="connsiteX9" fmla="*/ 46548 w 61692"/>
                  <a:gd name="connsiteY9" fmla="*/ 54691 h 80579"/>
                  <a:gd name="connsiteX10" fmla="*/ 31146 w 61692"/>
                  <a:gd name="connsiteY10" fmla="*/ 43347 h 80579"/>
                  <a:gd name="connsiteX11" fmla="*/ 15145 w 61692"/>
                  <a:gd name="connsiteY11" fmla="*/ 43347 h 80579"/>
                  <a:gd name="connsiteX12" fmla="*/ 15145 w 61692"/>
                  <a:gd name="connsiteY12" fmla="*/ 66750 h 80579"/>
                  <a:gd name="connsiteX13" fmla="*/ 30546 w 61692"/>
                  <a:gd name="connsiteY13" fmla="*/ 6675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692" h="80579">
                    <a:moveTo>
                      <a:pt x="0" y="80580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29374"/>
                    </a:lnTo>
                    <a:lnTo>
                      <a:pt x="34060" y="29374"/>
                    </a:lnTo>
                    <a:cubicBezTo>
                      <a:pt x="50777" y="29374"/>
                      <a:pt x="61692" y="39118"/>
                      <a:pt x="61692" y="54377"/>
                    </a:cubicBezTo>
                    <a:cubicBezTo>
                      <a:pt x="61692" y="68779"/>
                      <a:pt x="54406" y="80551"/>
                      <a:pt x="31860" y="80551"/>
                    </a:cubicBezTo>
                    <a:lnTo>
                      <a:pt x="0" y="80551"/>
                    </a:lnTo>
                    <a:close/>
                    <a:moveTo>
                      <a:pt x="30546" y="66750"/>
                    </a:moveTo>
                    <a:cubicBezTo>
                      <a:pt x="39118" y="66750"/>
                      <a:pt x="46548" y="63978"/>
                      <a:pt x="46548" y="54691"/>
                    </a:cubicBezTo>
                    <a:cubicBezTo>
                      <a:pt x="46548" y="47119"/>
                      <a:pt x="40890" y="43347"/>
                      <a:pt x="31146" y="43347"/>
                    </a:cubicBezTo>
                    <a:lnTo>
                      <a:pt x="15145" y="43347"/>
                    </a:lnTo>
                    <a:lnTo>
                      <a:pt x="15145" y="66750"/>
                    </a:lnTo>
                    <a:lnTo>
                      <a:pt x="30546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90E241AC-3026-E3EC-965C-143E1CB87E11}"/>
                  </a:ext>
                </a:extLst>
              </p:cNvPr>
              <p:cNvSpPr/>
              <p:nvPr/>
            </p:nvSpPr>
            <p:spPr>
              <a:xfrm>
                <a:off x="7770678" y="6290819"/>
                <a:ext cx="67492" cy="80579"/>
              </a:xfrm>
              <a:custGeom>
                <a:avLst/>
                <a:gdLst>
                  <a:gd name="connsiteX0" fmla="*/ 52377 w 67492"/>
                  <a:gd name="connsiteY0" fmla="*/ 80580 h 80579"/>
                  <a:gd name="connsiteX1" fmla="*/ 52377 w 67492"/>
                  <a:gd name="connsiteY1" fmla="*/ 46119 h 80579"/>
                  <a:gd name="connsiteX2" fmla="*/ 15145 w 67492"/>
                  <a:gd name="connsiteY2" fmla="*/ 46119 h 80579"/>
                  <a:gd name="connsiteX3" fmla="*/ 15145 w 67492"/>
                  <a:gd name="connsiteY3" fmla="*/ 80580 h 80579"/>
                  <a:gd name="connsiteX4" fmla="*/ 0 w 67492"/>
                  <a:gd name="connsiteY4" fmla="*/ 80580 h 80579"/>
                  <a:gd name="connsiteX5" fmla="*/ 0 w 67492"/>
                  <a:gd name="connsiteY5" fmla="*/ 0 h 80579"/>
                  <a:gd name="connsiteX6" fmla="*/ 15145 w 67492"/>
                  <a:gd name="connsiteY6" fmla="*/ 0 h 80579"/>
                  <a:gd name="connsiteX7" fmla="*/ 15145 w 67492"/>
                  <a:gd name="connsiteY7" fmla="*/ 32146 h 80579"/>
                  <a:gd name="connsiteX8" fmla="*/ 52377 w 67492"/>
                  <a:gd name="connsiteY8" fmla="*/ 32146 h 80579"/>
                  <a:gd name="connsiteX9" fmla="*/ 52377 w 67492"/>
                  <a:gd name="connsiteY9" fmla="*/ 0 h 80579"/>
                  <a:gd name="connsiteX10" fmla="*/ 67492 w 67492"/>
                  <a:gd name="connsiteY10" fmla="*/ 0 h 80579"/>
                  <a:gd name="connsiteX11" fmla="*/ 67492 w 67492"/>
                  <a:gd name="connsiteY11" fmla="*/ 80580 h 80579"/>
                  <a:gd name="connsiteX12" fmla="*/ 52377 w 67492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2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2" y="0"/>
                    </a:lnTo>
                    <a:lnTo>
                      <a:pt x="67492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448AD21C-13ED-0B08-3451-4D3884223F70}"/>
                  </a:ext>
                </a:extLst>
              </p:cNvPr>
              <p:cNvSpPr/>
              <p:nvPr/>
            </p:nvSpPr>
            <p:spPr>
              <a:xfrm>
                <a:off x="7853315" y="6288647"/>
                <a:ext cx="85523" cy="84780"/>
              </a:xfrm>
              <a:custGeom>
                <a:avLst/>
                <a:gdLst>
                  <a:gd name="connsiteX0" fmla="*/ 70379 w 85523"/>
                  <a:gd name="connsiteY0" fmla="*/ 82752 h 84780"/>
                  <a:gd name="connsiteX1" fmla="*/ 70379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9 w 85523"/>
                  <a:gd name="connsiteY7" fmla="*/ 13516 h 84780"/>
                  <a:gd name="connsiteX8" fmla="*/ 70379 w 85523"/>
                  <a:gd name="connsiteY8" fmla="*/ 2172 h 84780"/>
                  <a:gd name="connsiteX9" fmla="*/ 85523 w 85523"/>
                  <a:gd name="connsiteY9" fmla="*/ 2172 h 84780"/>
                  <a:gd name="connsiteX10" fmla="*/ 85523 w 85523"/>
                  <a:gd name="connsiteY10" fmla="*/ 82752 h 84780"/>
                  <a:gd name="connsiteX11" fmla="*/ 70379 w 85523"/>
                  <a:gd name="connsiteY11" fmla="*/ 82752 h 84780"/>
                  <a:gd name="connsiteX12" fmla="*/ 70664 w 85523"/>
                  <a:gd name="connsiteY12" fmla="*/ 42604 h 84780"/>
                  <a:gd name="connsiteX13" fmla="*/ 42605 w 85523"/>
                  <a:gd name="connsiteY13" fmla="*/ 13801 h 84780"/>
                  <a:gd name="connsiteX14" fmla="*/ 15116 w 85523"/>
                  <a:gd name="connsiteY14" fmla="*/ 42604 h 84780"/>
                  <a:gd name="connsiteX15" fmla="*/ 42605 w 85523"/>
                  <a:gd name="connsiteY15" fmla="*/ 70979 h 84780"/>
                  <a:gd name="connsiteX16" fmla="*/ 70664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9" y="82752"/>
                    </a:moveTo>
                    <a:lnTo>
                      <a:pt x="70379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9" y="0"/>
                      <a:pt x="63864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523" y="2172"/>
                    </a:lnTo>
                    <a:lnTo>
                      <a:pt x="85523" y="82752"/>
                    </a:lnTo>
                    <a:lnTo>
                      <a:pt x="70379" y="82752"/>
                    </a:lnTo>
                    <a:close/>
                    <a:moveTo>
                      <a:pt x="70664" y="42604"/>
                    </a:moveTo>
                    <a:cubicBezTo>
                      <a:pt x="70664" y="26889"/>
                      <a:pt x="59321" y="13801"/>
                      <a:pt x="42605" y="13801"/>
                    </a:cubicBezTo>
                    <a:cubicBezTo>
                      <a:pt x="27460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2" name="Graphic 19">
              <a:extLst>
                <a:ext uri="{FF2B5EF4-FFF2-40B4-BE49-F238E27FC236}">
                  <a16:creationId xmlns:a16="http://schemas.microsoft.com/office/drawing/2014/main" id="{42B369DC-7A2A-F65D-D280-0FE43D2A06B9}"/>
                </a:ext>
              </a:extLst>
            </p:cNvPr>
            <p:cNvGrpSpPr/>
            <p:nvPr/>
          </p:nvGrpSpPr>
          <p:grpSpPr>
            <a:xfrm>
              <a:off x="7993873" y="6263759"/>
              <a:ext cx="726876" cy="109697"/>
              <a:chOff x="7993873" y="6263759"/>
              <a:chExt cx="726876" cy="109697"/>
            </a:xfrm>
            <a:solidFill>
              <a:srgbClr val="231F20"/>
            </a:solidFill>
          </p:grpSpPr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390C976-6B50-9EB1-8E09-382EF2E57E15}"/>
                  </a:ext>
                </a:extLst>
              </p:cNvPr>
              <p:cNvSpPr/>
              <p:nvPr/>
            </p:nvSpPr>
            <p:spPr>
              <a:xfrm>
                <a:off x="7993873" y="6263759"/>
                <a:ext cx="95838" cy="107639"/>
              </a:xfrm>
              <a:custGeom>
                <a:avLst/>
                <a:gdLst>
                  <a:gd name="connsiteX0" fmla="*/ 79094 w 95838"/>
                  <a:gd name="connsiteY0" fmla="*/ 107640 h 107639"/>
                  <a:gd name="connsiteX1" fmla="*/ 67178 w 95838"/>
                  <a:gd name="connsiteY1" fmla="*/ 75922 h 107639"/>
                  <a:gd name="connsiteX2" fmla="*/ 28489 w 95838"/>
                  <a:gd name="connsiteY2" fmla="*/ 75922 h 107639"/>
                  <a:gd name="connsiteX3" fmla="*/ 16573 w 95838"/>
                  <a:gd name="connsiteY3" fmla="*/ 107640 h 107639"/>
                  <a:gd name="connsiteX4" fmla="*/ 0 w 95838"/>
                  <a:gd name="connsiteY4" fmla="*/ 107640 h 107639"/>
                  <a:gd name="connsiteX5" fmla="*/ 40862 w 95838"/>
                  <a:gd name="connsiteY5" fmla="*/ 0 h 107639"/>
                  <a:gd name="connsiteX6" fmla="*/ 54977 w 95838"/>
                  <a:gd name="connsiteY6" fmla="*/ 0 h 107639"/>
                  <a:gd name="connsiteX7" fmla="*/ 95839 w 95838"/>
                  <a:gd name="connsiteY7" fmla="*/ 107640 h 107639"/>
                  <a:gd name="connsiteX8" fmla="*/ 79123 w 95838"/>
                  <a:gd name="connsiteY8" fmla="*/ 107640 h 107639"/>
                  <a:gd name="connsiteX9" fmla="*/ 48120 w 95838"/>
                  <a:gd name="connsiteY9" fmla="*/ 20374 h 107639"/>
                  <a:gd name="connsiteX10" fmla="*/ 47834 w 95838"/>
                  <a:gd name="connsiteY10" fmla="*/ 20374 h 107639"/>
                  <a:gd name="connsiteX11" fmla="*/ 34004 w 95838"/>
                  <a:gd name="connsiteY11" fmla="*/ 61521 h 107639"/>
                  <a:gd name="connsiteX12" fmla="*/ 61778 w 95838"/>
                  <a:gd name="connsiteY12" fmla="*/ 61521 h 107639"/>
                  <a:gd name="connsiteX13" fmla="*/ 48120 w 95838"/>
                  <a:gd name="connsiteY13" fmla="*/ 20374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5838" h="107639">
                    <a:moveTo>
                      <a:pt x="79094" y="107640"/>
                    </a:moveTo>
                    <a:lnTo>
                      <a:pt x="67178" y="75922"/>
                    </a:lnTo>
                    <a:lnTo>
                      <a:pt x="28489" y="75922"/>
                    </a:lnTo>
                    <a:lnTo>
                      <a:pt x="16573" y="107640"/>
                    </a:lnTo>
                    <a:lnTo>
                      <a:pt x="0" y="107640"/>
                    </a:lnTo>
                    <a:lnTo>
                      <a:pt x="40862" y="0"/>
                    </a:lnTo>
                    <a:lnTo>
                      <a:pt x="54977" y="0"/>
                    </a:lnTo>
                    <a:lnTo>
                      <a:pt x="95839" y="107640"/>
                    </a:lnTo>
                    <a:lnTo>
                      <a:pt x="79123" y="107640"/>
                    </a:lnTo>
                    <a:close/>
                    <a:moveTo>
                      <a:pt x="48120" y="20374"/>
                    </a:moveTo>
                    <a:lnTo>
                      <a:pt x="47834" y="20374"/>
                    </a:lnTo>
                    <a:lnTo>
                      <a:pt x="34004" y="61521"/>
                    </a:lnTo>
                    <a:lnTo>
                      <a:pt x="61778" y="61521"/>
                    </a:lnTo>
                    <a:lnTo>
                      <a:pt x="48120" y="20374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A068ECEC-EE20-B627-C5BC-7DA94FDA0840}"/>
                  </a:ext>
                </a:extLst>
              </p:cNvPr>
              <p:cNvSpPr/>
              <p:nvPr/>
            </p:nvSpPr>
            <p:spPr>
              <a:xfrm>
                <a:off x="8093312" y="6288619"/>
                <a:ext cx="81008" cy="84808"/>
              </a:xfrm>
              <a:custGeom>
                <a:avLst/>
                <a:gdLst>
                  <a:gd name="connsiteX0" fmla="*/ 81009 w 81008"/>
                  <a:gd name="connsiteY0" fmla="*/ 56149 h 84808"/>
                  <a:gd name="connsiteX1" fmla="*/ 41318 w 81008"/>
                  <a:gd name="connsiteY1" fmla="*/ 84809 h 84808"/>
                  <a:gd name="connsiteX2" fmla="*/ 0 w 81008"/>
                  <a:gd name="connsiteY2" fmla="*/ 43205 h 84808"/>
                  <a:gd name="connsiteX3" fmla="*/ 41148 w 81008"/>
                  <a:gd name="connsiteY3" fmla="*/ 0 h 84808"/>
                  <a:gd name="connsiteX4" fmla="*/ 81009 w 81008"/>
                  <a:gd name="connsiteY4" fmla="*/ 28946 h 84808"/>
                  <a:gd name="connsiteX5" fmla="*/ 64292 w 81008"/>
                  <a:gd name="connsiteY5" fmla="*/ 28946 h 84808"/>
                  <a:gd name="connsiteX6" fmla="*/ 41605 w 81008"/>
                  <a:gd name="connsiteY6" fmla="*/ 13830 h 84808"/>
                  <a:gd name="connsiteX7" fmla="*/ 15145 w 81008"/>
                  <a:gd name="connsiteY7" fmla="*/ 42319 h 84808"/>
                  <a:gd name="connsiteX8" fmla="*/ 41318 w 81008"/>
                  <a:gd name="connsiteY8" fmla="*/ 70979 h 84808"/>
                  <a:gd name="connsiteX9" fmla="*/ 64149 w 81008"/>
                  <a:gd name="connsiteY9" fmla="*/ 56149 h 84808"/>
                  <a:gd name="connsiteX10" fmla="*/ 81009 w 81008"/>
                  <a:gd name="connsiteY10" fmla="*/ 56149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08" h="84808">
                    <a:moveTo>
                      <a:pt x="81009" y="56149"/>
                    </a:moveTo>
                    <a:cubicBezTo>
                      <a:pt x="74608" y="74322"/>
                      <a:pt x="59206" y="84809"/>
                      <a:pt x="41318" y="84809"/>
                    </a:cubicBezTo>
                    <a:cubicBezTo>
                      <a:pt x="18202" y="84809"/>
                      <a:pt x="0" y="66178"/>
                      <a:pt x="0" y="43205"/>
                    </a:cubicBezTo>
                    <a:cubicBezTo>
                      <a:pt x="0" y="18916"/>
                      <a:pt x="17602" y="0"/>
                      <a:pt x="41148" y="0"/>
                    </a:cubicBezTo>
                    <a:cubicBezTo>
                      <a:pt x="59492" y="0"/>
                      <a:pt x="76208" y="11487"/>
                      <a:pt x="81009" y="28946"/>
                    </a:cubicBezTo>
                    <a:lnTo>
                      <a:pt x="64292" y="28946"/>
                    </a:lnTo>
                    <a:cubicBezTo>
                      <a:pt x="59778" y="19488"/>
                      <a:pt x="52520" y="13830"/>
                      <a:pt x="41605" y="13830"/>
                    </a:cubicBezTo>
                    <a:cubicBezTo>
                      <a:pt x="25746" y="13830"/>
                      <a:pt x="15145" y="25888"/>
                      <a:pt x="15145" y="42319"/>
                    </a:cubicBezTo>
                    <a:cubicBezTo>
                      <a:pt x="15145" y="58749"/>
                      <a:pt x="26060" y="70979"/>
                      <a:pt x="41318" y="70979"/>
                    </a:cubicBezTo>
                    <a:cubicBezTo>
                      <a:pt x="51634" y="70979"/>
                      <a:pt x="59949" y="65435"/>
                      <a:pt x="64149" y="56149"/>
                    </a:cubicBezTo>
                    <a:lnTo>
                      <a:pt x="81009" y="56149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AA578025-2390-3217-F665-1DA80AFA0E58}"/>
                  </a:ext>
                </a:extLst>
              </p:cNvPr>
              <p:cNvSpPr/>
              <p:nvPr/>
            </p:nvSpPr>
            <p:spPr>
              <a:xfrm>
                <a:off x="8184036" y="6288647"/>
                <a:ext cx="85523" cy="84780"/>
              </a:xfrm>
              <a:custGeom>
                <a:avLst/>
                <a:gdLst>
                  <a:gd name="connsiteX0" fmla="*/ 70379 w 85523"/>
                  <a:gd name="connsiteY0" fmla="*/ 82752 h 84780"/>
                  <a:gd name="connsiteX1" fmla="*/ 70379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9 w 85523"/>
                  <a:gd name="connsiteY7" fmla="*/ 13516 h 84780"/>
                  <a:gd name="connsiteX8" fmla="*/ 70379 w 85523"/>
                  <a:gd name="connsiteY8" fmla="*/ 2172 h 84780"/>
                  <a:gd name="connsiteX9" fmla="*/ 85524 w 85523"/>
                  <a:gd name="connsiteY9" fmla="*/ 2172 h 84780"/>
                  <a:gd name="connsiteX10" fmla="*/ 85524 w 85523"/>
                  <a:gd name="connsiteY10" fmla="*/ 82752 h 84780"/>
                  <a:gd name="connsiteX11" fmla="*/ 70379 w 85523"/>
                  <a:gd name="connsiteY11" fmla="*/ 82752 h 84780"/>
                  <a:gd name="connsiteX12" fmla="*/ 70664 w 85523"/>
                  <a:gd name="connsiteY12" fmla="*/ 42604 h 84780"/>
                  <a:gd name="connsiteX13" fmla="*/ 42605 w 85523"/>
                  <a:gd name="connsiteY13" fmla="*/ 13801 h 84780"/>
                  <a:gd name="connsiteX14" fmla="*/ 15116 w 85523"/>
                  <a:gd name="connsiteY14" fmla="*/ 42604 h 84780"/>
                  <a:gd name="connsiteX15" fmla="*/ 42605 w 85523"/>
                  <a:gd name="connsiteY15" fmla="*/ 70979 h 84780"/>
                  <a:gd name="connsiteX16" fmla="*/ 70664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9" y="82752"/>
                    </a:moveTo>
                    <a:lnTo>
                      <a:pt x="70379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9" y="0"/>
                      <a:pt x="63864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524" y="2172"/>
                    </a:lnTo>
                    <a:lnTo>
                      <a:pt x="85524" y="82752"/>
                    </a:lnTo>
                    <a:lnTo>
                      <a:pt x="70379" y="82752"/>
                    </a:lnTo>
                    <a:close/>
                    <a:moveTo>
                      <a:pt x="70664" y="42604"/>
                    </a:moveTo>
                    <a:cubicBezTo>
                      <a:pt x="70664" y="26889"/>
                      <a:pt x="59321" y="13801"/>
                      <a:pt x="42605" y="13801"/>
                    </a:cubicBezTo>
                    <a:cubicBezTo>
                      <a:pt x="27460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CFAD87B4-EA6B-9095-A83F-D54A75E95E1F}"/>
                  </a:ext>
                </a:extLst>
              </p:cNvPr>
              <p:cNvSpPr/>
              <p:nvPr/>
            </p:nvSpPr>
            <p:spPr>
              <a:xfrm>
                <a:off x="8289161" y="6290819"/>
                <a:ext cx="91466" cy="80579"/>
              </a:xfrm>
              <a:custGeom>
                <a:avLst/>
                <a:gdLst>
                  <a:gd name="connsiteX0" fmla="*/ 76637 w 91466"/>
                  <a:gd name="connsiteY0" fmla="*/ 80580 h 80579"/>
                  <a:gd name="connsiteX1" fmla="*/ 76922 w 91466"/>
                  <a:gd name="connsiteY1" fmla="*/ 17602 h 80579"/>
                  <a:gd name="connsiteX2" fmla="*/ 76637 w 91466"/>
                  <a:gd name="connsiteY2" fmla="*/ 17602 h 80579"/>
                  <a:gd name="connsiteX3" fmla="*/ 52777 w 91466"/>
                  <a:gd name="connsiteY3" fmla="*/ 80580 h 80579"/>
                  <a:gd name="connsiteX4" fmla="*/ 38090 w 91466"/>
                  <a:gd name="connsiteY4" fmla="*/ 80580 h 80579"/>
                  <a:gd name="connsiteX5" fmla="*/ 14973 w 91466"/>
                  <a:gd name="connsiteY5" fmla="*/ 17602 h 80579"/>
                  <a:gd name="connsiteX6" fmla="*/ 14688 w 91466"/>
                  <a:gd name="connsiteY6" fmla="*/ 17602 h 80579"/>
                  <a:gd name="connsiteX7" fmla="*/ 14830 w 91466"/>
                  <a:gd name="connsiteY7" fmla="*/ 80580 h 80579"/>
                  <a:gd name="connsiteX8" fmla="*/ 0 w 91466"/>
                  <a:gd name="connsiteY8" fmla="*/ 80580 h 80579"/>
                  <a:gd name="connsiteX9" fmla="*/ 0 w 91466"/>
                  <a:gd name="connsiteY9" fmla="*/ 0 h 80579"/>
                  <a:gd name="connsiteX10" fmla="*/ 22974 w 91466"/>
                  <a:gd name="connsiteY10" fmla="*/ 0 h 80579"/>
                  <a:gd name="connsiteX11" fmla="*/ 45805 w 91466"/>
                  <a:gd name="connsiteY11" fmla="*/ 60949 h 80579"/>
                  <a:gd name="connsiteX12" fmla="*/ 68493 w 91466"/>
                  <a:gd name="connsiteY12" fmla="*/ 0 h 80579"/>
                  <a:gd name="connsiteX13" fmla="*/ 91467 w 91466"/>
                  <a:gd name="connsiteY13" fmla="*/ 0 h 80579"/>
                  <a:gd name="connsiteX14" fmla="*/ 91467 w 91466"/>
                  <a:gd name="connsiteY14" fmla="*/ 80580 h 80579"/>
                  <a:gd name="connsiteX15" fmla="*/ 76637 w 91466"/>
                  <a:gd name="connsiteY15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466" h="80579">
                    <a:moveTo>
                      <a:pt x="76637" y="80580"/>
                    </a:moveTo>
                    <a:lnTo>
                      <a:pt x="76922" y="17602"/>
                    </a:lnTo>
                    <a:lnTo>
                      <a:pt x="76637" y="17602"/>
                    </a:lnTo>
                    <a:lnTo>
                      <a:pt x="52777" y="80580"/>
                    </a:lnTo>
                    <a:lnTo>
                      <a:pt x="38090" y="80580"/>
                    </a:lnTo>
                    <a:lnTo>
                      <a:pt x="14973" y="17602"/>
                    </a:lnTo>
                    <a:lnTo>
                      <a:pt x="14688" y="17602"/>
                    </a:lnTo>
                    <a:lnTo>
                      <a:pt x="14830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22974" y="0"/>
                    </a:lnTo>
                    <a:lnTo>
                      <a:pt x="45805" y="60949"/>
                    </a:lnTo>
                    <a:lnTo>
                      <a:pt x="68493" y="0"/>
                    </a:lnTo>
                    <a:lnTo>
                      <a:pt x="91467" y="0"/>
                    </a:lnTo>
                    <a:lnTo>
                      <a:pt x="91467" y="80580"/>
                    </a:lnTo>
                    <a:lnTo>
                      <a:pt x="7663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BBD1EED7-EAD4-61CC-BAC9-41F5A9AEAC43}"/>
                  </a:ext>
                </a:extLst>
              </p:cNvPr>
              <p:cNvSpPr/>
              <p:nvPr/>
            </p:nvSpPr>
            <p:spPr>
              <a:xfrm>
                <a:off x="8397029" y="6263759"/>
                <a:ext cx="83351" cy="109668"/>
              </a:xfrm>
              <a:custGeom>
                <a:avLst/>
                <a:gdLst>
                  <a:gd name="connsiteX0" fmla="*/ 13973 w 83351"/>
                  <a:gd name="connsiteY0" fmla="*/ 47862 h 109668"/>
                  <a:gd name="connsiteX1" fmla="*/ 43662 w 83351"/>
                  <a:gd name="connsiteY1" fmla="*/ 30717 h 109668"/>
                  <a:gd name="connsiteX2" fmla="*/ 83351 w 83351"/>
                  <a:gd name="connsiteY2" fmla="*/ 70122 h 109668"/>
                  <a:gd name="connsiteX3" fmla="*/ 42347 w 83351"/>
                  <a:gd name="connsiteY3" fmla="*/ 109669 h 109668"/>
                  <a:gd name="connsiteX4" fmla="*/ 5972 w 83351"/>
                  <a:gd name="connsiteY4" fmla="*/ 87266 h 109668"/>
                  <a:gd name="connsiteX5" fmla="*/ 0 w 83351"/>
                  <a:gd name="connsiteY5" fmla="*/ 55263 h 109668"/>
                  <a:gd name="connsiteX6" fmla="*/ 13230 w 83351"/>
                  <a:gd name="connsiteY6" fmla="*/ 14973 h 109668"/>
                  <a:gd name="connsiteX7" fmla="*/ 49891 w 83351"/>
                  <a:gd name="connsiteY7" fmla="*/ 1314 h 109668"/>
                  <a:gd name="connsiteX8" fmla="*/ 79580 w 83351"/>
                  <a:gd name="connsiteY8" fmla="*/ 0 h 109668"/>
                  <a:gd name="connsiteX9" fmla="*/ 79580 w 83351"/>
                  <a:gd name="connsiteY9" fmla="*/ 14687 h 109668"/>
                  <a:gd name="connsiteX10" fmla="*/ 49176 w 83351"/>
                  <a:gd name="connsiteY10" fmla="*/ 15859 h 109668"/>
                  <a:gd name="connsiteX11" fmla="*/ 17459 w 83351"/>
                  <a:gd name="connsiteY11" fmla="*/ 34918 h 109668"/>
                  <a:gd name="connsiteX12" fmla="*/ 13687 w 83351"/>
                  <a:gd name="connsiteY12" fmla="*/ 47862 h 109668"/>
                  <a:gd name="connsiteX13" fmla="*/ 13973 w 83351"/>
                  <a:gd name="connsiteY13" fmla="*/ 47862 h 109668"/>
                  <a:gd name="connsiteX14" fmla="*/ 68236 w 83351"/>
                  <a:gd name="connsiteY14" fmla="*/ 69807 h 109668"/>
                  <a:gd name="connsiteX15" fmla="*/ 42347 w 83351"/>
                  <a:gd name="connsiteY15" fmla="*/ 44490 h 109668"/>
                  <a:gd name="connsiteX16" fmla="*/ 16602 w 83351"/>
                  <a:gd name="connsiteY16" fmla="*/ 69950 h 109668"/>
                  <a:gd name="connsiteX17" fmla="*/ 42490 w 83351"/>
                  <a:gd name="connsiteY17" fmla="*/ 95839 h 109668"/>
                  <a:gd name="connsiteX18" fmla="*/ 68236 w 83351"/>
                  <a:gd name="connsiteY18" fmla="*/ 69807 h 10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3351" h="109668">
                    <a:moveTo>
                      <a:pt x="13973" y="47862"/>
                    </a:moveTo>
                    <a:cubicBezTo>
                      <a:pt x="16144" y="42062"/>
                      <a:pt x="26489" y="30717"/>
                      <a:pt x="43662" y="30717"/>
                    </a:cubicBezTo>
                    <a:cubicBezTo>
                      <a:pt x="66779" y="30717"/>
                      <a:pt x="83351" y="48319"/>
                      <a:pt x="83351" y="70122"/>
                    </a:cubicBezTo>
                    <a:cubicBezTo>
                      <a:pt x="83351" y="91924"/>
                      <a:pt x="64892" y="109669"/>
                      <a:pt x="42347" y="109669"/>
                    </a:cubicBezTo>
                    <a:cubicBezTo>
                      <a:pt x="24745" y="109669"/>
                      <a:pt x="12373" y="100068"/>
                      <a:pt x="5972" y="87266"/>
                    </a:cubicBezTo>
                    <a:cubicBezTo>
                      <a:pt x="1171" y="78094"/>
                      <a:pt x="0" y="67779"/>
                      <a:pt x="0" y="55263"/>
                    </a:cubicBezTo>
                    <a:cubicBezTo>
                      <a:pt x="0" y="44805"/>
                      <a:pt x="2772" y="25888"/>
                      <a:pt x="13230" y="14973"/>
                    </a:cubicBezTo>
                    <a:cubicBezTo>
                      <a:pt x="23117" y="4658"/>
                      <a:pt x="36204" y="1886"/>
                      <a:pt x="49891" y="1314"/>
                    </a:cubicBezTo>
                    <a:cubicBezTo>
                      <a:pt x="61664" y="743"/>
                      <a:pt x="79580" y="143"/>
                      <a:pt x="79580" y="0"/>
                    </a:cubicBezTo>
                    <a:lnTo>
                      <a:pt x="79580" y="14687"/>
                    </a:lnTo>
                    <a:cubicBezTo>
                      <a:pt x="79580" y="14687"/>
                      <a:pt x="61092" y="15430"/>
                      <a:pt x="49176" y="15859"/>
                    </a:cubicBezTo>
                    <a:cubicBezTo>
                      <a:pt x="35518" y="16430"/>
                      <a:pt x="23717" y="20231"/>
                      <a:pt x="17459" y="34918"/>
                    </a:cubicBezTo>
                    <a:cubicBezTo>
                      <a:pt x="15573" y="39290"/>
                      <a:pt x="14402" y="45405"/>
                      <a:pt x="13687" y="47862"/>
                    </a:cubicBezTo>
                    <a:lnTo>
                      <a:pt x="13973" y="47862"/>
                    </a:lnTo>
                    <a:close/>
                    <a:moveTo>
                      <a:pt x="68236" y="69807"/>
                    </a:moveTo>
                    <a:cubicBezTo>
                      <a:pt x="68236" y="56149"/>
                      <a:pt x="57177" y="44490"/>
                      <a:pt x="42347" y="44490"/>
                    </a:cubicBezTo>
                    <a:cubicBezTo>
                      <a:pt x="27518" y="44490"/>
                      <a:pt x="16602" y="55120"/>
                      <a:pt x="16602" y="69950"/>
                    </a:cubicBezTo>
                    <a:cubicBezTo>
                      <a:pt x="16602" y="84780"/>
                      <a:pt x="27803" y="95839"/>
                      <a:pt x="42490" y="95839"/>
                    </a:cubicBezTo>
                    <a:cubicBezTo>
                      <a:pt x="57177" y="95839"/>
                      <a:pt x="68236" y="84209"/>
                      <a:pt x="68236" y="69807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46255D6-4BD3-30C0-84A0-B779ACE8C80C}"/>
                  </a:ext>
                </a:extLst>
              </p:cNvPr>
              <p:cNvSpPr/>
              <p:nvPr/>
            </p:nvSpPr>
            <p:spPr>
              <a:xfrm>
                <a:off x="8482810" y="6290819"/>
                <a:ext cx="83209" cy="80579"/>
              </a:xfrm>
              <a:custGeom>
                <a:avLst/>
                <a:gdLst>
                  <a:gd name="connsiteX0" fmla="*/ 66921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1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E9B13B2B-CAB2-092C-F7FA-71228A7260A0}"/>
                  </a:ext>
                </a:extLst>
              </p:cNvPr>
              <p:cNvSpPr/>
              <p:nvPr/>
            </p:nvSpPr>
            <p:spPr>
              <a:xfrm>
                <a:off x="8568333" y="6288647"/>
                <a:ext cx="82323" cy="84808"/>
              </a:xfrm>
              <a:custGeom>
                <a:avLst/>
                <a:gdLst>
                  <a:gd name="connsiteX0" fmla="*/ 15116 w 82323"/>
                  <a:gd name="connsiteY0" fmla="*/ 49005 h 84808"/>
                  <a:gd name="connsiteX1" fmla="*/ 41576 w 82323"/>
                  <a:gd name="connsiteY1" fmla="*/ 70979 h 84808"/>
                  <a:gd name="connsiteX2" fmla="*/ 64550 w 82323"/>
                  <a:gd name="connsiteY2" fmla="*/ 57463 h 84808"/>
                  <a:gd name="connsiteX3" fmla="*/ 79694 w 82323"/>
                  <a:gd name="connsiteY3" fmla="*/ 57463 h 84808"/>
                  <a:gd name="connsiteX4" fmla="*/ 41005 w 82323"/>
                  <a:gd name="connsiteY4" fmla="*/ 84809 h 84808"/>
                  <a:gd name="connsiteX5" fmla="*/ 0 w 82323"/>
                  <a:gd name="connsiteY5" fmla="*/ 43205 h 84808"/>
                  <a:gd name="connsiteX6" fmla="*/ 40576 w 82323"/>
                  <a:gd name="connsiteY6" fmla="*/ 0 h 84808"/>
                  <a:gd name="connsiteX7" fmla="*/ 82323 w 82323"/>
                  <a:gd name="connsiteY7" fmla="*/ 41461 h 84808"/>
                  <a:gd name="connsiteX8" fmla="*/ 81895 w 82323"/>
                  <a:gd name="connsiteY8" fmla="*/ 49005 h 84808"/>
                  <a:gd name="connsiteX9" fmla="*/ 15145 w 82323"/>
                  <a:gd name="connsiteY9" fmla="*/ 49005 h 84808"/>
                  <a:gd name="connsiteX10" fmla="*/ 67178 w 82323"/>
                  <a:gd name="connsiteY10" fmla="*/ 37375 h 84808"/>
                  <a:gd name="connsiteX11" fmla="*/ 41005 w 82323"/>
                  <a:gd name="connsiteY11" fmla="*/ 13801 h 84808"/>
                  <a:gd name="connsiteX12" fmla="*/ 15116 w 82323"/>
                  <a:gd name="connsiteY12" fmla="*/ 37375 h 84808"/>
                  <a:gd name="connsiteX13" fmla="*/ 67178 w 82323"/>
                  <a:gd name="connsiteY13" fmla="*/ 37375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323" h="84808">
                    <a:moveTo>
                      <a:pt x="15116" y="49005"/>
                    </a:moveTo>
                    <a:cubicBezTo>
                      <a:pt x="18602" y="62378"/>
                      <a:pt x="29232" y="70979"/>
                      <a:pt x="41576" y="70979"/>
                    </a:cubicBezTo>
                    <a:cubicBezTo>
                      <a:pt x="51034" y="70979"/>
                      <a:pt x="59892" y="66035"/>
                      <a:pt x="64550" y="57463"/>
                    </a:cubicBezTo>
                    <a:lnTo>
                      <a:pt x="79694" y="57463"/>
                    </a:lnTo>
                    <a:cubicBezTo>
                      <a:pt x="73436" y="74036"/>
                      <a:pt x="58321" y="84809"/>
                      <a:pt x="41005" y="84809"/>
                    </a:cubicBezTo>
                    <a:cubicBezTo>
                      <a:pt x="18317" y="84809"/>
                      <a:pt x="0" y="64750"/>
                      <a:pt x="0" y="43205"/>
                    </a:cubicBezTo>
                    <a:cubicBezTo>
                      <a:pt x="0" y="17745"/>
                      <a:pt x="19202" y="0"/>
                      <a:pt x="40576" y="0"/>
                    </a:cubicBezTo>
                    <a:cubicBezTo>
                      <a:pt x="64292" y="0"/>
                      <a:pt x="82323" y="18316"/>
                      <a:pt x="82323" y="41461"/>
                    </a:cubicBezTo>
                    <a:cubicBezTo>
                      <a:pt x="82323" y="43919"/>
                      <a:pt x="82323" y="46262"/>
                      <a:pt x="81895" y="49005"/>
                    </a:cubicBezTo>
                    <a:lnTo>
                      <a:pt x="15145" y="49005"/>
                    </a:lnTo>
                    <a:close/>
                    <a:moveTo>
                      <a:pt x="67178" y="37375"/>
                    </a:moveTo>
                    <a:cubicBezTo>
                      <a:pt x="66007" y="23688"/>
                      <a:pt x="53949" y="13801"/>
                      <a:pt x="41005" y="13801"/>
                    </a:cubicBezTo>
                    <a:cubicBezTo>
                      <a:pt x="28060" y="13801"/>
                      <a:pt x="16287" y="23545"/>
                      <a:pt x="15116" y="37375"/>
                    </a:cubicBezTo>
                    <a:lnTo>
                      <a:pt x="67178" y="3737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BFC52082-EF77-D6DD-4E30-C57E3FF2478A}"/>
                  </a:ext>
                </a:extLst>
              </p:cNvPr>
              <p:cNvSpPr/>
              <p:nvPr/>
            </p:nvSpPr>
            <p:spPr>
              <a:xfrm>
                <a:off x="8660229" y="6290819"/>
                <a:ext cx="60520" cy="80579"/>
              </a:xfrm>
              <a:custGeom>
                <a:avLst/>
                <a:gdLst>
                  <a:gd name="connsiteX0" fmla="*/ 60492 w 60520"/>
                  <a:gd name="connsiteY0" fmla="*/ 80580 h 80579"/>
                  <a:gd name="connsiteX1" fmla="*/ 45347 w 60520"/>
                  <a:gd name="connsiteY1" fmla="*/ 80580 h 80579"/>
                  <a:gd name="connsiteX2" fmla="*/ 45347 w 60520"/>
                  <a:gd name="connsiteY2" fmla="*/ 13830 h 80579"/>
                  <a:gd name="connsiteX3" fmla="*/ 31832 w 60520"/>
                  <a:gd name="connsiteY3" fmla="*/ 13830 h 80579"/>
                  <a:gd name="connsiteX4" fmla="*/ 15544 w 60520"/>
                  <a:gd name="connsiteY4" fmla="*/ 26346 h 80579"/>
                  <a:gd name="connsiteX5" fmla="*/ 35318 w 60520"/>
                  <a:gd name="connsiteY5" fmla="*/ 39718 h 80579"/>
                  <a:gd name="connsiteX6" fmla="*/ 42747 w 60520"/>
                  <a:gd name="connsiteY6" fmla="*/ 39718 h 80579"/>
                  <a:gd name="connsiteX7" fmla="*/ 18316 w 60520"/>
                  <a:gd name="connsiteY7" fmla="*/ 80580 h 80579"/>
                  <a:gd name="connsiteX8" fmla="*/ 0 w 60520"/>
                  <a:gd name="connsiteY8" fmla="*/ 80580 h 80579"/>
                  <a:gd name="connsiteX9" fmla="*/ 19059 w 60520"/>
                  <a:gd name="connsiteY9" fmla="*/ 50177 h 80579"/>
                  <a:gd name="connsiteX10" fmla="*/ 142 w 60520"/>
                  <a:gd name="connsiteY10" fmla="*/ 26317 h 80579"/>
                  <a:gd name="connsiteX11" fmla="*/ 29975 w 60520"/>
                  <a:gd name="connsiteY11" fmla="*/ 0 h 80579"/>
                  <a:gd name="connsiteX12" fmla="*/ 60520 w 60520"/>
                  <a:gd name="connsiteY12" fmla="*/ 0 h 80579"/>
                  <a:gd name="connsiteX13" fmla="*/ 60520 w 60520"/>
                  <a:gd name="connsiteY13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520" h="80579">
                    <a:moveTo>
                      <a:pt x="60492" y="80580"/>
                    </a:moveTo>
                    <a:lnTo>
                      <a:pt x="45347" y="80580"/>
                    </a:lnTo>
                    <a:lnTo>
                      <a:pt x="45347" y="13830"/>
                    </a:lnTo>
                    <a:lnTo>
                      <a:pt x="31832" y="13830"/>
                    </a:lnTo>
                    <a:cubicBezTo>
                      <a:pt x="20916" y="13830"/>
                      <a:pt x="15544" y="18202"/>
                      <a:pt x="15544" y="26346"/>
                    </a:cubicBezTo>
                    <a:cubicBezTo>
                      <a:pt x="15544" y="35232"/>
                      <a:pt x="21802" y="39718"/>
                      <a:pt x="35318" y="39718"/>
                    </a:cubicBezTo>
                    <a:lnTo>
                      <a:pt x="42747" y="39718"/>
                    </a:lnTo>
                    <a:lnTo>
                      <a:pt x="18316" y="80580"/>
                    </a:lnTo>
                    <a:lnTo>
                      <a:pt x="0" y="80580"/>
                    </a:lnTo>
                    <a:lnTo>
                      <a:pt x="19059" y="50177"/>
                    </a:lnTo>
                    <a:cubicBezTo>
                      <a:pt x="11344" y="48434"/>
                      <a:pt x="142" y="41604"/>
                      <a:pt x="142" y="26317"/>
                    </a:cubicBezTo>
                    <a:cubicBezTo>
                      <a:pt x="142" y="11030"/>
                      <a:pt x="10030" y="0"/>
                      <a:pt x="29975" y="0"/>
                    </a:cubicBezTo>
                    <a:lnTo>
                      <a:pt x="60520" y="0"/>
                    </a:lnTo>
                    <a:lnTo>
                      <a:pt x="60520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3" name="Graphic 19">
              <a:extLst>
                <a:ext uri="{FF2B5EF4-FFF2-40B4-BE49-F238E27FC236}">
                  <a16:creationId xmlns:a16="http://schemas.microsoft.com/office/drawing/2014/main" id="{A5139071-264E-A02C-03F1-D5F426192221}"/>
                </a:ext>
              </a:extLst>
            </p:cNvPr>
            <p:cNvGrpSpPr/>
            <p:nvPr/>
          </p:nvGrpSpPr>
          <p:grpSpPr>
            <a:xfrm>
              <a:off x="6993083" y="6422261"/>
              <a:ext cx="474964" cy="128870"/>
              <a:chOff x="6993083" y="6422261"/>
              <a:chExt cx="474964" cy="128870"/>
            </a:xfrm>
            <a:solidFill>
              <a:srgbClr val="231F20"/>
            </a:solidFill>
          </p:grpSpPr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3407B84-7EF5-11D3-B5C0-570EDA33E267}"/>
                  </a:ext>
                </a:extLst>
              </p:cNvPr>
              <p:cNvSpPr/>
              <p:nvPr/>
            </p:nvSpPr>
            <p:spPr>
              <a:xfrm>
                <a:off x="6993083" y="6452379"/>
                <a:ext cx="83209" cy="80579"/>
              </a:xfrm>
              <a:custGeom>
                <a:avLst/>
                <a:gdLst>
                  <a:gd name="connsiteX0" fmla="*/ 66922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2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2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2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0D8391C-9875-FAD0-8628-DF59D053F5AE}"/>
                  </a:ext>
                </a:extLst>
              </p:cNvPr>
              <p:cNvSpPr/>
              <p:nvPr/>
            </p:nvSpPr>
            <p:spPr>
              <a:xfrm>
                <a:off x="7085721" y="6450207"/>
                <a:ext cx="109954" cy="84780"/>
              </a:xfrm>
              <a:custGeom>
                <a:avLst/>
                <a:gdLst>
                  <a:gd name="connsiteX0" fmla="*/ 0 w 109954"/>
                  <a:gd name="connsiteY0" fmla="*/ 82752 h 84780"/>
                  <a:gd name="connsiteX1" fmla="*/ 0 w 109954"/>
                  <a:gd name="connsiteY1" fmla="*/ 2172 h 84780"/>
                  <a:gd name="connsiteX2" fmla="*/ 15116 w 109954"/>
                  <a:gd name="connsiteY2" fmla="*/ 2172 h 84780"/>
                  <a:gd name="connsiteX3" fmla="*/ 15116 w 109954"/>
                  <a:gd name="connsiteY3" fmla="*/ 34318 h 84780"/>
                  <a:gd name="connsiteX4" fmla="*/ 28489 w 109954"/>
                  <a:gd name="connsiteY4" fmla="*/ 34318 h 84780"/>
                  <a:gd name="connsiteX5" fmla="*/ 68636 w 109954"/>
                  <a:gd name="connsiteY5" fmla="*/ 0 h 84780"/>
                  <a:gd name="connsiteX6" fmla="*/ 109954 w 109954"/>
                  <a:gd name="connsiteY6" fmla="*/ 42462 h 84780"/>
                  <a:gd name="connsiteX7" fmla="*/ 68636 w 109954"/>
                  <a:gd name="connsiteY7" fmla="*/ 84780 h 84780"/>
                  <a:gd name="connsiteX8" fmla="*/ 28203 w 109954"/>
                  <a:gd name="connsiteY8" fmla="*/ 48262 h 84780"/>
                  <a:gd name="connsiteX9" fmla="*/ 15116 w 109954"/>
                  <a:gd name="connsiteY9" fmla="*/ 48262 h 84780"/>
                  <a:gd name="connsiteX10" fmla="*/ 15116 w 109954"/>
                  <a:gd name="connsiteY10" fmla="*/ 82723 h 84780"/>
                  <a:gd name="connsiteX11" fmla="*/ 0 w 109954"/>
                  <a:gd name="connsiteY11" fmla="*/ 82723 h 84780"/>
                  <a:gd name="connsiteX12" fmla="*/ 94838 w 109954"/>
                  <a:gd name="connsiteY12" fmla="*/ 42033 h 84780"/>
                  <a:gd name="connsiteX13" fmla="*/ 68664 w 109954"/>
                  <a:gd name="connsiteY13" fmla="*/ 13801 h 84780"/>
                  <a:gd name="connsiteX14" fmla="*/ 42919 w 109954"/>
                  <a:gd name="connsiteY14" fmla="*/ 42604 h 84780"/>
                  <a:gd name="connsiteX15" fmla="*/ 68807 w 109954"/>
                  <a:gd name="connsiteY15" fmla="*/ 70979 h 84780"/>
                  <a:gd name="connsiteX16" fmla="*/ 94838 w 109954"/>
                  <a:gd name="connsiteY16" fmla="*/ 42033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954" h="84780">
                    <a:moveTo>
                      <a:pt x="0" y="82752"/>
                    </a:moveTo>
                    <a:lnTo>
                      <a:pt x="0" y="2172"/>
                    </a:lnTo>
                    <a:lnTo>
                      <a:pt x="15116" y="2172"/>
                    </a:lnTo>
                    <a:lnTo>
                      <a:pt x="15116" y="34318"/>
                    </a:lnTo>
                    <a:lnTo>
                      <a:pt x="28489" y="34318"/>
                    </a:lnTo>
                    <a:cubicBezTo>
                      <a:pt x="31832" y="14544"/>
                      <a:pt x="48720" y="0"/>
                      <a:pt x="68636" y="0"/>
                    </a:cubicBezTo>
                    <a:cubicBezTo>
                      <a:pt x="92210" y="0"/>
                      <a:pt x="109954" y="19202"/>
                      <a:pt x="109954" y="42462"/>
                    </a:cubicBezTo>
                    <a:cubicBezTo>
                      <a:pt x="109954" y="65721"/>
                      <a:pt x="91781" y="84780"/>
                      <a:pt x="68636" y="84780"/>
                    </a:cubicBezTo>
                    <a:cubicBezTo>
                      <a:pt x="47691" y="84780"/>
                      <a:pt x="30832" y="68636"/>
                      <a:pt x="28203" y="48262"/>
                    </a:cubicBezTo>
                    <a:lnTo>
                      <a:pt x="15116" y="48262"/>
                    </a:lnTo>
                    <a:lnTo>
                      <a:pt x="15116" y="82723"/>
                    </a:lnTo>
                    <a:lnTo>
                      <a:pt x="0" y="82723"/>
                    </a:lnTo>
                    <a:close/>
                    <a:moveTo>
                      <a:pt x="94838" y="42033"/>
                    </a:moveTo>
                    <a:cubicBezTo>
                      <a:pt x="94838" y="26774"/>
                      <a:pt x="84380" y="13801"/>
                      <a:pt x="68664" y="13801"/>
                    </a:cubicBezTo>
                    <a:cubicBezTo>
                      <a:pt x="52948" y="13801"/>
                      <a:pt x="42919" y="26889"/>
                      <a:pt x="42919" y="42604"/>
                    </a:cubicBezTo>
                    <a:cubicBezTo>
                      <a:pt x="42919" y="58320"/>
                      <a:pt x="53377" y="70979"/>
                      <a:pt x="68807" y="70979"/>
                    </a:cubicBezTo>
                    <a:cubicBezTo>
                      <a:pt x="84237" y="70979"/>
                      <a:pt x="94838" y="57892"/>
                      <a:pt x="94838" y="42033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7E8F226-BAF1-1700-6D3D-66FA7B1C008F}"/>
                  </a:ext>
                </a:extLst>
              </p:cNvPr>
              <p:cNvSpPr/>
              <p:nvPr/>
            </p:nvSpPr>
            <p:spPr>
              <a:xfrm>
                <a:off x="7200162" y="6452379"/>
                <a:ext cx="93980" cy="98753"/>
              </a:xfrm>
              <a:custGeom>
                <a:avLst/>
                <a:gdLst>
                  <a:gd name="connsiteX0" fmla="*/ 79408 w 93980"/>
                  <a:gd name="connsiteY0" fmla="*/ 98753 h 98753"/>
                  <a:gd name="connsiteX1" fmla="*/ 79408 w 93980"/>
                  <a:gd name="connsiteY1" fmla="*/ 80580 h 98753"/>
                  <a:gd name="connsiteX2" fmla="*/ 14544 w 93980"/>
                  <a:gd name="connsiteY2" fmla="*/ 80580 h 98753"/>
                  <a:gd name="connsiteX3" fmla="*/ 14544 w 93980"/>
                  <a:gd name="connsiteY3" fmla="*/ 98753 h 98753"/>
                  <a:gd name="connsiteX4" fmla="*/ 0 w 93980"/>
                  <a:gd name="connsiteY4" fmla="*/ 98753 h 98753"/>
                  <a:gd name="connsiteX5" fmla="*/ 0 w 93980"/>
                  <a:gd name="connsiteY5" fmla="*/ 66750 h 98753"/>
                  <a:gd name="connsiteX6" fmla="*/ 9029 w 93980"/>
                  <a:gd name="connsiteY6" fmla="*/ 66750 h 98753"/>
                  <a:gd name="connsiteX7" fmla="*/ 39718 w 93980"/>
                  <a:gd name="connsiteY7" fmla="*/ 0 h 98753"/>
                  <a:gd name="connsiteX8" fmla="*/ 55434 w 93980"/>
                  <a:gd name="connsiteY8" fmla="*/ 0 h 98753"/>
                  <a:gd name="connsiteX9" fmla="*/ 84523 w 93980"/>
                  <a:gd name="connsiteY9" fmla="*/ 66750 h 98753"/>
                  <a:gd name="connsiteX10" fmla="*/ 93981 w 93980"/>
                  <a:gd name="connsiteY10" fmla="*/ 66750 h 98753"/>
                  <a:gd name="connsiteX11" fmla="*/ 93981 w 93980"/>
                  <a:gd name="connsiteY11" fmla="*/ 98753 h 98753"/>
                  <a:gd name="connsiteX12" fmla="*/ 79436 w 93980"/>
                  <a:gd name="connsiteY12" fmla="*/ 98753 h 98753"/>
                  <a:gd name="connsiteX13" fmla="*/ 68493 w 93980"/>
                  <a:gd name="connsiteY13" fmla="*/ 66750 h 98753"/>
                  <a:gd name="connsiteX14" fmla="*/ 47119 w 93980"/>
                  <a:gd name="connsiteY14" fmla="*/ 16859 h 98753"/>
                  <a:gd name="connsiteX15" fmla="*/ 24860 w 93980"/>
                  <a:gd name="connsiteY15" fmla="*/ 66750 h 98753"/>
                  <a:gd name="connsiteX16" fmla="*/ 68493 w 93980"/>
                  <a:gd name="connsiteY16" fmla="*/ 66750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80" h="98753">
                    <a:moveTo>
                      <a:pt x="79408" y="98753"/>
                    </a:moveTo>
                    <a:lnTo>
                      <a:pt x="79408" y="80580"/>
                    </a:lnTo>
                    <a:lnTo>
                      <a:pt x="14544" y="80580"/>
                    </a:lnTo>
                    <a:lnTo>
                      <a:pt x="14544" y="98753"/>
                    </a:lnTo>
                    <a:lnTo>
                      <a:pt x="0" y="98753"/>
                    </a:lnTo>
                    <a:lnTo>
                      <a:pt x="0" y="66750"/>
                    </a:lnTo>
                    <a:lnTo>
                      <a:pt x="9029" y="66750"/>
                    </a:lnTo>
                    <a:cubicBezTo>
                      <a:pt x="19344" y="44776"/>
                      <a:pt x="29545" y="21945"/>
                      <a:pt x="39718" y="0"/>
                    </a:cubicBezTo>
                    <a:lnTo>
                      <a:pt x="55434" y="0"/>
                    </a:lnTo>
                    <a:lnTo>
                      <a:pt x="84523" y="66750"/>
                    </a:lnTo>
                    <a:lnTo>
                      <a:pt x="93981" y="66750"/>
                    </a:lnTo>
                    <a:lnTo>
                      <a:pt x="93981" y="98753"/>
                    </a:lnTo>
                    <a:lnTo>
                      <a:pt x="79436" y="98753"/>
                    </a:lnTo>
                    <a:close/>
                    <a:moveTo>
                      <a:pt x="68493" y="66750"/>
                    </a:moveTo>
                    <a:cubicBezTo>
                      <a:pt x="61378" y="50462"/>
                      <a:pt x="54234" y="33289"/>
                      <a:pt x="47119" y="16859"/>
                    </a:cubicBezTo>
                    <a:lnTo>
                      <a:pt x="24860" y="66750"/>
                    </a:lnTo>
                    <a:lnTo>
                      <a:pt x="68493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DCEE4616-789C-ED20-E251-C3F1E549F15B}"/>
                  </a:ext>
                </a:extLst>
              </p:cNvPr>
              <p:cNvSpPr/>
              <p:nvPr/>
            </p:nvSpPr>
            <p:spPr>
              <a:xfrm>
                <a:off x="7298429" y="6450207"/>
                <a:ext cx="82323" cy="84808"/>
              </a:xfrm>
              <a:custGeom>
                <a:avLst/>
                <a:gdLst>
                  <a:gd name="connsiteX0" fmla="*/ 15145 w 82323"/>
                  <a:gd name="connsiteY0" fmla="*/ 49005 h 84808"/>
                  <a:gd name="connsiteX1" fmla="*/ 41605 w 82323"/>
                  <a:gd name="connsiteY1" fmla="*/ 70979 h 84808"/>
                  <a:gd name="connsiteX2" fmla="*/ 64578 w 82323"/>
                  <a:gd name="connsiteY2" fmla="*/ 57463 h 84808"/>
                  <a:gd name="connsiteX3" fmla="*/ 79694 w 82323"/>
                  <a:gd name="connsiteY3" fmla="*/ 57463 h 84808"/>
                  <a:gd name="connsiteX4" fmla="*/ 41005 w 82323"/>
                  <a:gd name="connsiteY4" fmla="*/ 84809 h 84808"/>
                  <a:gd name="connsiteX5" fmla="*/ 0 w 82323"/>
                  <a:gd name="connsiteY5" fmla="*/ 43205 h 84808"/>
                  <a:gd name="connsiteX6" fmla="*/ 40576 w 82323"/>
                  <a:gd name="connsiteY6" fmla="*/ 0 h 84808"/>
                  <a:gd name="connsiteX7" fmla="*/ 82323 w 82323"/>
                  <a:gd name="connsiteY7" fmla="*/ 41461 h 84808"/>
                  <a:gd name="connsiteX8" fmla="*/ 81894 w 82323"/>
                  <a:gd name="connsiteY8" fmla="*/ 49005 h 84808"/>
                  <a:gd name="connsiteX9" fmla="*/ 15145 w 82323"/>
                  <a:gd name="connsiteY9" fmla="*/ 49005 h 84808"/>
                  <a:gd name="connsiteX10" fmla="*/ 67207 w 82323"/>
                  <a:gd name="connsiteY10" fmla="*/ 37375 h 84808"/>
                  <a:gd name="connsiteX11" fmla="*/ 41033 w 82323"/>
                  <a:gd name="connsiteY11" fmla="*/ 13801 h 84808"/>
                  <a:gd name="connsiteX12" fmla="*/ 15145 w 82323"/>
                  <a:gd name="connsiteY12" fmla="*/ 37375 h 84808"/>
                  <a:gd name="connsiteX13" fmla="*/ 67207 w 82323"/>
                  <a:gd name="connsiteY13" fmla="*/ 37375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323" h="84808">
                    <a:moveTo>
                      <a:pt x="15145" y="49005"/>
                    </a:moveTo>
                    <a:cubicBezTo>
                      <a:pt x="18631" y="62378"/>
                      <a:pt x="29260" y="70979"/>
                      <a:pt x="41605" y="70979"/>
                    </a:cubicBezTo>
                    <a:cubicBezTo>
                      <a:pt x="51062" y="70979"/>
                      <a:pt x="59920" y="66035"/>
                      <a:pt x="64578" y="57463"/>
                    </a:cubicBezTo>
                    <a:lnTo>
                      <a:pt x="79694" y="57463"/>
                    </a:lnTo>
                    <a:cubicBezTo>
                      <a:pt x="73436" y="74036"/>
                      <a:pt x="58320" y="84809"/>
                      <a:pt x="41005" y="84809"/>
                    </a:cubicBezTo>
                    <a:cubicBezTo>
                      <a:pt x="18316" y="84809"/>
                      <a:pt x="0" y="64750"/>
                      <a:pt x="0" y="43205"/>
                    </a:cubicBezTo>
                    <a:cubicBezTo>
                      <a:pt x="0" y="17745"/>
                      <a:pt x="19202" y="0"/>
                      <a:pt x="40576" y="0"/>
                    </a:cubicBezTo>
                    <a:cubicBezTo>
                      <a:pt x="64292" y="0"/>
                      <a:pt x="82323" y="18316"/>
                      <a:pt x="82323" y="41461"/>
                    </a:cubicBezTo>
                    <a:cubicBezTo>
                      <a:pt x="82323" y="43919"/>
                      <a:pt x="82323" y="46262"/>
                      <a:pt x="81894" y="49005"/>
                    </a:cubicBezTo>
                    <a:lnTo>
                      <a:pt x="15145" y="49005"/>
                    </a:lnTo>
                    <a:close/>
                    <a:moveTo>
                      <a:pt x="67207" y="37375"/>
                    </a:moveTo>
                    <a:cubicBezTo>
                      <a:pt x="66036" y="23688"/>
                      <a:pt x="53977" y="13801"/>
                      <a:pt x="41033" y="13801"/>
                    </a:cubicBezTo>
                    <a:cubicBezTo>
                      <a:pt x="28089" y="13801"/>
                      <a:pt x="16316" y="23545"/>
                      <a:pt x="15145" y="37375"/>
                    </a:cubicBezTo>
                    <a:lnTo>
                      <a:pt x="67207" y="3737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939F185-2927-C5C8-B425-C82A7639E11D}"/>
                  </a:ext>
                </a:extLst>
              </p:cNvPr>
              <p:cNvSpPr/>
              <p:nvPr/>
            </p:nvSpPr>
            <p:spPr>
              <a:xfrm>
                <a:off x="7395296" y="6422261"/>
                <a:ext cx="72751" cy="110697"/>
              </a:xfrm>
              <a:custGeom>
                <a:avLst/>
                <a:gdLst>
                  <a:gd name="connsiteX0" fmla="*/ 57578 w 72751"/>
                  <a:gd name="connsiteY0" fmla="*/ 110697 h 110697"/>
                  <a:gd name="connsiteX1" fmla="*/ 57863 w 72751"/>
                  <a:gd name="connsiteY1" fmla="*/ 49891 h 110697"/>
                  <a:gd name="connsiteX2" fmla="*/ 57578 w 72751"/>
                  <a:gd name="connsiteY2" fmla="*/ 49891 h 110697"/>
                  <a:gd name="connsiteX3" fmla="*/ 15259 w 72751"/>
                  <a:gd name="connsiteY3" fmla="*/ 110697 h 110697"/>
                  <a:gd name="connsiteX4" fmla="*/ 0 w 72751"/>
                  <a:gd name="connsiteY4" fmla="*/ 110697 h 110697"/>
                  <a:gd name="connsiteX5" fmla="*/ 0 w 72751"/>
                  <a:gd name="connsiteY5" fmla="*/ 30117 h 110697"/>
                  <a:gd name="connsiteX6" fmla="*/ 15145 w 72751"/>
                  <a:gd name="connsiteY6" fmla="*/ 30117 h 110697"/>
                  <a:gd name="connsiteX7" fmla="*/ 14716 w 72751"/>
                  <a:gd name="connsiteY7" fmla="*/ 87123 h 110697"/>
                  <a:gd name="connsiteX8" fmla="*/ 15002 w 72751"/>
                  <a:gd name="connsiteY8" fmla="*/ 87123 h 110697"/>
                  <a:gd name="connsiteX9" fmla="*/ 54720 w 72751"/>
                  <a:gd name="connsiteY9" fmla="*/ 30117 h 110697"/>
                  <a:gd name="connsiteX10" fmla="*/ 72751 w 72751"/>
                  <a:gd name="connsiteY10" fmla="*/ 30117 h 110697"/>
                  <a:gd name="connsiteX11" fmla="*/ 72751 w 72751"/>
                  <a:gd name="connsiteY11" fmla="*/ 110697 h 110697"/>
                  <a:gd name="connsiteX12" fmla="*/ 57635 w 72751"/>
                  <a:gd name="connsiteY12" fmla="*/ 110697 h 110697"/>
                  <a:gd name="connsiteX13" fmla="*/ 62664 w 72751"/>
                  <a:gd name="connsiteY13" fmla="*/ 0 h 110697"/>
                  <a:gd name="connsiteX14" fmla="*/ 36347 w 72751"/>
                  <a:gd name="connsiteY14" fmla="*/ 21831 h 110697"/>
                  <a:gd name="connsiteX15" fmla="*/ 10173 w 72751"/>
                  <a:gd name="connsiteY15" fmla="*/ 0 h 110697"/>
                  <a:gd name="connsiteX16" fmla="*/ 23260 w 72751"/>
                  <a:gd name="connsiteY16" fmla="*/ 0 h 110697"/>
                  <a:gd name="connsiteX17" fmla="*/ 36347 w 72751"/>
                  <a:gd name="connsiteY17" fmla="*/ 10487 h 110697"/>
                  <a:gd name="connsiteX18" fmla="*/ 49577 w 72751"/>
                  <a:gd name="connsiteY18" fmla="*/ 0 h 110697"/>
                  <a:gd name="connsiteX19" fmla="*/ 62664 w 72751"/>
                  <a:gd name="connsiteY19" fmla="*/ 0 h 11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751" h="110697">
                    <a:moveTo>
                      <a:pt x="57578" y="110697"/>
                    </a:moveTo>
                    <a:lnTo>
                      <a:pt x="57863" y="49891"/>
                    </a:lnTo>
                    <a:lnTo>
                      <a:pt x="57578" y="49891"/>
                    </a:lnTo>
                    <a:lnTo>
                      <a:pt x="15259" y="110697"/>
                    </a:lnTo>
                    <a:lnTo>
                      <a:pt x="0" y="110697"/>
                    </a:lnTo>
                    <a:lnTo>
                      <a:pt x="0" y="30117"/>
                    </a:lnTo>
                    <a:lnTo>
                      <a:pt x="15145" y="30117"/>
                    </a:lnTo>
                    <a:lnTo>
                      <a:pt x="14716" y="87123"/>
                    </a:lnTo>
                    <a:lnTo>
                      <a:pt x="15002" y="87123"/>
                    </a:lnTo>
                    <a:lnTo>
                      <a:pt x="54720" y="30117"/>
                    </a:lnTo>
                    <a:lnTo>
                      <a:pt x="72751" y="30117"/>
                    </a:lnTo>
                    <a:lnTo>
                      <a:pt x="72751" y="110697"/>
                    </a:lnTo>
                    <a:lnTo>
                      <a:pt x="57635" y="110697"/>
                    </a:lnTo>
                    <a:close/>
                    <a:moveTo>
                      <a:pt x="62664" y="0"/>
                    </a:moveTo>
                    <a:cubicBezTo>
                      <a:pt x="61349" y="12516"/>
                      <a:pt x="51892" y="21831"/>
                      <a:pt x="36347" y="21831"/>
                    </a:cubicBezTo>
                    <a:cubicBezTo>
                      <a:pt x="20802" y="21831"/>
                      <a:pt x="11344" y="12516"/>
                      <a:pt x="10173" y="0"/>
                    </a:cubicBezTo>
                    <a:lnTo>
                      <a:pt x="23260" y="0"/>
                    </a:lnTo>
                    <a:cubicBezTo>
                      <a:pt x="24146" y="7115"/>
                      <a:pt x="30089" y="10487"/>
                      <a:pt x="36347" y="10487"/>
                    </a:cubicBezTo>
                    <a:cubicBezTo>
                      <a:pt x="42605" y="10487"/>
                      <a:pt x="48720" y="7144"/>
                      <a:pt x="49577" y="0"/>
                    </a:cubicBezTo>
                    <a:lnTo>
                      <a:pt x="62664" y="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C401C5D-30C6-9F37-1642-40CBA25BEF66}"/>
                </a:ext>
              </a:extLst>
            </p:cNvPr>
            <p:cNvSpPr/>
            <p:nvPr/>
          </p:nvSpPr>
          <p:spPr>
            <a:xfrm>
              <a:off x="7521338" y="6450179"/>
              <a:ext cx="59320" cy="84780"/>
            </a:xfrm>
            <a:custGeom>
              <a:avLst/>
              <a:gdLst>
                <a:gd name="connsiteX0" fmla="*/ 23746 w 59320"/>
                <a:gd name="connsiteY0" fmla="*/ 47148 h 84780"/>
                <a:gd name="connsiteX1" fmla="*/ 23746 w 59320"/>
                <a:gd name="connsiteY1" fmla="*/ 34918 h 84780"/>
                <a:gd name="connsiteX2" fmla="*/ 27375 w 59320"/>
                <a:gd name="connsiteY2" fmla="*/ 35061 h 84780"/>
                <a:gd name="connsiteX3" fmla="*/ 41175 w 59320"/>
                <a:gd name="connsiteY3" fmla="*/ 23717 h 84780"/>
                <a:gd name="connsiteX4" fmla="*/ 30118 w 59320"/>
                <a:gd name="connsiteY4" fmla="*/ 13830 h 84780"/>
                <a:gd name="connsiteX5" fmla="*/ 17459 w 59320"/>
                <a:gd name="connsiteY5" fmla="*/ 24145 h 84780"/>
                <a:gd name="connsiteX6" fmla="*/ 2915 w 59320"/>
                <a:gd name="connsiteY6" fmla="*/ 24003 h 84780"/>
                <a:gd name="connsiteX7" fmla="*/ 30832 w 59320"/>
                <a:gd name="connsiteY7" fmla="*/ 0 h 84780"/>
                <a:gd name="connsiteX8" fmla="*/ 56577 w 59320"/>
                <a:gd name="connsiteY8" fmla="*/ 22117 h 84780"/>
                <a:gd name="connsiteX9" fmla="*/ 43919 w 59320"/>
                <a:gd name="connsiteY9" fmla="*/ 40147 h 84780"/>
                <a:gd name="connsiteX10" fmla="*/ 59321 w 59320"/>
                <a:gd name="connsiteY10" fmla="*/ 60206 h 84780"/>
                <a:gd name="connsiteX11" fmla="*/ 29803 w 59320"/>
                <a:gd name="connsiteY11" fmla="*/ 84780 h 84780"/>
                <a:gd name="connsiteX12" fmla="*/ 0 w 59320"/>
                <a:gd name="connsiteY12" fmla="*/ 58463 h 84780"/>
                <a:gd name="connsiteX13" fmla="*/ 14545 w 59320"/>
                <a:gd name="connsiteY13" fmla="*/ 58463 h 84780"/>
                <a:gd name="connsiteX14" fmla="*/ 29689 w 59320"/>
                <a:gd name="connsiteY14" fmla="*/ 70979 h 84780"/>
                <a:gd name="connsiteX15" fmla="*/ 44233 w 59320"/>
                <a:gd name="connsiteY15" fmla="*/ 58892 h 84780"/>
                <a:gd name="connsiteX16" fmla="*/ 28374 w 59320"/>
                <a:gd name="connsiteY16" fmla="*/ 47119 h 84780"/>
                <a:gd name="connsiteX17" fmla="*/ 23717 w 59320"/>
                <a:gd name="connsiteY17" fmla="*/ 47119 h 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320" h="84780">
                  <a:moveTo>
                    <a:pt x="23746" y="47148"/>
                  </a:moveTo>
                  <a:lnTo>
                    <a:pt x="23746" y="34918"/>
                  </a:lnTo>
                  <a:cubicBezTo>
                    <a:pt x="25203" y="35061"/>
                    <a:pt x="26802" y="35061"/>
                    <a:pt x="27375" y="35061"/>
                  </a:cubicBezTo>
                  <a:cubicBezTo>
                    <a:pt x="35947" y="35061"/>
                    <a:pt x="41175" y="30689"/>
                    <a:pt x="41175" y="23717"/>
                  </a:cubicBezTo>
                  <a:cubicBezTo>
                    <a:pt x="41175" y="18202"/>
                    <a:pt x="36804" y="13830"/>
                    <a:pt x="30118" y="13830"/>
                  </a:cubicBezTo>
                  <a:cubicBezTo>
                    <a:pt x="21974" y="13830"/>
                    <a:pt x="18059" y="18631"/>
                    <a:pt x="17459" y="24145"/>
                  </a:cubicBezTo>
                  <a:lnTo>
                    <a:pt x="2915" y="24003"/>
                  </a:lnTo>
                  <a:cubicBezTo>
                    <a:pt x="2915" y="9887"/>
                    <a:pt x="14259" y="0"/>
                    <a:pt x="30832" y="0"/>
                  </a:cubicBezTo>
                  <a:cubicBezTo>
                    <a:pt x="45376" y="0"/>
                    <a:pt x="56577" y="8887"/>
                    <a:pt x="56577" y="22117"/>
                  </a:cubicBezTo>
                  <a:cubicBezTo>
                    <a:pt x="56577" y="31860"/>
                    <a:pt x="50605" y="37661"/>
                    <a:pt x="43919" y="40147"/>
                  </a:cubicBezTo>
                  <a:cubicBezTo>
                    <a:pt x="51205" y="41747"/>
                    <a:pt x="59321" y="47719"/>
                    <a:pt x="59321" y="60206"/>
                  </a:cubicBezTo>
                  <a:cubicBezTo>
                    <a:pt x="59321" y="74179"/>
                    <a:pt x="46662" y="84780"/>
                    <a:pt x="29803" y="84780"/>
                  </a:cubicBezTo>
                  <a:cubicBezTo>
                    <a:pt x="14087" y="84780"/>
                    <a:pt x="428" y="74465"/>
                    <a:pt x="0" y="58463"/>
                  </a:cubicBezTo>
                  <a:lnTo>
                    <a:pt x="14545" y="58463"/>
                  </a:lnTo>
                  <a:cubicBezTo>
                    <a:pt x="15259" y="65435"/>
                    <a:pt x="20945" y="70979"/>
                    <a:pt x="29689" y="70979"/>
                  </a:cubicBezTo>
                  <a:cubicBezTo>
                    <a:pt x="38432" y="70979"/>
                    <a:pt x="44233" y="65893"/>
                    <a:pt x="44233" y="58892"/>
                  </a:cubicBezTo>
                  <a:cubicBezTo>
                    <a:pt x="44233" y="51891"/>
                    <a:pt x="38833" y="47119"/>
                    <a:pt x="28374" y="47119"/>
                  </a:cubicBezTo>
                  <a:lnTo>
                    <a:pt x="23717" y="47119"/>
                  </a:lnTo>
                  <a:close/>
                </a:path>
              </a:pathLst>
            </a:custGeom>
            <a:solidFill>
              <a:srgbClr val="231F20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5" name="Graphic 19">
              <a:extLst>
                <a:ext uri="{FF2B5EF4-FFF2-40B4-BE49-F238E27FC236}">
                  <a16:creationId xmlns:a16="http://schemas.microsoft.com/office/drawing/2014/main" id="{2C1B5F57-46D7-C8A5-B77B-1E2B38CB2F58}"/>
                </a:ext>
              </a:extLst>
            </p:cNvPr>
            <p:cNvGrpSpPr/>
            <p:nvPr/>
          </p:nvGrpSpPr>
          <p:grpSpPr>
            <a:xfrm>
              <a:off x="7636836" y="6425319"/>
              <a:ext cx="886978" cy="125813"/>
              <a:chOff x="7636836" y="6425319"/>
              <a:chExt cx="886978" cy="125813"/>
            </a:xfrm>
            <a:solidFill>
              <a:srgbClr val="231F20"/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DBCDAA5-AEAE-E32E-AC5C-FCA84A617B6F}"/>
                  </a:ext>
                </a:extLst>
              </p:cNvPr>
              <p:cNvSpPr/>
              <p:nvPr/>
            </p:nvSpPr>
            <p:spPr>
              <a:xfrm>
                <a:off x="7636836" y="6425319"/>
                <a:ext cx="15144" cy="107639"/>
              </a:xfrm>
              <a:custGeom>
                <a:avLst/>
                <a:gdLst>
                  <a:gd name="connsiteX0" fmla="*/ 0 w 15144"/>
                  <a:gd name="connsiteY0" fmla="*/ 17745 h 107639"/>
                  <a:gd name="connsiteX1" fmla="*/ 0 w 15144"/>
                  <a:gd name="connsiteY1" fmla="*/ 0 h 107639"/>
                  <a:gd name="connsiteX2" fmla="*/ 15145 w 15144"/>
                  <a:gd name="connsiteY2" fmla="*/ 0 h 107639"/>
                  <a:gd name="connsiteX3" fmla="*/ 15145 w 15144"/>
                  <a:gd name="connsiteY3" fmla="*/ 17745 h 107639"/>
                  <a:gd name="connsiteX4" fmla="*/ 0 w 15144"/>
                  <a:gd name="connsiteY4" fmla="*/ 17745 h 107639"/>
                  <a:gd name="connsiteX5" fmla="*/ 0 w 15144"/>
                  <a:gd name="connsiteY5" fmla="*/ 107640 h 107639"/>
                  <a:gd name="connsiteX6" fmla="*/ 0 w 15144"/>
                  <a:gd name="connsiteY6" fmla="*/ 27060 h 107639"/>
                  <a:gd name="connsiteX7" fmla="*/ 15145 w 15144"/>
                  <a:gd name="connsiteY7" fmla="*/ 27060 h 107639"/>
                  <a:gd name="connsiteX8" fmla="*/ 15145 w 15144"/>
                  <a:gd name="connsiteY8" fmla="*/ 107640 h 107639"/>
                  <a:gd name="connsiteX9" fmla="*/ 0 w 15144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4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5" y="27060"/>
                    </a:lnTo>
                    <a:lnTo>
                      <a:pt x="15145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413506D-41FE-9302-DBEA-6E745D9EB7C3}"/>
                  </a:ext>
                </a:extLst>
              </p:cNvPr>
              <p:cNvSpPr/>
              <p:nvPr/>
            </p:nvSpPr>
            <p:spPr>
              <a:xfrm>
                <a:off x="7671268" y="6452379"/>
                <a:ext cx="67493" cy="80579"/>
              </a:xfrm>
              <a:custGeom>
                <a:avLst/>
                <a:gdLst>
                  <a:gd name="connsiteX0" fmla="*/ 52377 w 67493"/>
                  <a:gd name="connsiteY0" fmla="*/ 80580 h 80579"/>
                  <a:gd name="connsiteX1" fmla="*/ 52377 w 67493"/>
                  <a:gd name="connsiteY1" fmla="*/ 46119 h 80579"/>
                  <a:gd name="connsiteX2" fmla="*/ 15145 w 67493"/>
                  <a:gd name="connsiteY2" fmla="*/ 46119 h 80579"/>
                  <a:gd name="connsiteX3" fmla="*/ 15145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45 w 67493"/>
                  <a:gd name="connsiteY6" fmla="*/ 0 h 80579"/>
                  <a:gd name="connsiteX7" fmla="*/ 15145 w 67493"/>
                  <a:gd name="connsiteY7" fmla="*/ 32146 h 80579"/>
                  <a:gd name="connsiteX8" fmla="*/ 52377 w 67493"/>
                  <a:gd name="connsiteY8" fmla="*/ 32146 h 80579"/>
                  <a:gd name="connsiteX9" fmla="*/ 52377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77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C33430C-CA64-342F-5018-3545C041151A}"/>
                  </a:ext>
                </a:extLst>
              </p:cNvPr>
              <p:cNvSpPr/>
              <p:nvPr/>
            </p:nvSpPr>
            <p:spPr>
              <a:xfrm>
                <a:off x="7757791" y="6452379"/>
                <a:ext cx="60063" cy="80579"/>
              </a:xfrm>
              <a:custGeom>
                <a:avLst/>
                <a:gdLst>
                  <a:gd name="connsiteX0" fmla="*/ 0 w 60063"/>
                  <a:gd name="connsiteY0" fmla="*/ 80580 h 80579"/>
                  <a:gd name="connsiteX1" fmla="*/ 0 w 60063"/>
                  <a:gd name="connsiteY1" fmla="*/ 0 h 80579"/>
                  <a:gd name="connsiteX2" fmla="*/ 28946 w 60063"/>
                  <a:gd name="connsiteY2" fmla="*/ 0 h 80579"/>
                  <a:gd name="connsiteX3" fmla="*/ 56577 w 60063"/>
                  <a:gd name="connsiteY3" fmla="*/ 21374 h 80579"/>
                  <a:gd name="connsiteX4" fmla="*/ 46405 w 60063"/>
                  <a:gd name="connsiteY4" fmla="*/ 37661 h 80579"/>
                  <a:gd name="connsiteX5" fmla="*/ 60063 w 60063"/>
                  <a:gd name="connsiteY5" fmla="*/ 56863 h 80579"/>
                  <a:gd name="connsiteX6" fmla="*/ 30975 w 60063"/>
                  <a:gd name="connsiteY6" fmla="*/ 80580 h 80579"/>
                  <a:gd name="connsiteX7" fmla="*/ 0 w 60063"/>
                  <a:gd name="connsiteY7" fmla="*/ 80580 h 80579"/>
                  <a:gd name="connsiteX8" fmla="*/ 28231 w 60063"/>
                  <a:gd name="connsiteY8" fmla="*/ 32003 h 80579"/>
                  <a:gd name="connsiteX9" fmla="*/ 41605 w 60063"/>
                  <a:gd name="connsiteY9" fmla="*/ 22831 h 80579"/>
                  <a:gd name="connsiteX10" fmla="*/ 27803 w 60063"/>
                  <a:gd name="connsiteY10" fmla="*/ 13801 h 80579"/>
                  <a:gd name="connsiteX11" fmla="*/ 15145 w 60063"/>
                  <a:gd name="connsiteY11" fmla="*/ 13801 h 80579"/>
                  <a:gd name="connsiteX12" fmla="*/ 15145 w 60063"/>
                  <a:gd name="connsiteY12" fmla="*/ 31975 h 80579"/>
                  <a:gd name="connsiteX13" fmla="*/ 28231 w 60063"/>
                  <a:gd name="connsiteY13" fmla="*/ 31975 h 80579"/>
                  <a:gd name="connsiteX14" fmla="*/ 28231 w 60063"/>
                  <a:gd name="connsiteY14" fmla="*/ 66750 h 80579"/>
                  <a:gd name="connsiteX15" fmla="*/ 44947 w 60063"/>
                  <a:gd name="connsiteY15" fmla="*/ 55692 h 80579"/>
                  <a:gd name="connsiteX16" fmla="*/ 28231 w 60063"/>
                  <a:gd name="connsiteY16" fmla="*/ 45376 h 80579"/>
                  <a:gd name="connsiteX17" fmla="*/ 15145 w 60063"/>
                  <a:gd name="connsiteY17" fmla="*/ 45376 h 80579"/>
                  <a:gd name="connsiteX18" fmla="*/ 15145 w 60063"/>
                  <a:gd name="connsiteY18" fmla="*/ 66750 h 80579"/>
                  <a:gd name="connsiteX19" fmla="*/ 28231 w 60063"/>
                  <a:gd name="connsiteY19" fmla="*/ 6675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063" h="80579">
                    <a:moveTo>
                      <a:pt x="0" y="80580"/>
                    </a:moveTo>
                    <a:lnTo>
                      <a:pt x="0" y="0"/>
                    </a:lnTo>
                    <a:lnTo>
                      <a:pt x="28946" y="0"/>
                    </a:lnTo>
                    <a:cubicBezTo>
                      <a:pt x="46262" y="0"/>
                      <a:pt x="56577" y="7286"/>
                      <a:pt x="56577" y="21374"/>
                    </a:cubicBezTo>
                    <a:cubicBezTo>
                      <a:pt x="56577" y="27917"/>
                      <a:pt x="53520" y="33432"/>
                      <a:pt x="46405" y="37661"/>
                    </a:cubicBezTo>
                    <a:cubicBezTo>
                      <a:pt x="55434" y="41004"/>
                      <a:pt x="60063" y="48119"/>
                      <a:pt x="60063" y="56863"/>
                    </a:cubicBezTo>
                    <a:cubicBezTo>
                      <a:pt x="60063" y="69522"/>
                      <a:pt x="53377" y="80580"/>
                      <a:pt x="30975" y="80580"/>
                    </a:cubicBezTo>
                    <a:lnTo>
                      <a:pt x="0" y="80580"/>
                    </a:lnTo>
                    <a:close/>
                    <a:moveTo>
                      <a:pt x="28231" y="32003"/>
                    </a:moveTo>
                    <a:cubicBezTo>
                      <a:pt x="39861" y="32003"/>
                      <a:pt x="41605" y="26917"/>
                      <a:pt x="41605" y="22831"/>
                    </a:cubicBezTo>
                    <a:cubicBezTo>
                      <a:pt x="41605" y="18173"/>
                      <a:pt x="39147" y="13801"/>
                      <a:pt x="27803" y="13801"/>
                    </a:cubicBezTo>
                    <a:lnTo>
                      <a:pt x="15145" y="13801"/>
                    </a:lnTo>
                    <a:lnTo>
                      <a:pt x="15145" y="31975"/>
                    </a:lnTo>
                    <a:lnTo>
                      <a:pt x="28231" y="31975"/>
                    </a:lnTo>
                    <a:close/>
                    <a:moveTo>
                      <a:pt x="28231" y="66750"/>
                    </a:moveTo>
                    <a:cubicBezTo>
                      <a:pt x="37261" y="66750"/>
                      <a:pt x="44947" y="64721"/>
                      <a:pt x="44947" y="55692"/>
                    </a:cubicBezTo>
                    <a:cubicBezTo>
                      <a:pt x="44947" y="48577"/>
                      <a:pt x="38547" y="45376"/>
                      <a:pt x="28231" y="45376"/>
                    </a:cubicBezTo>
                    <a:lnTo>
                      <a:pt x="15145" y="45376"/>
                    </a:lnTo>
                    <a:lnTo>
                      <a:pt x="15145" y="66750"/>
                    </a:lnTo>
                    <a:lnTo>
                      <a:pt x="28231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A9D4923-9AC3-CE97-E1A1-491922F1C6BA}"/>
                  </a:ext>
                </a:extLst>
              </p:cNvPr>
              <p:cNvSpPr/>
              <p:nvPr/>
            </p:nvSpPr>
            <p:spPr>
              <a:xfrm>
                <a:off x="7827884" y="6450207"/>
                <a:ext cx="85523" cy="84780"/>
              </a:xfrm>
              <a:custGeom>
                <a:avLst/>
                <a:gdLst>
                  <a:gd name="connsiteX0" fmla="*/ 70378 w 85523"/>
                  <a:gd name="connsiteY0" fmla="*/ 82752 h 84780"/>
                  <a:gd name="connsiteX1" fmla="*/ 70378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8 w 85523"/>
                  <a:gd name="connsiteY7" fmla="*/ 13516 h 84780"/>
                  <a:gd name="connsiteX8" fmla="*/ 70378 w 85523"/>
                  <a:gd name="connsiteY8" fmla="*/ 2172 h 84780"/>
                  <a:gd name="connsiteX9" fmla="*/ 85523 w 85523"/>
                  <a:gd name="connsiteY9" fmla="*/ 2172 h 84780"/>
                  <a:gd name="connsiteX10" fmla="*/ 85523 w 85523"/>
                  <a:gd name="connsiteY10" fmla="*/ 82752 h 84780"/>
                  <a:gd name="connsiteX11" fmla="*/ 70378 w 85523"/>
                  <a:gd name="connsiteY11" fmla="*/ 82752 h 84780"/>
                  <a:gd name="connsiteX12" fmla="*/ 70693 w 85523"/>
                  <a:gd name="connsiteY12" fmla="*/ 42604 h 84780"/>
                  <a:gd name="connsiteX13" fmla="*/ 42633 w 85523"/>
                  <a:gd name="connsiteY13" fmla="*/ 13801 h 84780"/>
                  <a:gd name="connsiteX14" fmla="*/ 15145 w 85523"/>
                  <a:gd name="connsiteY14" fmla="*/ 42604 h 84780"/>
                  <a:gd name="connsiteX15" fmla="*/ 42633 w 85523"/>
                  <a:gd name="connsiteY15" fmla="*/ 70979 h 84780"/>
                  <a:gd name="connsiteX16" fmla="*/ 70693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8" y="82752"/>
                    </a:moveTo>
                    <a:lnTo>
                      <a:pt x="70378" y="70236"/>
                    </a:lnTo>
                    <a:lnTo>
                      <a:pt x="70093" y="70236"/>
                    </a:lnTo>
                    <a:cubicBezTo>
                      <a:pt x="64407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8" y="0"/>
                      <a:pt x="63835" y="4372"/>
                      <a:pt x="70093" y="13516"/>
                    </a:cubicBezTo>
                    <a:lnTo>
                      <a:pt x="70378" y="13516"/>
                    </a:lnTo>
                    <a:lnTo>
                      <a:pt x="70378" y="2172"/>
                    </a:lnTo>
                    <a:lnTo>
                      <a:pt x="85523" y="2172"/>
                    </a:lnTo>
                    <a:lnTo>
                      <a:pt x="85523" y="82752"/>
                    </a:lnTo>
                    <a:lnTo>
                      <a:pt x="70378" y="82752"/>
                    </a:lnTo>
                    <a:close/>
                    <a:moveTo>
                      <a:pt x="70693" y="42604"/>
                    </a:moveTo>
                    <a:cubicBezTo>
                      <a:pt x="70693" y="26889"/>
                      <a:pt x="59349" y="13801"/>
                      <a:pt x="42633" y="13801"/>
                    </a:cubicBezTo>
                    <a:cubicBezTo>
                      <a:pt x="27488" y="13801"/>
                      <a:pt x="15145" y="26746"/>
                      <a:pt x="15145" y="42604"/>
                    </a:cubicBezTo>
                    <a:cubicBezTo>
                      <a:pt x="15145" y="58463"/>
                      <a:pt x="27517" y="70979"/>
                      <a:pt x="42633" y="70979"/>
                    </a:cubicBezTo>
                    <a:cubicBezTo>
                      <a:pt x="57749" y="70979"/>
                      <a:pt x="70693" y="57892"/>
                      <a:pt x="70693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88560E3-2C8E-5AE5-5A0B-754205937F42}"/>
                  </a:ext>
                </a:extLst>
              </p:cNvPr>
              <p:cNvSpPr/>
              <p:nvPr/>
            </p:nvSpPr>
            <p:spPr>
              <a:xfrm>
                <a:off x="7923380" y="6452379"/>
                <a:ext cx="83209" cy="80579"/>
              </a:xfrm>
              <a:custGeom>
                <a:avLst/>
                <a:gdLst>
                  <a:gd name="connsiteX0" fmla="*/ 66921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1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4FB2ACF-C86C-3BDB-ED08-15463DC8E96F}"/>
                  </a:ext>
                </a:extLst>
              </p:cNvPr>
              <p:cNvSpPr/>
              <p:nvPr/>
            </p:nvSpPr>
            <p:spPr>
              <a:xfrm>
                <a:off x="8016619" y="6425319"/>
                <a:ext cx="15143" cy="107639"/>
              </a:xfrm>
              <a:custGeom>
                <a:avLst/>
                <a:gdLst>
                  <a:gd name="connsiteX0" fmla="*/ 0 w 15143"/>
                  <a:gd name="connsiteY0" fmla="*/ 17745 h 107639"/>
                  <a:gd name="connsiteX1" fmla="*/ 0 w 15143"/>
                  <a:gd name="connsiteY1" fmla="*/ 0 h 107639"/>
                  <a:gd name="connsiteX2" fmla="*/ 15144 w 15143"/>
                  <a:gd name="connsiteY2" fmla="*/ 0 h 107639"/>
                  <a:gd name="connsiteX3" fmla="*/ 15144 w 15143"/>
                  <a:gd name="connsiteY3" fmla="*/ 17745 h 107639"/>
                  <a:gd name="connsiteX4" fmla="*/ 0 w 15143"/>
                  <a:gd name="connsiteY4" fmla="*/ 17745 h 107639"/>
                  <a:gd name="connsiteX5" fmla="*/ 0 w 15143"/>
                  <a:gd name="connsiteY5" fmla="*/ 107640 h 107639"/>
                  <a:gd name="connsiteX6" fmla="*/ 0 w 15143"/>
                  <a:gd name="connsiteY6" fmla="*/ 27060 h 107639"/>
                  <a:gd name="connsiteX7" fmla="*/ 15144 w 15143"/>
                  <a:gd name="connsiteY7" fmla="*/ 27060 h 107639"/>
                  <a:gd name="connsiteX8" fmla="*/ 15144 w 15143"/>
                  <a:gd name="connsiteY8" fmla="*/ 107640 h 107639"/>
                  <a:gd name="connsiteX9" fmla="*/ 0 w 15143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3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4" y="0"/>
                    </a:lnTo>
                    <a:lnTo>
                      <a:pt x="15144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4" y="27060"/>
                    </a:lnTo>
                    <a:lnTo>
                      <a:pt x="15144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805FA1E-6D1F-9D4B-01B6-BFA069F22E27}"/>
                  </a:ext>
                </a:extLst>
              </p:cNvPr>
              <p:cNvSpPr/>
              <p:nvPr/>
            </p:nvSpPr>
            <p:spPr>
              <a:xfrm>
                <a:off x="8041621" y="6452379"/>
                <a:ext cx="93980" cy="98753"/>
              </a:xfrm>
              <a:custGeom>
                <a:avLst/>
                <a:gdLst>
                  <a:gd name="connsiteX0" fmla="*/ 79408 w 93980"/>
                  <a:gd name="connsiteY0" fmla="*/ 98753 h 98753"/>
                  <a:gd name="connsiteX1" fmla="*/ 79408 w 93980"/>
                  <a:gd name="connsiteY1" fmla="*/ 80580 h 98753"/>
                  <a:gd name="connsiteX2" fmla="*/ 14544 w 93980"/>
                  <a:gd name="connsiteY2" fmla="*/ 80580 h 98753"/>
                  <a:gd name="connsiteX3" fmla="*/ 14544 w 93980"/>
                  <a:gd name="connsiteY3" fmla="*/ 98753 h 98753"/>
                  <a:gd name="connsiteX4" fmla="*/ 0 w 93980"/>
                  <a:gd name="connsiteY4" fmla="*/ 98753 h 98753"/>
                  <a:gd name="connsiteX5" fmla="*/ 0 w 93980"/>
                  <a:gd name="connsiteY5" fmla="*/ 66750 h 98753"/>
                  <a:gd name="connsiteX6" fmla="*/ 9029 w 93980"/>
                  <a:gd name="connsiteY6" fmla="*/ 66750 h 98753"/>
                  <a:gd name="connsiteX7" fmla="*/ 39718 w 93980"/>
                  <a:gd name="connsiteY7" fmla="*/ 0 h 98753"/>
                  <a:gd name="connsiteX8" fmla="*/ 55434 w 93980"/>
                  <a:gd name="connsiteY8" fmla="*/ 0 h 98753"/>
                  <a:gd name="connsiteX9" fmla="*/ 84523 w 93980"/>
                  <a:gd name="connsiteY9" fmla="*/ 66750 h 98753"/>
                  <a:gd name="connsiteX10" fmla="*/ 93981 w 93980"/>
                  <a:gd name="connsiteY10" fmla="*/ 66750 h 98753"/>
                  <a:gd name="connsiteX11" fmla="*/ 93981 w 93980"/>
                  <a:gd name="connsiteY11" fmla="*/ 98753 h 98753"/>
                  <a:gd name="connsiteX12" fmla="*/ 79436 w 93980"/>
                  <a:gd name="connsiteY12" fmla="*/ 98753 h 98753"/>
                  <a:gd name="connsiteX13" fmla="*/ 68493 w 93980"/>
                  <a:gd name="connsiteY13" fmla="*/ 66750 h 98753"/>
                  <a:gd name="connsiteX14" fmla="*/ 47119 w 93980"/>
                  <a:gd name="connsiteY14" fmla="*/ 16859 h 98753"/>
                  <a:gd name="connsiteX15" fmla="*/ 24860 w 93980"/>
                  <a:gd name="connsiteY15" fmla="*/ 66750 h 98753"/>
                  <a:gd name="connsiteX16" fmla="*/ 68493 w 93980"/>
                  <a:gd name="connsiteY16" fmla="*/ 66750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80" h="98753">
                    <a:moveTo>
                      <a:pt x="79408" y="98753"/>
                    </a:moveTo>
                    <a:lnTo>
                      <a:pt x="79408" y="80580"/>
                    </a:lnTo>
                    <a:lnTo>
                      <a:pt x="14544" y="80580"/>
                    </a:lnTo>
                    <a:lnTo>
                      <a:pt x="14544" y="98753"/>
                    </a:lnTo>
                    <a:lnTo>
                      <a:pt x="0" y="98753"/>
                    </a:lnTo>
                    <a:lnTo>
                      <a:pt x="0" y="66750"/>
                    </a:lnTo>
                    <a:lnTo>
                      <a:pt x="9029" y="66750"/>
                    </a:lnTo>
                    <a:cubicBezTo>
                      <a:pt x="19345" y="44776"/>
                      <a:pt x="29545" y="21945"/>
                      <a:pt x="39718" y="0"/>
                    </a:cubicBezTo>
                    <a:lnTo>
                      <a:pt x="55434" y="0"/>
                    </a:lnTo>
                    <a:lnTo>
                      <a:pt x="84523" y="66750"/>
                    </a:lnTo>
                    <a:lnTo>
                      <a:pt x="93981" y="66750"/>
                    </a:lnTo>
                    <a:lnTo>
                      <a:pt x="93981" y="98753"/>
                    </a:lnTo>
                    <a:lnTo>
                      <a:pt x="79436" y="98753"/>
                    </a:lnTo>
                    <a:close/>
                    <a:moveTo>
                      <a:pt x="68493" y="66750"/>
                    </a:moveTo>
                    <a:cubicBezTo>
                      <a:pt x="61378" y="50462"/>
                      <a:pt x="54234" y="33289"/>
                      <a:pt x="47119" y="16859"/>
                    </a:cubicBezTo>
                    <a:lnTo>
                      <a:pt x="24860" y="66750"/>
                    </a:lnTo>
                    <a:lnTo>
                      <a:pt x="68493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2F21E68-230B-886D-BF2B-BB371DB8F758}"/>
                  </a:ext>
                </a:extLst>
              </p:cNvPr>
              <p:cNvSpPr/>
              <p:nvPr/>
            </p:nvSpPr>
            <p:spPr>
              <a:xfrm>
                <a:off x="8145118" y="6452379"/>
                <a:ext cx="67492" cy="80579"/>
              </a:xfrm>
              <a:custGeom>
                <a:avLst/>
                <a:gdLst>
                  <a:gd name="connsiteX0" fmla="*/ 52376 w 67492"/>
                  <a:gd name="connsiteY0" fmla="*/ 80580 h 80579"/>
                  <a:gd name="connsiteX1" fmla="*/ 52376 w 67492"/>
                  <a:gd name="connsiteY1" fmla="*/ 46119 h 80579"/>
                  <a:gd name="connsiteX2" fmla="*/ 15145 w 67492"/>
                  <a:gd name="connsiteY2" fmla="*/ 46119 h 80579"/>
                  <a:gd name="connsiteX3" fmla="*/ 15145 w 67492"/>
                  <a:gd name="connsiteY3" fmla="*/ 80580 h 80579"/>
                  <a:gd name="connsiteX4" fmla="*/ 0 w 67492"/>
                  <a:gd name="connsiteY4" fmla="*/ 80580 h 80579"/>
                  <a:gd name="connsiteX5" fmla="*/ 0 w 67492"/>
                  <a:gd name="connsiteY5" fmla="*/ 0 h 80579"/>
                  <a:gd name="connsiteX6" fmla="*/ 15145 w 67492"/>
                  <a:gd name="connsiteY6" fmla="*/ 0 h 80579"/>
                  <a:gd name="connsiteX7" fmla="*/ 15145 w 67492"/>
                  <a:gd name="connsiteY7" fmla="*/ 32146 h 80579"/>
                  <a:gd name="connsiteX8" fmla="*/ 52376 w 67492"/>
                  <a:gd name="connsiteY8" fmla="*/ 32146 h 80579"/>
                  <a:gd name="connsiteX9" fmla="*/ 52376 w 67492"/>
                  <a:gd name="connsiteY9" fmla="*/ 0 h 80579"/>
                  <a:gd name="connsiteX10" fmla="*/ 67492 w 67492"/>
                  <a:gd name="connsiteY10" fmla="*/ 0 h 80579"/>
                  <a:gd name="connsiteX11" fmla="*/ 67492 w 67492"/>
                  <a:gd name="connsiteY11" fmla="*/ 80580 h 80579"/>
                  <a:gd name="connsiteX12" fmla="*/ 52376 w 67492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2" h="80579">
                    <a:moveTo>
                      <a:pt x="52376" y="80580"/>
                    </a:moveTo>
                    <a:lnTo>
                      <a:pt x="52376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6" y="32146"/>
                    </a:lnTo>
                    <a:lnTo>
                      <a:pt x="52376" y="0"/>
                    </a:lnTo>
                    <a:lnTo>
                      <a:pt x="67492" y="0"/>
                    </a:lnTo>
                    <a:lnTo>
                      <a:pt x="67492" y="80580"/>
                    </a:lnTo>
                    <a:lnTo>
                      <a:pt x="52376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3D12F1E-18E1-1DE8-C923-E2A1D67672EC}"/>
                  </a:ext>
                </a:extLst>
              </p:cNvPr>
              <p:cNvSpPr/>
              <p:nvPr/>
            </p:nvSpPr>
            <p:spPr>
              <a:xfrm>
                <a:off x="8232098" y="6425319"/>
                <a:ext cx="15144" cy="107639"/>
              </a:xfrm>
              <a:custGeom>
                <a:avLst/>
                <a:gdLst>
                  <a:gd name="connsiteX0" fmla="*/ 0 w 15144"/>
                  <a:gd name="connsiteY0" fmla="*/ 17745 h 107639"/>
                  <a:gd name="connsiteX1" fmla="*/ 0 w 15144"/>
                  <a:gd name="connsiteY1" fmla="*/ 0 h 107639"/>
                  <a:gd name="connsiteX2" fmla="*/ 15145 w 15144"/>
                  <a:gd name="connsiteY2" fmla="*/ 0 h 107639"/>
                  <a:gd name="connsiteX3" fmla="*/ 15145 w 15144"/>
                  <a:gd name="connsiteY3" fmla="*/ 17745 h 107639"/>
                  <a:gd name="connsiteX4" fmla="*/ 0 w 15144"/>
                  <a:gd name="connsiteY4" fmla="*/ 17745 h 107639"/>
                  <a:gd name="connsiteX5" fmla="*/ 0 w 15144"/>
                  <a:gd name="connsiteY5" fmla="*/ 107640 h 107639"/>
                  <a:gd name="connsiteX6" fmla="*/ 0 w 15144"/>
                  <a:gd name="connsiteY6" fmla="*/ 27060 h 107639"/>
                  <a:gd name="connsiteX7" fmla="*/ 15145 w 15144"/>
                  <a:gd name="connsiteY7" fmla="*/ 27060 h 107639"/>
                  <a:gd name="connsiteX8" fmla="*/ 15145 w 15144"/>
                  <a:gd name="connsiteY8" fmla="*/ 107640 h 107639"/>
                  <a:gd name="connsiteX9" fmla="*/ 0 w 15144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4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5" y="27060"/>
                    </a:lnTo>
                    <a:lnTo>
                      <a:pt x="15145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E61AC7D9-CA36-B553-65D1-05F108A45726}"/>
                  </a:ext>
                </a:extLst>
              </p:cNvPr>
              <p:cNvSpPr/>
              <p:nvPr/>
            </p:nvSpPr>
            <p:spPr>
              <a:xfrm>
                <a:off x="8262644" y="6450179"/>
                <a:ext cx="81008" cy="84808"/>
              </a:xfrm>
              <a:custGeom>
                <a:avLst/>
                <a:gdLst>
                  <a:gd name="connsiteX0" fmla="*/ 81009 w 81008"/>
                  <a:gd name="connsiteY0" fmla="*/ 56149 h 84808"/>
                  <a:gd name="connsiteX1" fmla="*/ 41318 w 81008"/>
                  <a:gd name="connsiteY1" fmla="*/ 84809 h 84808"/>
                  <a:gd name="connsiteX2" fmla="*/ 0 w 81008"/>
                  <a:gd name="connsiteY2" fmla="*/ 43205 h 84808"/>
                  <a:gd name="connsiteX3" fmla="*/ 41148 w 81008"/>
                  <a:gd name="connsiteY3" fmla="*/ 0 h 84808"/>
                  <a:gd name="connsiteX4" fmla="*/ 81009 w 81008"/>
                  <a:gd name="connsiteY4" fmla="*/ 28946 h 84808"/>
                  <a:gd name="connsiteX5" fmla="*/ 64292 w 81008"/>
                  <a:gd name="connsiteY5" fmla="*/ 28946 h 84808"/>
                  <a:gd name="connsiteX6" fmla="*/ 41605 w 81008"/>
                  <a:gd name="connsiteY6" fmla="*/ 13830 h 84808"/>
                  <a:gd name="connsiteX7" fmla="*/ 15145 w 81008"/>
                  <a:gd name="connsiteY7" fmla="*/ 42319 h 84808"/>
                  <a:gd name="connsiteX8" fmla="*/ 41318 w 81008"/>
                  <a:gd name="connsiteY8" fmla="*/ 70979 h 84808"/>
                  <a:gd name="connsiteX9" fmla="*/ 64149 w 81008"/>
                  <a:gd name="connsiteY9" fmla="*/ 56149 h 84808"/>
                  <a:gd name="connsiteX10" fmla="*/ 81009 w 81008"/>
                  <a:gd name="connsiteY10" fmla="*/ 56149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08" h="84808">
                    <a:moveTo>
                      <a:pt x="81009" y="56149"/>
                    </a:moveTo>
                    <a:cubicBezTo>
                      <a:pt x="74608" y="74322"/>
                      <a:pt x="59206" y="84809"/>
                      <a:pt x="41318" y="84809"/>
                    </a:cubicBezTo>
                    <a:cubicBezTo>
                      <a:pt x="18202" y="84809"/>
                      <a:pt x="0" y="66178"/>
                      <a:pt x="0" y="43205"/>
                    </a:cubicBezTo>
                    <a:cubicBezTo>
                      <a:pt x="0" y="18916"/>
                      <a:pt x="17602" y="0"/>
                      <a:pt x="41148" y="0"/>
                    </a:cubicBezTo>
                    <a:cubicBezTo>
                      <a:pt x="59492" y="0"/>
                      <a:pt x="76208" y="11487"/>
                      <a:pt x="81009" y="28946"/>
                    </a:cubicBezTo>
                    <a:lnTo>
                      <a:pt x="64292" y="28946"/>
                    </a:lnTo>
                    <a:cubicBezTo>
                      <a:pt x="59778" y="19488"/>
                      <a:pt x="52520" y="13830"/>
                      <a:pt x="41605" y="13830"/>
                    </a:cubicBezTo>
                    <a:cubicBezTo>
                      <a:pt x="25746" y="13830"/>
                      <a:pt x="15145" y="25888"/>
                      <a:pt x="15145" y="42319"/>
                    </a:cubicBezTo>
                    <a:cubicBezTo>
                      <a:pt x="15145" y="58749"/>
                      <a:pt x="26060" y="70979"/>
                      <a:pt x="41318" y="70979"/>
                    </a:cubicBezTo>
                    <a:cubicBezTo>
                      <a:pt x="51634" y="70979"/>
                      <a:pt x="59949" y="65435"/>
                      <a:pt x="64149" y="56149"/>
                    </a:cubicBezTo>
                    <a:lnTo>
                      <a:pt x="81009" y="56149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A015C47E-F396-C62D-9BD4-70C5EBC35B3E}"/>
                  </a:ext>
                </a:extLst>
              </p:cNvPr>
              <p:cNvSpPr/>
              <p:nvPr/>
            </p:nvSpPr>
            <p:spPr>
              <a:xfrm>
                <a:off x="8349568" y="6452407"/>
                <a:ext cx="53805" cy="80551"/>
              </a:xfrm>
              <a:custGeom>
                <a:avLst/>
                <a:gdLst>
                  <a:gd name="connsiteX0" fmla="*/ 19344 w 53805"/>
                  <a:gd name="connsiteY0" fmla="*/ 80551 h 80551"/>
                  <a:gd name="connsiteX1" fmla="*/ 19344 w 53805"/>
                  <a:gd name="connsiteY1" fmla="*/ 13801 h 80551"/>
                  <a:gd name="connsiteX2" fmla="*/ 0 w 53805"/>
                  <a:gd name="connsiteY2" fmla="*/ 13801 h 80551"/>
                  <a:gd name="connsiteX3" fmla="*/ 0 w 53805"/>
                  <a:gd name="connsiteY3" fmla="*/ 0 h 80551"/>
                  <a:gd name="connsiteX4" fmla="*/ 53805 w 53805"/>
                  <a:gd name="connsiteY4" fmla="*/ 0 h 80551"/>
                  <a:gd name="connsiteX5" fmla="*/ 53805 w 53805"/>
                  <a:gd name="connsiteY5" fmla="*/ 13801 h 80551"/>
                  <a:gd name="connsiteX6" fmla="*/ 34460 w 53805"/>
                  <a:gd name="connsiteY6" fmla="*/ 13801 h 80551"/>
                  <a:gd name="connsiteX7" fmla="*/ 34460 w 53805"/>
                  <a:gd name="connsiteY7" fmla="*/ 80551 h 80551"/>
                  <a:gd name="connsiteX8" fmla="*/ 19344 w 53805"/>
                  <a:gd name="connsiteY8" fmla="*/ 80551 h 8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05" h="80551">
                    <a:moveTo>
                      <a:pt x="19344" y="80551"/>
                    </a:moveTo>
                    <a:lnTo>
                      <a:pt x="19344" y="13801"/>
                    </a:lnTo>
                    <a:lnTo>
                      <a:pt x="0" y="13801"/>
                    </a:lnTo>
                    <a:lnTo>
                      <a:pt x="0" y="0"/>
                    </a:lnTo>
                    <a:lnTo>
                      <a:pt x="53805" y="0"/>
                    </a:lnTo>
                    <a:lnTo>
                      <a:pt x="53805" y="13801"/>
                    </a:lnTo>
                    <a:lnTo>
                      <a:pt x="34460" y="13801"/>
                    </a:lnTo>
                    <a:lnTo>
                      <a:pt x="34460" y="80551"/>
                    </a:lnTo>
                    <a:lnTo>
                      <a:pt x="19344" y="80551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4BD9A43-840D-EC81-A05F-1DE25B772974}"/>
                  </a:ext>
                </a:extLst>
              </p:cNvPr>
              <p:cNvSpPr/>
              <p:nvPr/>
            </p:nvSpPr>
            <p:spPr>
              <a:xfrm>
                <a:off x="8413832" y="6450207"/>
                <a:ext cx="109982" cy="84780"/>
              </a:xfrm>
              <a:custGeom>
                <a:avLst/>
                <a:gdLst>
                  <a:gd name="connsiteX0" fmla="*/ 0 w 109982"/>
                  <a:gd name="connsiteY0" fmla="*/ 82752 h 84780"/>
                  <a:gd name="connsiteX1" fmla="*/ 0 w 109982"/>
                  <a:gd name="connsiteY1" fmla="*/ 2172 h 84780"/>
                  <a:gd name="connsiteX2" fmla="*/ 15144 w 109982"/>
                  <a:gd name="connsiteY2" fmla="*/ 2172 h 84780"/>
                  <a:gd name="connsiteX3" fmla="*/ 15144 w 109982"/>
                  <a:gd name="connsiteY3" fmla="*/ 34318 h 84780"/>
                  <a:gd name="connsiteX4" fmla="*/ 28517 w 109982"/>
                  <a:gd name="connsiteY4" fmla="*/ 34318 h 84780"/>
                  <a:gd name="connsiteX5" fmla="*/ 68664 w 109982"/>
                  <a:gd name="connsiteY5" fmla="*/ 0 h 84780"/>
                  <a:gd name="connsiteX6" fmla="*/ 109983 w 109982"/>
                  <a:gd name="connsiteY6" fmla="*/ 42462 h 84780"/>
                  <a:gd name="connsiteX7" fmla="*/ 68664 w 109982"/>
                  <a:gd name="connsiteY7" fmla="*/ 84780 h 84780"/>
                  <a:gd name="connsiteX8" fmla="*/ 28231 w 109982"/>
                  <a:gd name="connsiteY8" fmla="*/ 48262 h 84780"/>
                  <a:gd name="connsiteX9" fmla="*/ 15144 w 109982"/>
                  <a:gd name="connsiteY9" fmla="*/ 48262 h 84780"/>
                  <a:gd name="connsiteX10" fmla="*/ 15144 w 109982"/>
                  <a:gd name="connsiteY10" fmla="*/ 82723 h 84780"/>
                  <a:gd name="connsiteX11" fmla="*/ 0 w 109982"/>
                  <a:gd name="connsiteY11" fmla="*/ 82723 h 84780"/>
                  <a:gd name="connsiteX12" fmla="*/ 94838 w 109982"/>
                  <a:gd name="connsiteY12" fmla="*/ 42033 h 84780"/>
                  <a:gd name="connsiteX13" fmla="*/ 68664 w 109982"/>
                  <a:gd name="connsiteY13" fmla="*/ 13801 h 84780"/>
                  <a:gd name="connsiteX14" fmla="*/ 42918 w 109982"/>
                  <a:gd name="connsiteY14" fmla="*/ 42604 h 84780"/>
                  <a:gd name="connsiteX15" fmla="*/ 68807 w 109982"/>
                  <a:gd name="connsiteY15" fmla="*/ 70979 h 84780"/>
                  <a:gd name="connsiteX16" fmla="*/ 94838 w 109982"/>
                  <a:gd name="connsiteY16" fmla="*/ 42033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982" h="84780">
                    <a:moveTo>
                      <a:pt x="0" y="82752"/>
                    </a:moveTo>
                    <a:lnTo>
                      <a:pt x="0" y="2172"/>
                    </a:lnTo>
                    <a:lnTo>
                      <a:pt x="15144" y="2172"/>
                    </a:lnTo>
                    <a:lnTo>
                      <a:pt x="15144" y="34318"/>
                    </a:lnTo>
                    <a:lnTo>
                      <a:pt x="28517" y="34318"/>
                    </a:lnTo>
                    <a:cubicBezTo>
                      <a:pt x="31860" y="14544"/>
                      <a:pt x="48747" y="0"/>
                      <a:pt x="68664" y="0"/>
                    </a:cubicBezTo>
                    <a:cubicBezTo>
                      <a:pt x="92238" y="0"/>
                      <a:pt x="109983" y="19202"/>
                      <a:pt x="109983" y="42462"/>
                    </a:cubicBezTo>
                    <a:cubicBezTo>
                      <a:pt x="109983" y="65721"/>
                      <a:pt x="91809" y="84780"/>
                      <a:pt x="68664" y="84780"/>
                    </a:cubicBezTo>
                    <a:cubicBezTo>
                      <a:pt x="47719" y="84780"/>
                      <a:pt x="30860" y="68636"/>
                      <a:pt x="28231" y="48262"/>
                    </a:cubicBezTo>
                    <a:lnTo>
                      <a:pt x="15144" y="48262"/>
                    </a:lnTo>
                    <a:lnTo>
                      <a:pt x="15144" y="82723"/>
                    </a:lnTo>
                    <a:lnTo>
                      <a:pt x="0" y="82723"/>
                    </a:lnTo>
                    <a:close/>
                    <a:moveTo>
                      <a:pt x="94838" y="42033"/>
                    </a:moveTo>
                    <a:cubicBezTo>
                      <a:pt x="94838" y="26774"/>
                      <a:pt x="84351" y="13801"/>
                      <a:pt x="68664" y="13801"/>
                    </a:cubicBezTo>
                    <a:cubicBezTo>
                      <a:pt x="52976" y="13801"/>
                      <a:pt x="42918" y="26889"/>
                      <a:pt x="42918" y="42604"/>
                    </a:cubicBezTo>
                    <a:cubicBezTo>
                      <a:pt x="42918" y="58320"/>
                      <a:pt x="53405" y="70979"/>
                      <a:pt x="68807" y="70979"/>
                    </a:cubicBezTo>
                    <a:cubicBezTo>
                      <a:pt x="84209" y="70979"/>
                      <a:pt x="94838" y="57892"/>
                      <a:pt x="94838" y="42033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6" name="Graphic 19">
              <a:extLst>
                <a:ext uri="{FF2B5EF4-FFF2-40B4-BE49-F238E27FC236}">
                  <a16:creationId xmlns:a16="http://schemas.microsoft.com/office/drawing/2014/main" id="{32781374-0283-20C6-D459-772F8C1FEEDC}"/>
                </a:ext>
              </a:extLst>
            </p:cNvPr>
            <p:cNvGrpSpPr/>
            <p:nvPr/>
          </p:nvGrpSpPr>
          <p:grpSpPr>
            <a:xfrm>
              <a:off x="6993083" y="6584250"/>
              <a:ext cx="563744" cy="137214"/>
              <a:chOff x="6993083" y="6584250"/>
              <a:chExt cx="563744" cy="137214"/>
            </a:xfrm>
            <a:solidFill>
              <a:srgbClr val="231F20"/>
            </a:solidFill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760E2A-8415-9087-9009-114D88C1C92F}"/>
                  </a:ext>
                </a:extLst>
              </p:cNvPr>
              <p:cNvSpPr/>
              <p:nvPr/>
            </p:nvSpPr>
            <p:spPr>
              <a:xfrm>
                <a:off x="6993083" y="6586850"/>
                <a:ext cx="91210" cy="107639"/>
              </a:xfrm>
              <a:custGeom>
                <a:avLst/>
                <a:gdLst>
                  <a:gd name="connsiteX0" fmla="*/ 23860 w 91210"/>
                  <a:gd name="connsiteY0" fmla="*/ 107640 h 107639"/>
                  <a:gd name="connsiteX1" fmla="*/ 38547 w 91210"/>
                  <a:gd name="connsiteY1" fmla="*/ 76951 h 107639"/>
                  <a:gd name="connsiteX2" fmla="*/ 0 w 91210"/>
                  <a:gd name="connsiteY2" fmla="*/ 0 h 107639"/>
                  <a:gd name="connsiteX3" fmla="*/ 17459 w 91210"/>
                  <a:gd name="connsiteY3" fmla="*/ 0 h 107639"/>
                  <a:gd name="connsiteX4" fmla="*/ 46691 w 91210"/>
                  <a:gd name="connsiteY4" fmla="*/ 59492 h 107639"/>
                  <a:gd name="connsiteX5" fmla="*/ 74037 w 91210"/>
                  <a:gd name="connsiteY5" fmla="*/ 0 h 107639"/>
                  <a:gd name="connsiteX6" fmla="*/ 91210 w 91210"/>
                  <a:gd name="connsiteY6" fmla="*/ 0 h 107639"/>
                  <a:gd name="connsiteX7" fmla="*/ 41033 w 91210"/>
                  <a:gd name="connsiteY7" fmla="*/ 107640 h 107639"/>
                  <a:gd name="connsiteX8" fmla="*/ 23860 w 91210"/>
                  <a:gd name="connsiteY8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210" h="107639">
                    <a:moveTo>
                      <a:pt x="23860" y="107640"/>
                    </a:moveTo>
                    <a:lnTo>
                      <a:pt x="38547" y="76951"/>
                    </a:lnTo>
                    <a:lnTo>
                      <a:pt x="0" y="0"/>
                    </a:lnTo>
                    <a:lnTo>
                      <a:pt x="17459" y="0"/>
                    </a:lnTo>
                    <a:lnTo>
                      <a:pt x="46691" y="59492"/>
                    </a:lnTo>
                    <a:lnTo>
                      <a:pt x="74037" y="0"/>
                    </a:lnTo>
                    <a:lnTo>
                      <a:pt x="91210" y="0"/>
                    </a:lnTo>
                    <a:lnTo>
                      <a:pt x="41033" y="107640"/>
                    </a:lnTo>
                    <a:lnTo>
                      <a:pt x="2386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E8F3DC7-01DD-EF56-2A9C-599546E85AAC}"/>
                  </a:ext>
                </a:extLst>
              </p:cNvPr>
              <p:cNvSpPr/>
              <p:nvPr/>
            </p:nvSpPr>
            <p:spPr>
              <a:xfrm>
                <a:off x="7087893" y="6613910"/>
                <a:ext cx="62949" cy="80608"/>
              </a:xfrm>
              <a:custGeom>
                <a:avLst/>
                <a:gdLst>
                  <a:gd name="connsiteX0" fmla="*/ 0 w 62949"/>
                  <a:gd name="connsiteY0" fmla="*/ 80580 h 80608"/>
                  <a:gd name="connsiteX1" fmla="*/ 0 w 62949"/>
                  <a:gd name="connsiteY1" fmla="*/ 0 h 80608"/>
                  <a:gd name="connsiteX2" fmla="*/ 15144 w 62949"/>
                  <a:gd name="connsiteY2" fmla="*/ 0 h 80608"/>
                  <a:gd name="connsiteX3" fmla="*/ 15144 w 62949"/>
                  <a:gd name="connsiteY3" fmla="*/ 80580 h 80608"/>
                  <a:gd name="connsiteX4" fmla="*/ 0 w 62949"/>
                  <a:gd name="connsiteY4" fmla="*/ 80580 h 80608"/>
                  <a:gd name="connsiteX5" fmla="*/ 44947 w 62949"/>
                  <a:gd name="connsiteY5" fmla="*/ 80580 h 80608"/>
                  <a:gd name="connsiteX6" fmla="*/ 16716 w 62949"/>
                  <a:gd name="connsiteY6" fmla="*/ 39576 h 80608"/>
                  <a:gd name="connsiteX7" fmla="*/ 44348 w 62949"/>
                  <a:gd name="connsiteY7" fmla="*/ 29 h 80608"/>
                  <a:gd name="connsiteX8" fmla="*/ 62807 w 62949"/>
                  <a:gd name="connsiteY8" fmla="*/ 29 h 80608"/>
                  <a:gd name="connsiteX9" fmla="*/ 33575 w 62949"/>
                  <a:gd name="connsiteY9" fmla="*/ 38718 h 80608"/>
                  <a:gd name="connsiteX10" fmla="*/ 62950 w 62949"/>
                  <a:gd name="connsiteY10" fmla="*/ 80608 h 80608"/>
                  <a:gd name="connsiteX11" fmla="*/ 44919 w 62949"/>
                  <a:gd name="connsiteY11" fmla="*/ 80608 h 8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949" h="80608">
                    <a:moveTo>
                      <a:pt x="0" y="80580"/>
                    </a:moveTo>
                    <a:lnTo>
                      <a:pt x="0" y="0"/>
                    </a:lnTo>
                    <a:lnTo>
                      <a:pt x="15144" y="0"/>
                    </a:lnTo>
                    <a:lnTo>
                      <a:pt x="15144" y="80580"/>
                    </a:lnTo>
                    <a:lnTo>
                      <a:pt x="0" y="80580"/>
                    </a:lnTo>
                    <a:close/>
                    <a:moveTo>
                      <a:pt x="44947" y="80580"/>
                    </a:moveTo>
                    <a:lnTo>
                      <a:pt x="16716" y="39576"/>
                    </a:lnTo>
                    <a:lnTo>
                      <a:pt x="44348" y="29"/>
                    </a:lnTo>
                    <a:lnTo>
                      <a:pt x="62807" y="29"/>
                    </a:lnTo>
                    <a:lnTo>
                      <a:pt x="33575" y="38718"/>
                    </a:lnTo>
                    <a:lnTo>
                      <a:pt x="62950" y="80608"/>
                    </a:lnTo>
                    <a:lnTo>
                      <a:pt x="44919" y="80608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6252E6-AFA9-D2E4-EDA9-AC271B6B3972}"/>
                  </a:ext>
                </a:extLst>
              </p:cNvPr>
              <p:cNvSpPr/>
              <p:nvPr/>
            </p:nvSpPr>
            <p:spPr>
              <a:xfrm>
                <a:off x="7161929" y="6611767"/>
                <a:ext cx="84523" cy="109697"/>
              </a:xfrm>
              <a:custGeom>
                <a:avLst/>
                <a:gdLst>
                  <a:gd name="connsiteX0" fmla="*/ 0 w 84523"/>
                  <a:gd name="connsiteY0" fmla="*/ 109640 h 109697"/>
                  <a:gd name="connsiteX1" fmla="*/ 0 w 84523"/>
                  <a:gd name="connsiteY1" fmla="*/ 2172 h 109697"/>
                  <a:gd name="connsiteX2" fmla="*/ 13830 w 84523"/>
                  <a:gd name="connsiteY2" fmla="*/ 2172 h 109697"/>
                  <a:gd name="connsiteX3" fmla="*/ 13830 w 84523"/>
                  <a:gd name="connsiteY3" fmla="*/ 14544 h 109697"/>
                  <a:gd name="connsiteX4" fmla="*/ 14116 w 84523"/>
                  <a:gd name="connsiteY4" fmla="*/ 14544 h 109697"/>
                  <a:gd name="connsiteX5" fmla="*/ 42776 w 84523"/>
                  <a:gd name="connsiteY5" fmla="*/ 0 h 109697"/>
                  <a:gd name="connsiteX6" fmla="*/ 84523 w 84523"/>
                  <a:gd name="connsiteY6" fmla="*/ 43490 h 109697"/>
                  <a:gd name="connsiteX7" fmla="*/ 43805 w 84523"/>
                  <a:gd name="connsiteY7" fmla="*/ 84809 h 109697"/>
                  <a:gd name="connsiteX8" fmla="*/ 15430 w 84523"/>
                  <a:gd name="connsiteY8" fmla="*/ 71150 h 109697"/>
                  <a:gd name="connsiteX9" fmla="*/ 15145 w 84523"/>
                  <a:gd name="connsiteY9" fmla="*/ 71150 h 109697"/>
                  <a:gd name="connsiteX10" fmla="*/ 15145 w 84523"/>
                  <a:gd name="connsiteY10" fmla="*/ 109697 h 109697"/>
                  <a:gd name="connsiteX11" fmla="*/ 29 w 84523"/>
                  <a:gd name="connsiteY11" fmla="*/ 109697 h 109697"/>
                  <a:gd name="connsiteX12" fmla="*/ 69379 w 84523"/>
                  <a:gd name="connsiteY12" fmla="*/ 42576 h 109697"/>
                  <a:gd name="connsiteX13" fmla="*/ 41605 w 84523"/>
                  <a:gd name="connsiteY13" fmla="*/ 13773 h 109697"/>
                  <a:gd name="connsiteX14" fmla="*/ 14830 w 84523"/>
                  <a:gd name="connsiteY14" fmla="*/ 42262 h 109697"/>
                  <a:gd name="connsiteX15" fmla="*/ 42176 w 84523"/>
                  <a:gd name="connsiteY15" fmla="*/ 70922 h 109697"/>
                  <a:gd name="connsiteX16" fmla="*/ 69379 w 84523"/>
                  <a:gd name="connsiteY16" fmla="*/ 42547 h 10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4523" h="109697">
                    <a:moveTo>
                      <a:pt x="0" y="109640"/>
                    </a:moveTo>
                    <a:lnTo>
                      <a:pt x="0" y="2172"/>
                    </a:lnTo>
                    <a:lnTo>
                      <a:pt x="13830" y="2172"/>
                    </a:lnTo>
                    <a:lnTo>
                      <a:pt x="13830" y="14544"/>
                    </a:lnTo>
                    <a:lnTo>
                      <a:pt x="14116" y="14544"/>
                    </a:lnTo>
                    <a:cubicBezTo>
                      <a:pt x="20945" y="4800"/>
                      <a:pt x="31289" y="0"/>
                      <a:pt x="42776" y="0"/>
                    </a:cubicBezTo>
                    <a:cubicBezTo>
                      <a:pt x="66779" y="0"/>
                      <a:pt x="84523" y="18631"/>
                      <a:pt x="84523" y="43490"/>
                    </a:cubicBezTo>
                    <a:cubicBezTo>
                      <a:pt x="84523" y="66178"/>
                      <a:pt x="66921" y="84809"/>
                      <a:pt x="43805" y="84809"/>
                    </a:cubicBezTo>
                    <a:cubicBezTo>
                      <a:pt x="31575" y="84809"/>
                      <a:pt x="20688" y="79865"/>
                      <a:pt x="15430" y="71150"/>
                    </a:cubicBezTo>
                    <a:lnTo>
                      <a:pt x="15145" y="71150"/>
                    </a:lnTo>
                    <a:lnTo>
                      <a:pt x="15145" y="109697"/>
                    </a:lnTo>
                    <a:lnTo>
                      <a:pt x="29" y="109697"/>
                    </a:lnTo>
                    <a:close/>
                    <a:moveTo>
                      <a:pt x="69379" y="42576"/>
                    </a:moveTo>
                    <a:cubicBezTo>
                      <a:pt x="69379" y="27889"/>
                      <a:pt x="57749" y="13773"/>
                      <a:pt x="41605" y="13773"/>
                    </a:cubicBezTo>
                    <a:cubicBezTo>
                      <a:pt x="26489" y="13773"/>
                      <a:pt x="14830" y="27289"/>
                      <a:pt x="14830" y="42262"/>
                    </a:cubicBezTo>
                    <a:cubicBezTo>
                      <a:pt x="14830" y="57977"/>
                      <a:pt x="26460" y="70922"/>
                      <a:pt x="42176" y="70922"/>
                    </a:cubicBezTo>
                    <a:cubicBezTo>
                      <a:pt x="57892" y="70922"/>
                      <a:pt x="69379" y="57977"/>
                      <a:pt x="69379" y="42547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2DBA06D-BCA3-5521-A349-FC3C6E8991A2}"/>
                  </a:ext>
                </a:extLst>
              </p:cNvPr>
              <p:cNvSpPr/>
              <p:nvPr/>
            </p:nvSpPr>
            <p:spPr>
              <a:xfrm>
                <a:off x="7257168" y="6611738"/>
                <a:ext cx="85494" cy="84780"/>
              </a:xfrm>
              <a:custGeom>
                <a:avLst/>
                <a:gdLst>
                  <a:gd name="connsiteX0" fmla="*/ 70378 w 85494"/>
                  <a:gd name="connsiteY0" fmla="*/ 82751 h 84780"/>
                  <a:gd name="connsiteX1" fmla="*/ 70378 w 85494"/>
                  <a:gd name="connsiteY1" fmla="*/ 70236 h 84780"/>
                  <a:gd name="connsiteX2" fmla="*/ 70093 w 85494"/>
                  <a:gd name="connsiteY2" fmla="*/ 70236 h 84780"/>
                  <a:gd name="connsiteX3" fmla="*/ 42747 w 85494"/>
                  <a:gd name="connsiteY3" fmla="*/ 84780 h 84780"/>
                  <a:gd name="connsiteX4" fmla="*/ 0 w 85494"/>
                  <a:gd name="connsiteY4" fmla="*/ 43776 h 84780"/>
                  <a:gd name="connsiteX5" fmla="*/ 42176 w 85494"/>
                  <a:gd name="connsiteY5" fmla="*/ 0 h 84780"/>
                  <a:gd name="connsiteX6" fmla="*/ 70093 w 85494"/>
                  <a:gd name="connsiteY6" fmla="*/ 13516 h 84780"/>
                  <a:gd name="connsiteX7" fmla="*/ 70378 w 85494"/>
                  <a:gd name="connsiteY7" fmla="*/ 13516 h 84780"/>
                  <a:gd name="connsiteX8" fmla="*/ 70378 w 85494"/>
                  <a:gd name="connsiteY8" fmla="*/ 2172 h 84780"/>
                  <a:gd name="connsiteX9" fmla="*/ 85494 w 85494"/>
                  <a:gd name="connsiteY9" fmla="*/ 2172 h 84780"/>
                  <a:gd name="connsiteX10" fmla="*/ 85494 w 85494"/>
                  <a:gd name="connsiteY10" fmla="*/ 82751 h 84780"/>
                  <a:gd name="connsiteX11" fmla="*/ 70378 w 85494"/>
                  <a:gd name="connsiteY11" fmla="*/ 82751 h 84780"/>
                  <a:gd name="connsiteX12" fmla="*/ 70664 w 85494"/>
                  <a:gd name="connsiteY12" fmla="*/ 42604 h 84780"/>
                  <a:gd name="connsiteX13" fmla="*/ 42604 w 85494"/>
                  <a:gd name="connsiteY13" fmla="*/ 13801 h 84780"/>
                  <a:gd name="connsiteX14" fmla="*/ 15116 w 85494"/>
                  <a:gd name="connsiteY14" fmla="*/ 42604 h 84780"/>
                  <a:gd name="connsiteX15" fmla="*/ 42604 w 85494"/>
                  <a:gd name="connsiteY15" fmla="*/ 70979 h 84780"/>
                  <a:gd name="connsiteX16" fmla="*/ 70664 w 85494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4" h="84780">
                    <a:moveTo>
                      <a:pt x="70378" y="82751"/>
                    </a:moveTo>
                    <a:lnTo>
                      <a:pt x="70378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202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8" y="0"/>
                      <a:pt x="63835" y="4372"/>
                      <a:pt x="70093" y="13516"/>
                    </a:cubicBezTo>
                    <a:lnTo>
                      <a:pt x="70378" y="13516"/>
                    </a:lnTo>
                    <a:lnTo>
                      <a:pt x="70378" y="2172"/>
                    </a:lnTo>
                    <a:lnTo>
                      <a:pt x="85494" y="2172"/>
                    </a:lnTo>
                    <a:lnTo>
                      <a:pt x="85494" y="82751"/>
                    </a:lnTo>
                    <a:lnTo>
                      <a:pt x="70378" y="82751"/>
                    </a:lnTo>
                    <a:close/>
                    <a:moveTo>
                      <a:pt x="70664" y="42604"/>
                    </a:moveTo>
                    <a:cubicBezTo>
                      <a:pt x="70664" y="26888"/>
                      <a:pt x="59321" y="13801"/>
                      <a:pt x="42604" y="13801"/>
                    </a:cubicBezTo>
                    <a:cubicBezTo>
                      <a:pt x="27488" y="13801"/>
                      <a:pt x="15116" y="26746"/>
                      <a:pt x="15116" y="42604"/>
                    </a:cubicBezTo>
                    <a:cubicBezTo>
                      <a:pt x="15116" y="58463"/>
                      <a:pt x="27488" y="70979"/>
                      <a:pt x="42604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DC0F21C-57E9-3542-06A8-1E26A89F8D33}"/>
                  </a:ext>
                </a:extLst>
              </p:cNvPr>
              <p:cNvSpPr/>
              <p:nvPr/>
            </p:nvSpPr>
            <p:spPr>
              <a:xfrm>
                <a:off x="7351520" y="6584250"/>
                <a:ext cx="37660" cy="110240"/>
              </a:xfrm>
              <a:custGeom>
                <a:avLst/>
                <a:gdLst>
                  <a:gd name="connsiteX0" fmla="*/ 0 w 37660"/>
                  <a:gd name="connsiteY0" fmla="*/ 17745 h 110240"/>
                  <a:gd name="connsiteX1" fmla="*/ 0 w 37660"/>
                  <a:gd name="connsiteY1" fmla="*/ 0 h 110240"/>
                  <a:gd name="connsiteX2" fmla="*/ 15115 w 37660"/>
                  <a:gd name="connsiteY2" fmla="*/ 0 h 110240"/>
                  <a:gd name="connsiteX3" fmla="*/ 15115 w 37660"/>
                  <a:gd name="connsiteY3" fmla="*/ 17745 h 110240"/>
                  <a:gd name="connsiteX4" fmla="*/ 0 w 37660"/>
                  <a:gd name="connsiteY4" fmla="*/ 17745 h 110240"/>
                  <a:gd name="connsiteX5" fmla="*/ 11201 w 37660"/>
                  <a:gd name="connsiteY5" fmla="*/ 110240 h 110240"/>
                  <a:gd name="connsiteX6" fmla="*/ 11201 w 37660"/>
                  <a:gd name="connsiteY6" fmla="*/ 29660 h 110240"/>
                  <a:gd name="connsiteX7" fmla="*/ 26317 w 37660"/>
                  <a:gd name="connsiteY7" fmla="*/ 29660 h 110240"/>
                  <a:gd name="connsiteX8" fmla="*/ 26317 w 37660"/>
                  <a:gd name="connsiteY8" fmla="*/ 110240 h 110240"/>
                  <a:gd name="connsiteX9" fmla="*/ 11201 w 37660"/>
                  <a:gd name="connsiteY9" fmla="*/ 110240 h 110240"/>
                  <a:gd name="connsiteX10" fmla="*/ 22545 w 37660"/>
                  <a:gd name="connsiteY10" fmla="*/ 17745 h 110240"/>
                  <a:gd name="connsiteX11" fmla="*/ 22545 w 37660"/>
                  <a:gd name="connsiteY11" fmla="*/ 0 h 110240"/>
                  <a:gd name="connsiteX12" fmla="*/ 37661 w 37660"/>
                  <a:gd name="connsiteY12" fmla="*/ 0 h 110240"/>
                  <a:gd name="connsiteX13" fmla="*/ 37661 w 37660"/>
                  <a:gd name="connsiteY13" fmla="*/ 17745 h 110240"/>
                  <a:gd name="connsiteX14" fmla="*/ 22545 w 37660"/>
                  <a:gd name="connsiteY14" fmla="*/ 17745 h 110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660" h="110240">
                    <a:moveTo>
                      <a:pt x="0" y="17745"/>
                    </a:moveTo>
                    <a:lnTo>
                      <a:pt x="0" y="0"/>
                    </a:lnTo>
                    <a:lnTo>
                      <a:pt x="15115" y="0"/>
                    </a:lnTo>
                    <a:lnTo>
                      <a:pt x="15115" y="17745"/>
                    </a:lnTo>
                    <a:lnTo>
                      <a:pt x="0" y="17745"/>
                    </a:lnTo>
                    <a:close/>
                    <a:moveTo>
                      <a:pt x="11201" y="110240"/>
                    </a:moveTo>
                    <a:lnTo>
                      <a:pt x="11201" y="29660"/>
                    </a:lnTo>
                    <a:lnTo>
                      <a:pt x="26317" y="29660"/>
                    </a:lnTo>
                    <a:lnTo>
                      <a:pt x="26317" y="110240"/>
                    </a:lnTo>
                    <a:lnTo>
                      <a:pt x="11201" y="110240"/>
                    </a:lnTo>
                    <a:close/>
                    <a:moveTo>
                      <a:pt x="22545" y="17745"/>
                    </a:moveTo>
                    <a:lnTo>
                      <a:pt x="22545" y="0"/>
                    </a:lnTo>
                    <a:lnTo>
                      <a:pt x="37661" y="0"/>
                    </a:lnTo>
                    <a:lnTo>
                      <a:pt x="37661" y="17745"/>
                    </a:lnTo>
                    <a:lnTo>
                      <a:pt x="22545" y="1774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E0D4813-5937-5333-609B-48881B5B334C}"/>
                  </a:ext>
                </a:extLst>
              </p:cNvPr>
              <p:cNvSpPr/>
              <p:nvPr/>
            </p:nvSpPr>
            <p:spPr>
              <a:xfrm>
                <a:off x="7397611" y="6613910"/>
                <a:ext cx="67493" cy="80579"/>
              </a:xfrm>
              <a:custGeom>
                <a:avLst/>
                <a:gdLst>
                  <a:gd name="connsiteX0" fmla="*/ 52349 w 67493"/>
                  <a:gd name="connsiteY0" fmla="*/ 80580 h 80579"/>
                  <a:gd name="connsiteX1" fmla="*/ 52349 w 67493"/>
                  <a:gd name="connsiteY1" fmla="*/ 46119 h 80579"/>
                  <a:gd name="connsiteX2" fmla="*/ 15116 w 67493"/>
                  <a:gd name="connsiteY2" fmla="*/ 46119 h 80579"/>
                  <a:gd name="connsiteX3" fmla="*/ 15116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16 w 67493"/>
                  <a:gd name="connsiteY6" fmla="*/ 0 h 80579"/>
                  <a:gd name="connsiteX7" fmla="*/ 15116 w 67493"/>
                  <a:gd name="connsiteY7" fmla="*/ 32146 h 80579"/>
                  <a:gd name="connsiteX8" fmla="*/ 52349 w 67493"/>
                  <a:gd name="connsiteY8" fmla="*/ 32146 h 80579"/>
                  <a:gd name="connsiteX9" fmla="*/ 52349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49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49" y="80580"/>
                    </a:moveTo>
                    <a:lnTo>
                      <a:pt x="52349" y="46119"/>
                    </a:lnTo>
                    <a:lnTo>
                      <a:pt x="15116" y="46119"/>
                    </a:lnTo>
                    <a:lnTo>
                      <a:pt x="15116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16" y="0"/>
                    </a:lnTo>
                    <a:lnTo>
                      <a:pt x="15116" y="32146"/>
                    </a:lnTo>
                    <a:lnTo>
                      <a:pt x="52349" y="32146"/>
                    </a:lnTo>
                    <a:lnTo>
                      <a:pt x="52349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49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C5CAF4C-9769-17CC-2401-066CD48B42D8}"/>
                  </a:ext>
                </a:extLst>
              </p:cNvPr>
              <p:cNvSpPr/>
              <p:nvPr/>
            </p:nvSpPr>
            <p:spPr>
              <a:xfrm>
                <a:off x="7484134" y="6613910"/>
                <a:ext cx="72693" cy="80579"/>
              </a:xfrm>
              <a:custGeom>
                <a:avLst/>
                <a:gdLst>
                  <a:gd name="connsiteX0" fmla="*/ 57577 w 72693"/>
                  <a:gd name="connsiteY0" fmla="*/ 80580 h 80579"/>
                  <a:gd name="connsiteX1" fmla="*/ 57863 w 72693"/>
                  <a:gd name="connsiteY1" fmla="*/ 19773 h 80579"/>
                  <a:gd name="connsiteX2" fmla="*/ 57577 w 72693"/>
                  <a:gd name="connsiteY2" fmla="*/ 19773 h 80579"/>
                  <a:gd name="connsiteX3" fmla="*/ 15259 w 72693"/>
                  <a:gd name="connsiteY3" fmla="*/ 80580 h 80579"/>
                  <a:gd name="connsiteX4" fmla="*/ 0 w 72693"/>
                  <a:gd name="connsiteY4" fmla="*/ 80580 h 80579"/>
                  <a:gd name="connsiteX5" fmla="*/ 0 w 72693"/>
                  <a:gd name="connsiteY5" fmla="*/ 0 h 80579"/>
                  <a:gd name="connsiteX6" fmla="*/ 15116 w 72693"/>
                  <a:gd name="connsiteY6" fmla="*/ 0 h 80579"/>
                  <a:gd name="connsiteX7" fmla="*/ 14687 w 72693"/>
                  <a:gd name="connsiteY7" fmla="*/ 57006 h 80579"/>
                  <a:gd name="connsiteX8" fmla="*/ 14973 w 72693"/>
                  <a:gd name="connsiteY8" fmla="*/ 57006 h 80579"/>
                  <a:gd name="connsiteX9" fmla="*/ 54663 w 72693"/>
                  <a:gd name="connsiteY9" fmla="*/ 0 h 80579"/>
                  <a:gd name="connsiteX10" fmla="*/ 72693 w 72693"/>
                  <a:gd name="connsiteY10" fmla="*/ 0 h 80579"/>
                  <a:gd name="connsiteX11" fmla="*/ 72693 w 72693"/>
                  <a:gd name="connsiteY11" fmla="*/ 80580 h 80579"/>
                  <a:gd name="connsiteX12" fmla="*/ 57577 w 726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693" h="80579">
                    <a:moveTo>
                      <a:pt x="57577" y="80580"/>
                    </a:moveTo>
                    <a:lnTo>
                      <a:pt x="57863" y="19773"/>
                    </a:lnTo>
                    <a:lnTo>
                      <a:pt x="57577" y="19773"/>
                    </a:lnTo>
                    <a:lnTo>
                      <a:pt x="15259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16" y="0"/>
                    </a:lnTo>
                    <a:lnTo>
                      <a:pt x="14687" y="57006"/>
                    </a:lnTo>
                    <a:lnTo>
                      <a:pt x="14973" y="57006"/>
                    </a:lnTo>
                    <a:lnTo>
                      <a:pt x="54663" y="0"/>
                    </a:lnTo>
                    <a:lnTo>
                      <a:pt x="72693" y="0"/>
                    </a:lnTo>
                    <a:lnTo>
                      <a:pt x="72693" y="80580"/>
                    </a:lnTo>
                    <a:lnTo>
                      <a:pt x="575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6DDAA03-A205-DE4F-8E76-2A5AFCA0E0AF}"/>
                </a:ext>
              </a:extLst>
            </p:cNvPr>
            <p:cNvSpPr/>
            <p:nvPr/>
          </p:nvSpPr>
          <p:spPr>
            <a:xfrm>
              <a:off x="6257206" y="6135689"/>
              <a:ext cx="627094" cy="606291"/>
            </a:xfrm>
            <a:custGeom>
              <a:avLst/>
              <a:gdLst>
                <a:gd name="connsiteX0" fmla="*/ 598348 w 627094"/>
                <a:gd name="connsiteY0" fmla="*/ 483708 h 606291"/>
                <a:gd name="connsiteX1" fmla="*/ 360323 w 627094"/>
                <a:gd name="connsiteY1" fmla="*/ 606292 h 606291"/>
                <a:gd name="connsiteX2" fmla="*/ 122299 w 627094"/>
                <a:gd name="connsiteY2" fmla="*/ 483708 h 606291"/>
                <a:gd name="connsiteX3" fmla="*/ 201307 w 627094"/>
                <a:gd name="connsiteY3" fmla="*/ 483708 h 606291"/>
                <a:gd name="connsiteX4" fmla="*/ 399070 w 627094"/>
                <a:gd name="connsiteY4" fmla="*/ 576203 h 606291"/>
                <a:gd name="connsiteX5" fmla="*/ 596834 w 627094"/>
                <a:gd name="connsiteY5" fmla="*/ 483708 h 606291"/>
                <a:gd name="connsiteX6" fmla="*/ 598348 w 627094"/>
                <a:gd name="connsiteY6" fmla="*/ 483708 h 606291"/>
                <a:gd name="connsiteX7" fmla="*/ 266799 w 627094"/>
                <a:gd name="connsiteY7" fmla="*/ 69436 h 606291"/>
                <a:gd name="connsiteX8" fmla="*/ 518454 w 627094"/>
                <a:gd name="connsiteY8" fmla="*/ 203221 h 606291"/>
                <a:gd name="connsiteX9" fmla="*/ 627094 w 627094"/>
                <a:gd name="connsiteY9" fmla="*/ 203221 h 606291"/>
                <a:gd name="connsiteX10" fmla="*/ 313547 w 627094"/>
                <a:gd name="connsiteY10" fmla="*/ 0 h 606291"/>
                <a:gd name="connsiteX11" fmla="*/ 0 w 627094"/>
                <a:gd name="connsiteY11" fmla="*/ 203221 h 606291"/>
                <a:gd name="connsiteX12" fmla="*/ 15116 w 627094"/>
                <a:gd name="connsiteY12" fmla="*/ 203221 h 606291"/>
                <a:gd name="connsiteX13" fmla="*/ 266771 w 627094"/>
                <a:gd name="connsiteY13" fmla="*/ 69436 h 60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7094" h="606291">
                  <a:moveTo>
                    <a:pt x="598348" y="483708"/>
                  </a:moveTo>
                  <a:cubicBezTo>
                    <a:pt x="547486" y="557430"/>
                    <a:pt x="459848" y="606292"/>
                    <a:pt x="360323" y="606292"/>
                  </a:cubicBezTo>
                  <a:cubicBezTo>
                    <a:pt x="260799" y="606292"/>
                    <a:pt x="173161" y="557430"/>
                    <a:pt x="122299" y="483708"/>
                  </a:cubicBezTo>
                  <a:lnTo>
                    <a:pt x="201307" y="483708"/>
                  </a:lnTo>
                  <a:cubicBezTo>
                    <a:pt x="246997" y="539942"/>
                    <a:pt x="318548" y="576203"/>
                    <a:pt x="399070" y="576203"/>
                  </a:cubicBezTo>
                  <a:cubicBezTo>
                    <a:pt x="479593" y="576203"/>
                    <a:pt x="551172" y="539942"/>
                    <a:pt x="596834" y="483708"/>
                  </a:cubicBezTo>
                  <a:lnTo>
                    <a:pt x="598348" y="483708"/>
                  </a:lnTo>
                  <a:close/>
                  <a:moveTo>
                    <a:pt x="266799" y="69436"/>
                  </a:moveTo>
                  <a:cubicBezTo>
                    <a:pt x="370010" y="69436"/>
                    <a:pt x="463991" y="119441"/>
                    <a:pt x="518454" y="203221"/>
                  </a:cubicBezTo>
                  <a:lnTo>
                    <a:pt x="627094" y="203221"/>
                  </a:lnTo>
                  <a:cubicBezTo>
                    <a:pt x="571774" y="79637"/>
                    <a:pt x="449047" y="0"/>
                    <a:pt x="313547" y="0"/>
                  </a:cubicBezTo>
                  <a:cubicBezTo>
                    <a:pt x="178047" y="0"/>
                    <a:pt x="55320" y="79665"/>
                    <a:pt x="0" y="203221"/>
                  </a:cubicBezTo>
                  <a:lnTo>
                    <a:pt x="15116" y="203221"/>
                  </a:lnTo>
                  <a:cubicBezTo>
                    <a:pt x="69579" y="119412"/>
                    <a:pt x="163560" y="69436"/>
                    <a:pt x="266771" y="69436"/>
                  </a:cubicBezTo>
                </a:path>
              </a:pathLst>
            </a:custGeom>
            <a:solidFill>
              <a:srgbClr val="046CB5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FCE8AF3-EB0D-19E0-52C6-B652879E3DD6}"/>
                </a:ext>
              </a:extLst>
            </p:cNvPr>
            <p:cNvSpPr/>
            <p:nvPr/>
          </p:nvSpPr>
          <p:spPr>
            <a:xfrm>
              <a:off x="6257235" y="6216326"/>
              <a:ext cx="627065" cy="606291"/>
            </a:xfrm>
            <a:custGeom>
              <a:avLst/>
              <a:gdLst>
                <a:gd name="connsiteX0" fmla="*/ 28717 w 627065"/>
                <a:gd name="connsiteY0" fmla="*/ 122584 h 606291"/>
                <a:gd name="connsiteX1" fmla="*/ 266742 w 627065"/>
                <a:gd name="connsiteY1" fmla="*/ 0 h 606291"/>
                <a:gd name="connsiteX2" fmla="*/ 504767 w 627065"/>
                <a:gd name="connsiteY2" fmla="*/ 122584 h 606291"/>
                <a:gd name="connsiteX3" fmla="*/ 425759 w 627065"/>
                <a:gd name="connsiteY3" fmla="*/ 122584 h 606291"/>
                <a:gd name="connsiteX4" fmla="*/ 227995 w 627065"/>
                <a:gd name="connsiteY4" fmla="*/ 30089 h 606291"/>
                <a:gd name="connsiteX5" fmla="*/ 30232 w 627065"/>
                <a:gd name="connsiteY5" fmla="*/ 122584 h 606291"/>
                <a:gd name="connsiteX6" fmla="*/ 28717 w 627065"/>
                <a:gd name="connsiteY6" fmla="*/ 122584 h 606291"/>
                <a:gd name="connsiteX7" fmla="*/ 313518 w 627065"/>
                <a:gd name="connsiteY7" fmla="*/ 606292 h 606291"/>
                <a:gd name="connsiteX8" fmla="*/ 627066 w 627065"/>
                <a:gd name="connsiteY8" fmla="*/ 403042 h 606291"/>
                <a:gd name="connsiteX9" fmla="*/ 611950 w 627065"/>
                <a:gd name="connsiteY9" fmla="*/ 403042 h 606291"/>
                <a:gd name="connsiteX10" fmla="*/ 360295 w 627065"/>
                <a:gd name="connsiteY10" fmla="*/ 536856 h 606291"/>
                <a:gd name="connsiteX11" fmla="*/ 108640 w 627065"/>
                <a:gd name="connsiteY11" fmla="*/ 403042 h 606291"/>
                <a:gd name="connsiteX12" fmla="*/ 0 w 627065"/>
                <a:gd name="connsiteY12" fmla="*/ 403042 h 606291"/>
                <a:gd name="connsiteX13" fmla="*/ 313547 w 627065"/>
                <a:gd name="connsiteY13" fmla="*/ 606292 h 60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7065" h="606291">
                  <a:moveTo>
                    <a:pt x="28717" y="122584"/>
                  </a:moveTo>
                  <a:cubicBezTo>
                    <a:pt x="79580" y="48862"/>
                    <a:pt x="167218" y="0"/>
                    <a:pt x="266742" y="0"/>
                  </a:cubicBezTo>
                  <a:cubicBezTo>
                    <a:pt x="366267" y="0"/>
                    <a:pt x="453905" y="48862"/>
                    <a:pt x="504767" y="122584"/>
                  </a:cubicBezTo>
                  <a:lnTo>
                    <a:pt x="425759" y="122584"/>
                  </a:lnTo>
                  <a:cubicBezTo>
                    <a:pt x="380068" y="66350"/>
                    <a:pt x="308518" y="30089"/>
                    <a:pt x="227995" y="30089"/>
                  </a:cubicBezTo>
                  <a:cubicBezTo>
                    <a:pt x="147473" y="30089"/>
                    <a:pt x="75922" y="66350"/>
                    <a:pt x="30232" y="122584"/>
                  </a:cubicBezTo>
                  <a:lnTo>
                    <a:pt x="28717" y="122584"/>
                  </a:lnTo>
                  <a:close/>
                  <a:moveTo>
                    <a:pt x="313518" y="606292"/>
                  </a:moveTo>
                  <a:cubicBezTo>
                    <a:pt x="449018" y="606292"/>
                    <a:pt x="571745" y="526627"/>
                    <a:pt x="627066" y="403042"/>
                  </a:cubicBezTo>
                  <a:lnTo>
                    <a:pt x="611950" y="403042"/>
                  </a:lnTo>
                  <a:cubicBezTo>
                    <a:pt x="557487" y="486851"/>
                    <a:pt x="463505" y="536856"/>
                    <a:pt x="360295" y="536856"/>
                  </a:cubicBezTo>
                  <a:cubicBezTo>
                    <a:pt x="257084" y="536856"/>
                    <a:pt x="163103" y="486851"/>
                    <a:pt x="108640" y="403042"/>
                  </a:cubicBezTo>
                  <a:lnTo>
                    <a:pt x="0" y="403042"/>
                  </a:lnTo>
                  <a:cubicBezTo>
                    <a:pt x="55320" y="526627"/>
                    <a:pt x="178047" y="606292"/>
                    <a:pt x="313547" y="606292"/>
                  </a:cubicBezTo>
                </a:path>
              </a:pathLst>
            </a:custGeom>
            <a:solidFill>
              <a:srgbClr val="7B858E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3BDF8BC-F56E-F8AF-ACD4-C05DF296B7F7}"/>
                </a:ext>
              </a:extLst>
            </p:cNvPr>
            <p:cNvSpPr/>
            <p:nvPr/>
          </p:nvSpPr>
          <p:spPr>
            <a:xfrm>
              <a:off x="6239975" y="6379943"/>
              <a:ext cx="661526" cy="198420"/>
            </a:xfrm>
            <a:custGeom>
              <a:avLst/>
              <a:gdLst>
                <a:gd name="connsiteX0" fmla="*/ 115584 w 661526"/>
                <a:gd name="connsiteY0" fmla="*/ 0 h 198420"/>
                <a:gd name="connsiteX1" fmla="*/ 115584 w 661526"/>
                <a:gd name="connsiteY1" fmla="*/ 74551 h 198420"/>
                <a:gd name="connsiteX2" fmla="*/ 50691 w 661526"/>
                <a:gd name="connsiteY2" fmla="*/ 74551 h 198420"/>
                <a:gd name="connsiteX3" fmla="*/ 50691 w 661526"/>
                <a:gd name="connsiteY3" fmla="*/ 0 h 198420"/>
                <a:gd name="connsiteX4" fmla="*/ 0 w 661526"/>
                <a:gd name="connsiteY4" fmla="*/ 0 h 198420"/>
                <a:gd name="connsiteX5" fmla="*/ 0 w 661526"/>
                <a:gd name="connsiteY5" fmla="*/ 198421 h 198420"/>
                <a:gd name="connsiteX6" fmla="*/ 50691 w 661526"/>
                <a:gd name="connsiteY6" fmla="*/ 198421 h 198420"/>
                <a:gd name="connsiteX7" fmla="*/ 50691 w 661526"/>
                <a:gd name="connsiteY7" fmla="*/ 119041 h 198420"/>
                <a:gd name="connsiteX8" fmla="*/ 115584 w 661526"/>
                <a:gd name="connsiteY8" fmla="*/ 119041 h 198420"/>
                <a:gd name="connsiteX9" fmla="*/ 115584 w 661526"/>
                <a:gd name="connsiteY9" fmla="*/ 198421 h 198420"/>
                <a:gd name="connsiteX10" fmla="*/ 166275 w 661526"/>
                <a:gd name="connsiteY10" fmla="*/ 198421 h 198420"/>
                <a:gd name="connsiteX11" fmla="*/ 166275 w 661526"/>
                <a:gd name="connsiteY11" fmla="*/ 0 h 198420"/>
                <a:gd name="connsiteX12" fmla="*/ 115584 w 661526"/>
                <a:gd name="connsiteY12" fmla="*/ 0 h 198420"/>
                <a:gd name="connsiteX13" fmla="*/ 285859 w 661526"/>
                <a:gd name="connsiteY13" fmla="*/ 61664 h 198420"/>
                <a:gd name="connsiteX14" fmla="*/ 286659 w 661526"/>
                <a:gd name="connsiteY14" fmla="*/ 61921 h 198420"/>
                <a:gd name="connsiteX15" fmla="*/ 307061 w 661526"/>
                <a:gd name="connsiteY15" fmla="*/ 129499 h 198420"/>
                <a:gd name="connsiteX16" fmla="*/ 265485 w 661526"/>
                <a:gd name="connsiteY16" fmla="*/ 129499 h 198420"/>
                <a:gd name="connsiteX17" fmla="*/ 285859 w 661526"/>
                <a:gd name="connsiteY17" fmla="*/ 61664 h 198420"/>
                <a:gd name="connsiteX18" fmla="*/ 266285 w 661526"/>
                <a:gd name="connsiteY18" fmla="*/ 0 h 198420"/>
                <a:gd name="connsiteX19" fmla="*/ 186648 w 661526"/>
                <a:gd name="connsiteY19" fmla="*/ 198421 h 198420"/>
                <a:gd name="connsiteX20" fmla="*/ 241082 w 661526"/>
                <a:gd name="connsiteY20" fmla="*/ 198421 h 198420"/>
                <a:gd name="connsiteX21" fmla="*/ 251541 w 661526"/>
                <a:gd name="connsiteY21" fmla="*/ 169732 h 198420"/>
                <a:gd name="connsiteX22" fmla="*/ 320462 w 661526"/>
                <a:gd name="connsiteY22" fmla="*/ 169732 h 198420"/>
                <a:gd name="connsiteX23" fmla="*/ 330120 w 661526"/>
                <a:gd name="connsiteY23" fmla="*/ 198421 h 198420"/>
                <a:gd name="connsiteX24" fmla="*/ 385097 w 661526"/>
                <a:gd name="connsiteY24" fmla="*/ 198421 h 198420"/>
                <a:gd name="connsiteX25" fmla="*/ 306261 w 661526"/>
                <a:gd name="connsiteY25" fmla="*/ 0 h 198420"/>
                <a:gd name="connsiteX26" fmla="*/ 266314 w 661526"/>
                <a:gd name="connsiteY26" fmla="*/ 0 h 198420"/>
                <a:gd name="connsiteX27" fmla="*/ 405442 w 661526"/>
                <a:gd name="connsiteY27" fmla="*/ 198421 h 198420"/>
                <a:gd name="connsiteX28" fmla="*/ 456133 w 661526"/>
                <a:gd name="connsiteY28" fmla="*/ 198421 h 198420"/>
                <a:gd name="connsiteX29" fmla="*/ 456133 w 661526"/>
                <a:gd name="connsiteY29" fmla="*/ 0 h 198420"/>
                <a:gd name="connsiteX30" fmla="*/ 405442 w 661526"/>
                <a:gd name="connsiteY30" fmla="*/ 0 h 198420"/>
                <a:gd name="connsiteX31" fmla="*/ 405442 w 661526"/>
                <a:gd name="connsiteY31" fmla="*/ 198421 h 198420"/>
                <a:gd name="connsiteX32" fmla="*/ 610064 w 661526"/>
                <a:gd name="connsiteY32" fmla="*/ 0 h 198420"/>
                <a:gd name="connsiteX33" fmla="*/ 570631 w 661526"/>
                <a:gd name="connsiteY33" fmla="*/ 93838 h 198420"/>
                <a:gd name="connsiteX34" fmla="*/ 570374 w 661526"/>
                <a:gd name="connsiteY34" fmla="*/ 93838 h 198420"/>
                <a:gd name="connsiteX35" fmla="*/ 529341 w 661526"/>
                <a:gd name="connsiteY35" fmla="*/ 0 h 198420"/>
                <a:gd name="connsiteX36" fmla="*/ 477336 w 661526"/>
                <a:gd name="connsiteY36" fmla="*/ 0 h 198420"/>
                <a:gd name="connsiteX37" fmla="*/ 546257 w 661526"/>
                <a:gd name="connsiteY37" fmla="*/ 146672 h 198420"/>
                <a:gd name="connsiteX38" fmla="*/ 520769 w 661526"/>
                <a:gd name="connsiteY38" fmla="*/ 198421 h 198420"/>
                <a:gd name="connsiteX39" fmla="*/ 571974 w 661526"/>
                <a:gd name="connsiteY39" fmla="*/ 198421 h 198420"/>
                <a:gd name="connsiteX40" fmla="*/ 661527 w 661526"/>
                <a:gd name="connsiteY40" fmla="*/ 0 h 198420"/>
                <a:gd name="connsiteX41" fmla="*/ 610036 w 661526"/>
                <a:gd name="connsiteY41" fmla="*/ 0 h 19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1526" h="198420">
                  <a:moveTo>
                    <a:pt x="115584" y="0"/>
                  </a:moveTo>
                  <a:lnTo>
                    <a:pt x="115584" y="74551"/>
                  </a:lnTo>
                  <a:lnTo>
                    <a:pt x="50691" y="74551"/>
                  </a:lnTo>
                  <a:lnTo>
                    <a:pt x="50691" y="0"/>
                  </a:lnTo>
                  <a:lnTo>
                    <a:pt x="0" y="0"/>
                  </a:lnTo>
                  <a:lnTo>
                    <a:pt x="0" y="198421"/>
                  </a:lnTo>
                  <a:lnTo>
                    <a:pt x="50691" y="198421"/>
                  </a:lnTo>
                  <a:lnTo>
                    <a:pt x="50691" y="119041"/>
                  </a:lnTo>
                  <a:lnTo>
                    <a:pt x="115584" y="119041"/>
                  </a:lnTo>
                  <a:lnTo>
                    <a:pt x="115584" y="198421"/>
                  </a:lnTo>
                  <a:lnTo>
                    <a:pt x="166275" y="198421"/>
                  </a:lnTo>
                  <a:lnTo>
                    <a:pt x="166275" y="0"/>
                  </a:lnTo>
                  <a:lnTo>
                    <a:pt x="115584" y="0"/>
                  </a:lnTo>
                  <a:close/>
                  <a:moveTo>
                    <a:pt x="285859" y="61664"/>
                  </a:moveTo>
                  <a:lnTo>
                    <a:pt x="286659" y="61921"/>
                  </a:lnTo>
                  <a:lnTo>
                    <a:pt x="307061" y="129499"/>
                  </a:lnTo>
                  <a:lnTo>
                    <a:pt x="265485" y="129499"/>
                  </a:lnTo>
                  <a:lnTo>
                    <a:pt x="285859" y="61664"/>
                  </a:lnTo>
                  <a:close/>
                  <a:moveTo>
                    <a:pt x="266285" y="0"/>
                  </a:moveTo>
                  <a:lnTo>
                    <a:pt x="186648" y="198421"/>
                  </a:lnTo>
                  <a:lnTo>
                    <a:pt x="241082" y="198421"/>
                  </a:lnTo>
                  <a:lnTo>
                    <a:pt x="251541" y="169732"/>
                  </a:lnTo>
                  <a:lnTo>
                    <a:pt x="320462" y="169732"/>
                  </a:lnTo>
                  <a:lnTo>
                    <a:pt x="330120" y="198421"/>
                  </a:lnTo>
                  <a:lnTo>
                    <a:pt x="385097" y="198421"/>
                  </a:lnTo>
                  <a:lnTo>
                    <a:pt x="306261" y="0"/>
                  </a:lnTo>
                  <a:lnTo>
                    <a:pt x="266314" y="0"/>
                  </a:lnTo>
                  <a:close/>
                  <a:moveTo>
                    <a:pt x="405442" y="198421"/>
                  </a:moveTo>
                  <a:lnTo>
                    <a:pt x="456133" y="198421"/>
                  </a:lnTo>
                  <a:lnTo>
                    <a:pt x="456133" y="0"/>
                  </a:lnTo>
                  <a:lnTo>
                    <a:pt x="405442" y="0"/>
                  </a:lnTo>
                  <a:lnTo>
                    <a:pt x="405442" y="198421"/>
                  </a:lnTo>
                  <a:close/>
                  <a:moveTo>
                    <a:pt x="610064" y="0"/>
                  </a:moveTo>
                  <a:lnTo>
                    <a:pt x="570631" y="93838"/>
                  </a:lnTo>
                  <a:lnTo>
                    <a:pt x="570374" y="93838"/>
                  </a:lnTo>
                  <a:lnTo>
                    <a:pt x="529341" y="0"/>
                  </a:lnTo>
                  <a:lnTo>
                    <a:pt x="477336" y="0"/>
                  </a:lnTo>
                  <a:lnTo>
                    <a:pt x="546257" y="146672"/>
                  </a:lnTo>
                  <a:lnTo>
                    <a:pt x="520769" y="198421"/>
                  </a:lnTo>
                  <a:lnTo>
                    <a:pt x="571974" y="198421"/>
                  </a:lnTo>
                  <a:lnTo>
                    <a:pt x="661527" y="0"/>
                  </a:lnTo>
                  <a:lnTo>
                    <a:pt x="610036" y="0"/>
                  </a:lnTo>
                  <a:close/>
                </a:path>
              </a:pathLst>
            </a:custGeom>
            <a:solidFill>
              <a:srgbClr val="231F20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950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 descr="solid navy blue background"/>
          <p:cNvSpPr/>
          <p:nvPr/>
        </p:nvSpPr>
        <p:spPr>
          <a:xfrm>
            <a:off x="-19200" y="-19199"/>
            <a:ext cx="9182400" cy="435791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6;p2" descr="solid navy blue background">
            <a:extLst>
              <a:ext uri="{FF2B5EF4-FFF2-40B4-BE49-F238E27FC236}">
                <a16:creationId xmlns:a16="http://schemas.microsoft.com/office/drawing/2014/main" id="{0CD8663D-E5A1-73DF-38FE-55F5B33FE049}"/>
              </a:ext>
            </a:extLst>
          </p:cNvPr>
          <p:cNvSpPr/>
          <p:nvPr/>
        </p:nvSpPr>
        <p:spPr>
          <a:xfrm>
            <a:off x="-19201" y="-19224"/>
            <a:ext cx="6420002" cy="435791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8;p2" descr="Title text box"/>
          <p:cNvSpPr txBox="1">
            <a:spLocks noGrp="1"/>
          </p:cNvSpPr>
          <p:nvPr>
            <p:ph type="ctrTitle"/>
          </p:nvPr>
        </p:nvSpPr>
        <p:spPr>
          <a:xfrm>
            <a:off x="549776" y="925336"/>
            <a:ext cx="8044448" cy="6448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 SemiBold"/>
              <a:buNone/>
              <a:defRPr sz="4800" b="0">
                <a:solidFill>
                  <a:schemeClr val="lt1"/>
                </a:solidFill>
                <a:latin typeface="Times New Roman" panose="02020603050405020304" pitchFamily="18" charset="0"/>
                <a:ea typeface="EB Garamond SemiBold"/>
                <a:cs typeface="Times New Roman" panose="02020603050405020304" pitchFamily="18" charset="0"/>
                <a:sym typeface="EB Garamo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grpSp>
        <p:nvGrpSpPr>
          <p:cNvPr id="5" name="Graphic 4">
            <a:extLst>
              <a:ext uri="{FF2B5EF4-FFF2-40B4-BE49-F238E27FC236}">
                <a16:creationId xmlns:a16="http://schemas.microsoft.com/office/drawing/2014/main" id="{DE963767-4860-C81D-848D-1AF80ABF505B}"/>
              </a:ext>
            </a:extLst>
          </p:cNvPr>
          <p:cNvGrpSpPr/>
          <p:nvPr/>
        </p:nvGrpSpPr>
        <p:grpSpPr>
          <a:xfrm>
            <a:off x="454116" y="386334"/>
            <a:ext cx="704373" cy="370713"/>
            <a:chOff x="577215" y="386334"/>
            <a:chExt cx="704373" cy="370713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6C9B3499-A29A-7CB0-EC28-1421EEFF0212}"/>
                </a:ext>
              </a:extLst>
            </p:cNvPr>
            <p:cNvGrpSpPr/>
            <p:nvPr/>
          </p:nvGrpSpPr>
          <p:grpSpPr>
            <a:xfrm>
              <a:off x="577215" y="414909"/>
              <a:ext cx="704373" cy="313658"/>
              <a:chOff x="577215" y="414909"/>
              <a:chExt cx="704373" cy="313658"/>
            </a:xfrm>
            <a:solidFill>
              <a:srgbClr val="FFFFFF"/>
            </a:solidFill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96C813C-59A1-E174-6F14-85639A3B8D10}"/>
                  </a:ext>
                </a:extLst>
              </p:cNvPr>
              <p:cNvSpPr/>
              <p:nvPr/>
            </p:nvSpPr>
            <p:spPr>
              <a:xfrm>
                <a:off x="577215" y="585978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F0E39F2-696A-F1AE-FBFB-A8337FB3DE55}"/>
                  </a:ext>
                </a:extLst>
              </p:cNvPr>
              <p:cNvSpPr/>
              <p:nvPr/>
            </p:nvSpPr>
            <p:spPr>
              <a:xfrm>
                <a:off x="577215" y="643032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E2BD0EB-6EDD-9647-15C8-C7FA07541161}"/>
                  </a:ext>
                </a:extLst>
              </p:cNvPr>
              <p:cNvSpPr/>
              <p:nvPr/>
            </p:nvSpPr>
            <p:spPr>
              <a:xfrm>
                <a:off x="577215" y="70008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0E4BE7-4AB6-D7CC-7369-8BA36744D792}"/>
                  </a:ext>
                </a:extLst>
              </p:cNvPr>
              <p:cNvSpPr/>
              <p:nvPr/>
            </p:nvSpPr>
            <p:spPr>
              <a:xfrm>
                <a:off x="858964" y="414909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6DD31ED-20C6-7522-C163-229C0F97A75B}"/>
                  </a:ext>
                </a:extLst>
              </p:cNvPr>
              <p:cNvSpPr/>
              <p:nvPr/>
            </p:nvSpPr>
            <p:spPr>
              <a:xfrm>
                <a:off x="858964" y="47196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D457617-38B3-F34E-B94E-51D8508D9DFB}"/>
                  </a:ext>
                </a:extLst>
              </p:cNvPr>
              <p:cNvSpPr/>
              <p:nvPr/>
            </p:nvSpPr>
            <p:spPr>
              <a:xfrm>
                <a:off x="858964" y="52892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A6C51F3E-5832-6809-0677-1B69D8E1B0ED}"/>
                </a:ext>
              </a:extLst>
            </p:cNvPr>
            <p:cNvGrpSpPr/>
            <p:nvPr/>
          </p:nvGrpSpPr>
          <p:grpSpPr>
            <a:xfrm>
              <a:off x="577215" y="386334"/>
              <a:ext cx="704373" cy="370713"/>
              <a:chOff x="577215" y="386334"/>
              <a:chExt cx="704373" cy="370713"/>
            </a:xfrm>
            <a:solidFill>
              <a:srgbClr val="D63647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E7F27B6-B4D5-935A-743C-B4A4AC452816}"/>
                  </a:ext>
                </a:extLst>
              </p:cNvPr>
              <p:cNvSpPr/>
              <p:nvPr/>
            </p:nvSpPr>
            <p:spPr>
              <a:xfrm>
                <a:off x="577215" y="61445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79A068A-DED9-244C-9EA3-851E1D043FF2}"/>
                  </a:ext>
                </a:extLst>
              </p:cNvPr>
              <p:cNvSpPr/>
              <p:nvPr/>
            </p:nvSpPr>
            <p:spPr>
              <a:xfrm>
                <a:off x="577215" y="671512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AD4A535-F605-FFE6-5BDB-F8AA7D8E37A0}"/>
                  </a:ext>
                </a:extLst>
              </p:cNvPr>
              <p:cNvSpPr/>
              <p:nvPr/>
            </p:nvSpPr>
            <p:spPr>
              <a:xfrm>
                <a:off x="577215" y="72856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7A3D86D-BEDF-6DCE-8A9A-5018BC3938EF}"/>
                  </a:ext>
                </a:extLst>
              </p:cNvPr>
              <p:cNvSpPr/>
              <p:nvPr/>
            </p:nvSpPr>
            <p:spPr>
              <a:xfrm>
                <a:off x="858964" y="386334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8BFD435-D7CC-EC2B-91B9-24F93A78AAD8}"/>
                  </a:ext>
                </a:extLst>
              </p:cNvPr>
              <p:cNvSpPr/>
              <p:nvPr/>
            </p:nvSpPr>
            <p:spPr>
              <a:xfrm>
                <a:off x="858964" y="443388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218053B4-5BD5-7DFF-BCBD-FEF6FD02EB3C}"/>
                  </a:ext>
                </a:extLst>
              </p:cNvPr>
              <p:cNvSpPr/>
              <p:nvPr/>
            </p:nvSpPr>
            <p:spPr>
              <a:xfrm>
                <a:off x="858964" y="50044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C1119B0-291D-0329-2E19-B4B6E0CF161F}"/>
                  </a:ext>
                </a:extLst>
              </p:cNvPr>
              <p:cNvSpPr/>
              <p:nvPr/>
            </p:nvSpPr>
            <p:spPr>
              <a:xfrm>
                <a:off x="858964" y="557498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84AD32-AA6C-2D47-3FEE-51865CD71BE2}"/>
                </a:ext>
              </a:extLst>
            </p:cNvPr>
            <p:cNvSpPr/>
            <p:nvPr/>
          </p:nvSpPr>
          <p:spPr>
            <a:xfrm>
              <a:off x="577215" y="386334"/>
              <a:ext cx="281749" cy="199644"/>
            </a:xfrm>
            <a:custGeom>
              <a:avLst/>
              <a:gdLst>
                <a:gd name="connsiteX0" fmla="*/ 0 w 281749"/>
                <a:gd name="connsiteY0" fmla="*/ 0 h 199644"/>
                <a:gd name="connsiteX1" fmla="*/ 281750 w 281749"/>
                <a:gd name="connsiteY1" fmla="*/ 0 h 199644"/>
                <a:gd name="connsiteX2" fmla="*/ 281750 w 281749"/>
                <a:gd name="connsiteY2" fmla="*/ 199644 h 199644"/>
                <a:gd name="connsiteX3" fmla="*/ 0 w 281749"/>
                <a:gd name="connsiteY3" fmla="*/ 199644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749" h="199644">
                  <a:moveTo>
                    <a:pt x="0" y="0"/>
                  </a:moveTo>
                  <a:lnTo>
                    <a:pt x="281750" y="0"/>
                  </a:lnTo>
                  <a:lnTo>
                    <a:pt x="281750" y="199644"/>
                  </a:lnTo>
                  <a:lnTo>
                    <a:pt x="0" y="199644"/>
                  </a:lnTo>
                  <a:close/>
                </a:path>
              </a:pathLst>
            </a:custGeom>
            <a:solidFill>
              <a:srgbClr val="0039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E2DD0A44-9627-A5D9-C56E-8E2893785A1B}"/>
                </a:ext>
              </a:extLst>
            </p:cNvPr>
            <p:cNvGrpSpPr/>
            <p:nvPr/>
          </p:nvGrpSpPr>
          <p:grpSpPr>
            <a:xfrm>
              <a:off x="586644" y="392620"/>
              <a:ext cx="262890" cy="187071"/>
              <a:chOff x="586644" y="392620"/>
              <a:chExt cx="262890" cy="187071"/>
            </a:xfrm>
            <a:solidFill>
              <a:srgbClr val="FFFFFF"/>
            </a:solidFill>
          </p:grpSpPr>
          <p:grpSp>
            <p:nvGrpSpPr>
              <p:cNvPr id="13" name="Graphic 4">
                <a:extLst>
                  <a:ext uri="{FF2B5EF4-FFF2-40B4-BE49-F238E27FC236}">
                    <a16:creationId xmlns:a16="http://schemas.microsoft.com/office/drawing/2014/main" id="{7D06B448-573F-B537-1278-B751E5D6E5F2}"/>
                  </a:ext>
                </a:extLst>
              </p:cNvPr>
              <p:cNvGrpSpPr/>
              <p:nvPr/>
            </p:nvGrpSpPr>
            <p:grpSpPr>
              <a:xfrm>
                <a:off x="586644" y="392620"/>
                <a:ext cx="262890" cy="39433"/>
                <a:chOff x="586644" y="392620"/>
                <a:chExt cx="262890" cy="39433"/>
              </a:xfrm>
              <a:solidFill>
                <a:srgbClr val="FFFFFF"/>
              </a:solidFill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D198BA0-25A7-CAF6-E2C2-462C35CBD695}"/>
                    </a:ext>
                  </a:extLst>
                </p:cNvPr>
                <p:cNvSpPr/>
                <p:nvPr/>
              </p:nvSpPr>
              <p:spPr>
                <a:xfrm>
                  <a:off x="586644" y="392620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5CE0979-34CA-4078-EE24-EDB69F458E7C}"/>
                    </a:ext>
                  </a:extLst>
                </p:cNvPr>
                <p:cNvSpPr/>
                <p:nvPr/>
              </p:nvSpPr>
              <p:spPr>
                <a:xfrm>
                  <a:off x="610933" y="413575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6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0692F5B9-7DDF-551B-0F0E-2B538792CF28}"/>
                    </a:ext>
                  </a:extLst>
                </p:cNvPr>
                <p:cNvSpPr/>
                <p:nvPr/>
              </p:nvSpPr>
              <p:spPr>
                <a:xfrm>
                  <a:off x="635317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8C3F46C0-4CC3-A96A-C966-03F9A91AC30C}"/>
                    </a:ext>
                  </a:extLst>
                </p:cNvPr>
                <p:cNvSpPr/>
                <p:nvPr/>
              </p:nvSpPr>
              <p:spPr>
                <a:xfrm>
                  <a:off x="659701" y="413575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4CC7173-FBE5-C30C-B6BB-78D06F901DAF}"/>
                    </a:ext>
                  </a:extLst>
                </p:cNvPr>
                <p:cNvSpPr/>
                <p:nvPr/>
              </p:nvSpPr>
              <p:spPr>
                <a:xfrm>
                  <a:off x="684085" y="392620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4EBC16E-D3D4-654E-0E3F-3D33078C8AFF}"/>
                    </a:ext>
                  </a:extLst>
                </p:cNvPr>
                <p:cNvSpPr/>
                <p:nvPr/>
              </p:nvSpPr>
              <p:spPr>
                <a:xfrm>
                  <a:off x="708374" y="413575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5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EEC28F01-0DDD-BB8E-7575-78074A215AC4}"/>
                    </a:ext>
                  </a:extLst>
                </p:cNvPr>
                <p:cNvSpPr/>
                <p:nvPr/>
              </p:nvSpPr>
              <p:spPr>
                <a:xfrm>
                  <a:off x="732758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36416421-F710-B23A-AF6D-1DEBB61B1057}"/>
                    </a:ext>
                  </a:extLst>
                </p:cNvPr>
                <p:cNvSpPr/>
                <p:nvPr/>
              </p:nvSpPr>
              <p:spPr>
                <a:xfrm>
                  <a:off x="757142" y="413575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8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620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E8E4B544-12E9-1632-9DE3-AADE7C375597}"/>
                    </a:ext>
                  </a:extLst>
                </p:cNvPr>
                <p:cNvSpPr/>
                <p:nvPr/>
              </p:nvSpPr>
              <p:spPr>
                <a:xfrm>
                  <a:off x="781431" y="392620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A509AFB8-ECE3-7157-A726-4992215E2ADB}"/>
                    </a:ext>
                  </a:extLst>
                </p:cNvPr>
                <p:cNvSpPr/>
                <p:nvPr/>
              </p:nvSpPr>
              <p:spPr>
                <a:xfrm>
                  <a:off x="805815" y="413575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8 h 18478"/>
                    <a:gd name="connsiteX9" fmla="*/ 9716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EC7BB863-8AC4-0E43-8B32-35443829EB99}"/>
                    </a:ext>
                  </a:extLst>
                </p:cNvPr>
                <p:cNvSpPr/>
                <p:nvPr/>
              </p:nvSpPr>
              <p:spPr>
                <a:xfrm>
                  <a:off x="830198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4" name="Graphic 4">
                <a:extLst>
                  <a:ext uri="{FF2B5EF4-FFF2-40B4-BE49-F238E27FC236}">
                    <a16:creationId xmlns:a16="http://schemas.microsoft.com/office/drawing/2014/main" id="{752BCF3A-2DB8-586D-839B-CA549B2E4B5A}"/>
                  </a:ext>
                </a:extLst>
              </p:cNvPr>
              <p:cNvGrpSpPr/>
              <p:nvPr/>
            </p:nvGrpSpPr>
            <p:grpSpPr>
              <a:xfrm>
                <a:off x="586644" y="434721"/>
                <a:ext cx="262890" cy="39433"/>
                <a:chOff x="586644" y="434721"/>
                <a:chExt cx="262890" cy="39433"/>
              </a:xfrm>
              <a:solidFill>
                <a:srgbClr val="FFFFFF"/>
              </a:solidFill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1095FCB-9EBA-021B-01B0-529C1EA1FAF9}"/>
                    </a:ext>
                  </a:extLst>
                </p:cNvPr>
                <p:cNvSpPr/>
                <p:nvPr/>
              </p:nvSpPr>
              <p:spPr>
                <a:xfrm>
                  <a:off x="586644" y="434721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FBA7524-9186-D740-1F62-0DFA1884DCCB}"/>
                    </a:ext>
                  </a:extLst>
                </p:cNvPr>
                <p:cNvSpPr/>
                <p:nvPr/>
              </p:nvSpPr>
              <p:spPr>
                <a:xfrm>
                  <a:off x="610933" y="455676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9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9 h 18478"/>
                    <a:gd name="connsiteX9" fmla="*/ 9716 w 19430"/>
                    <a:gd name="connsiteY9" fmla="*/ 14097 h 18478"/>
                    <a:gd name="connsiteX10" fmla="*/ 3715 w 19430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58E4777-6683-A133-7933-4B03A2DAB027}"/>
                    </a:ext>
                  </a:extLst>
                </p:cNvPr>
                <p:cNvSpPr/>
                <p:nvPr/>
              </p:nvSpPr>
              <p:spPr>
                <a:xfrm>
                  <a:off x="635317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3890CA1E-8856-D4DF-3006-6337EC1AEE81}"/>
                    </a:ext>
                  </a:extLst>
                </p:cNvPr>
                <p:cNvSpPr/>
                <p:nvPr/>
              </p:nvSpPr>
              <p:spPr>
                <a:xfrm>
                  <a:off x="659701" y="455676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9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9 h 18478"/>
                    <a:gd name="connsiteX9" fmla="*/ 9620 w 19335"/>
                    <a:gd name="connsiteY9" fmla="*/ 14097 h 18478"/>
                    <a:gd name="connsiteX10" fmla="*/ 3715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0A1247C-B8C4-C959-8BB9-35353A9463FF}"/>
                    </a:ext>
                  </a:extLst>
                </p:cNvPr>
                <p:cNvSpPr/>
                <p:nvPr/>
              </p:nvSpPr>
              <p:spPr>
                <a:xfrm>
                  <a:off x="684085" y="434721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6E498271-0618-2564-D457-1879BBDE4287}"/>
                    </a:ext>
                  </a:extLst>
                </p:cNvPr>
                <p:cNvSpPr/>
                <p:nvPr/>
              </p:nvSpPr>
              <p:spPr>
                <a:xfrm>
                  <a:off x="708374" y="455676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9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9 h 18478"/>
                    <a:gd name="connsiteX9" fmla="*/ 9715 w 19430"/>
                    <a:gd name="connsiteY9" fmla="*/ 14097 h 18478"/>
                    <a:gd name="connsiteX10" fmla="*/ 3715 w 19430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5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69380D2F-0A15-49AB-966B-62B30362BC7A}"/>
                    </a:ext>
                  </a:extLst>
                </p:cNvPr>
                <p:cNvSpPr/>
                <p:nvPr/>
              </p:nvSpPr>
              <p:spPr>
                <a:xfrm>
                  <a:off x="732758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AA7C6E99-95F0-D78D-6E73-006340C80B8C}"/>
                    </a:ext>
                  </a:extLst>
                </p:cNvPr>
                <p:cNvSpPr/>
                <p:nvPr/>
              </p:nvSpPr>
              <p:spPr>
                <a:xfrm>
                  <a:off x="757142" y="455676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9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9 h 18478"/>
                    <a:gd name="connsiteX9" fmla="*/ 9620 w 19335"/>
                    <a:gd name="connsiteY9" fmla="*/ 14097 h 18478"/>
                    <a:gd name="connsiteX10" fmla="*/ 3620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9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620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E49B5ABA-419E-B86D-E7FD-1DE6DF35D574}"/>
                    </a:ext>
                  </a:extLst>
                </p:cNvPr>
                <p:cNvSpPr/>
                <p:nvPr/>
              </p:nvSpPr>
              <p:spPr>
                <a:xfrm>
                  <a:off x="781431" y="434721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2DCC7112-D9CB-134F-601A-A7730CCA633E}"/>
                    </a:ext>
                  </a:extLst>
                </p:cNvPr>
                <p:cNvSpPr/>
                <p:nvPr/>
              </p:nvSpPr>
              <p:spPr>
                <a:xfrm>
                  <a:off x="805815" y="455676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9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9 h 18478"/>
                    <a:gd name="connsiteX9" fmla="*/ 9716 w 19335"/>
                    <a:gd name="connsiteY9" fmla="*/ 14097 h 18478"/>
                    <a:gd name="connsiteX10" fmla="*/ 3715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7C462419-9174-09AA-0593-51482B1047E2}"/>
                    </a:ext>
                  </a:extLst>
                </p:cNvPr>
                <p:cNvSpPr/>
                <p:nvPr/>
              </p:nvSpPr>
              <p:spPr>
                <a:xfrm>
                  <a:off x="830198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AB1477DA-0F46-A8CC-B31A-78FA1DE2CB33}"/>
                  </a:ext>
                </a:extLst>
              </p:cNvPr>
              <p:cNvGrpSpPr/>
              <p:nvPr/>
            </p:nvGrpSpPr>
            <p:grpSpPr>
              <a:xfrm>
                <a:off x="586644" y="476916"/>
                <a:ext cx="262890" cy="39433"/>
                <a:chOff x="586644" y="476916"/>
                <a:chExt cx="262890" cy="39433"/>
              </a:xfrm>
              <a:solidFill>
                <a:srgbClr val="FFFFFF"/>
              </a:solidFill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749822C8-D5F6-73C9-94BA-40DB00B57C54}"/>
                    </a:ext>
                  </a:extLst>
                </p:cNvPr>
                <p:cNvSpPr/>
                <p:nvPr/>
              </p:nvSpPr>
              <p:spPr>
                <a:xfrm>
                  <a:off x="586644" y="476916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5E8C0CA-23D3-384D-BE87-EACD7926B5B4}"/>
                    </a:ext>
                  </a:extLst>
                </p:cNvPr>
                <p:cNvSpPr/>
                <p:nvPr/>
              </p:nvSpPr>
              <p:spPr>
                <a:xfrm>
                  <a:off x="610933" y="497871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6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D6DFAB1-269B-FA49-454F-6D689A804780}"/>
                    </a:ext>
                  </a:extLst>
                </p:cNvPr>
                <p:cNvSpPr/>
                <p:nvPr/>
              </p:nvSpPr>
              <p:spPr>
                <a:xfrm>
                  <a:off x="635317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BDF1134-B18C-D591-6C2D-6B0415797F40}"/>
                    </a:ext>
                  </a:extLst>
                </p:cNvPr>
                <p:cNvSpPr/>
                <p:nvPr/>
              </p:nvSpPr>
              <p:spPr>
                <a:xfrm>
                  <a:off x="659701" y="497871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02492EEC-41EF-F924-6B50-268036183BBA}"/>
                    </a:ext>
                  </a:extLst>
                </p:cNvPr>
                <p:cNvSpPr/>
                <p:nvPr/>
              </p:nvSpPr>
              <p:spPr>
                <a:xfrm>
                  <a:off x="684085" y="476916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0DE4DD5-DA90-BBC6-151D-0B85BC6252EF}"/>
                    </a:ext>
                  </a:extLst>
                </p:cNvPr>
                <p:cNvSpPr/>
                <p:nvPr/>
              </p:nvSpPr>
              <p:spPr>
                <a:xfrm>
                  <a:off x="708374" y="497871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5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0CE1EF77-9CD5-B13D-5360-FEDEE2BF5D68}"/>
                    </a:ext>
                  </a:extLst>
                </p:cNvPr>
                <p:cNvSpPr/>
                <p:nvPr/>
              </p:nvSpPr>
              <p:spPr>
                <a:xfrm>
                  <a:off x="732758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449D9676-2430-E692-25CB-045856127F4B}"/>
                    </a:ext>
                  </a:extLst>
                </p:cNvPr>
                <p:cNvSpPr/>
                <p:nvPr/>
              </p:nvSpPr>
              <p:spPr>
                <a:xfrm>
                  <a:off x="757142" y="497871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8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620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01CEE22F-97BB-2B8D-29C4-4A147090A986}"/>
                    </a:ext>
                  </a:extLst>
                </p:cNvPr>
                <p:cNvSpPr/>
                <p:nvPr/>
              </p:nvSpPr>
              <p:spPr>
                <a:xfrm>
                  <a:off x="781431" y="476916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6953 h 18383"/>
                    <a:gd name="connsiteX3" fmla="*/ 7429 w 19430"/>
                    <a:gd name="connsiteY3" fmla="*/ 6953 h 18383"/>
                    <a:gd name="connsiteX4" fmla="*/ 9715 w 19430"/>
                    <a:gd name="connsiteY4" fmla="*/ 0 h 18383"/>
                    <a:gd name="connsiteX5" fmla="*/ 12002 w 19430"/>
                    <a:gd name="connsiteY5" fmla="*/ 6953 h 18383"/>
                    <a:gd name="connsiteX6" fmla="*/ 19431 w 19430"/>
                    <a:gd name="connsiteY6" fmla="*/ 6953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FF36098-9A88-650F-7B63-FAF94787A314}"/>
                    </a:ext>
                  </a:extLst>
                </p:cNvPr>
                <p:cNvSpPr/>
                <p:nvPr/>
              </p:nvSpPr>
              <p:spPr>
                <a:xfrm>
                  <a:off x="805815" y="497871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8 h 18478"/>
                    <a:gd name="connsiteX9" fmla="*/ 9716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8D8AF28D-5D5C-2558-C26E-74F4C8AECD42}"/>
                    </a:ext>
                  </a:extLst>
                </p:cNvPr>
                <p:cNvSpPr/>
                <p:nvPr/>
              </p:nvSpPr>
              <p:spPr>
                <a:xfrm>
                  <a:off x="830198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A0A7E551-9D50-556A-3011-6F88EC40DAA8}"/>
                  </a:ext>
                </a:extLst>
              </p:cNvPr>
              <p:cNvGrpSpPr/>
              <p:nvPr/>
            </p:nvGrpSpPr>
            <p:grpSpPr>
              <a:xfrm>
                <a:off x="586644" y="519112"/>
                <a:ext cx="262890" cy="39338"/>
                <a:chOff x="586644" y="519112"/>
                <a:chExt cx="262890" cy="39338"/>
              </a:xfrm>
              <a:solidFill>
                <a:srgbClr val="FFFFFF"/>
              </a:solidFill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3EF6C60-6A44-7EE0-551E-0E098D89A003}"/>
                    </a:ext>
                  </a:extLst>
                </p:cNvPr>
                <p:cNvSpPr/>
                <p:nvPr/>
              </p:nvSpPr>
              <p:spPr>
                <a:xfrm>
                  <a:off x="586644" y="519112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E1FCA4C8-E418-C18C-006C-6EC25592698D}"/>
                    </a:ext>
                  </a:extLst>
                </p:cNvPr>
                <p:cNvSpPr/>
                <p:nvPr/>
              </p:nvSpPr>
              <p:spPr>
                <a:xfrm>
                  <a:off x="610933" y="540067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430 h 18383"/>
                    <a:gd name="connsiteX2" fmla="*/ 0 w 19430"/>
                    <a:gd name="connsiteY2" fmla="*/ 7048 h 18383"/>
                    <a:gd name="connsiteX3" fmla="*/ 7430 w 19430"/>
                    <a:gd name="connsiteY3" fmla="*/ 7048 h 18383"/>
                    <a:gd name="connsiteX4" fmla="*/ 9716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430 h 18383"/>
                    <a:gd name="connsiteX8" fmla="*/ 15716 w 19430"/>
                    <a:gd name="connsiteY8" fmla="*/ 18383 h 18383"/>
                    <a:gd name="connsiteX9" fmla="*/ 9716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76839868-6016-CD89-013E-E2D2E8F242EA}"/>
                    </a:ext>
                  </a:extLst>
                </p:cNvPr>
                <p:cNvSpPr/>
                <p:nvPr/>
              </p:nvSpPr>
              <p:spPr>
                <a:xfrm>
                  <a:off x="635317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2CCB950-DC5F-C71C-AA1D-FDBE82DBC97A}"/>
                    </a:ext>
                  </a:extLst>
                </p:cNvPr>
                <p:cNvSpPr/>
                <p:nvPr/>
              </p:nvSpPr>
              <p:spPr>
                <a:xfrm>
                  <a:off x="659701" y="540067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430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430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72490A27-F3D1-9DD3-BC18-773A6DD87EC7}"/>
                    </a:ext>
                  </a:extLst>
                </p:cNvPr>
                <p:cNvSpPr/>
                <p:nvPr/>
              </p:nvSpPr>
              <p:spPr>
                <a:xfrm>
                  <a:off x="684085" y="519112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F3846233-AA2E-44ED-FD55-CAADC7E1D1ED}"/>
                    </a:ext>
                  </a:extLst>
                </p:cNvPr>
                <p:cNvSpPr/>
                <p:nvPr/>
              </p:nvSpPr>
              <p:spPr>
                <a:xfrm>
                  <a:off x="708374" y="540067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430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1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430 h 18383"/>
                    <a:gd name="connsiteX8" fmla="*/ 15716 w 19430"/>
                    <a:gd name="connsiteY8" fmla="*/ 18383 h 18383"/>
                    <a:gd name="connsiteX9" fmla="*/ 9715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840E1187-1D64-90A6-0078-5419CC8553B7}"/>
                    </a:ext>
                  </a:extLst>
                </p:cNvPr>
                <p:cNvSpPr/>
                <p:nvPr/>
              </p:nvSpPr>
              <p:spPr>
                <a:xfrm>
                  <a:off x="732758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D47C3AFF-FD73-EF57-77AE-13B20F46B4B9}"/>
                    </a:ext>
                  </a:extLst>
                </p:cNvPr>
                <p:cNvSpPr/>
                <p:nvPr/>
              </p:nvSpPr>
              <p:spPr>
                <a:xfrm>
                  <a:off x="757142" y="540067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430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430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870A20BA-F01B-DA8F-39C4-C98DE8245382}"/>
                    </a:ext>
                  </a:extLst>
                </p:cNvPr>
                <p:cNvSpPr/>
                <p:nvPr/>
              </p:nvSpPr>
              <p:spPr>
                <a:xfrm>
                  <a:off x="781431" y="519112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6953 h 18383"/>
                    <a:gd name="connsiteX3" fmla="*/ 7429 w 19430"/>
                    <a:gd name="connsiteY3" fmla="*/ 6953 h 18383"/>
                    <a:gd name="connsiteX4" fmla="*/ 9715 w 19430"/>
                    <a:gd name="connsiteY4" fmla="*/ 0 h 18383"/>
                    <a:gd name="connsiteX5" fmla="*/ 12002 w 19430"/>
                    <a:gd name="connsiteY5" fmla="*/ 6953 h 18383"/>
                    <a:gd name="connsiteX6" fmla="*/ 19431 w 19430"/>
                    <a:gd name="connsiteY6" fmla="*/ 6953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9CBB601-12B8-F9B2-65F8-A040574C31C8}"/>
                    </a:ext>
                  </a:extLst>
                </p:cNvPr>
                <p:cNvSpPr/>
                <p:nvPr/>
              </p:nvSpPr>
              <p:spPr>
                <a:xfrm>
                  <a:off x="805815" y="540067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430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430 h 18383"/>
                    <a:gd name="connsiteX8" fmla="*/ 15716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7762D5E-D50B-3C50-754B-6748726B0FE0}"/>
                    </a:ext>
                  </a:extLst>
                </p:cNvPr>
                <p:cNvSpPr/>
                <p:nvPr/>
              </p:nvSpPr>
              <p:spPr>
                <a:xfrm>
                  <a:off x="830198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63D76D6-DFD0-0A9F-76B6-481231CB600C}"/>
                  </a:ext>
                </a:extLst>
              </p:cNvPr>
              <p:cNvSpPr/>
              <p:nvPr/>
            </p:nvSpPr>
            <p:spPr>
              <a:xfrm>
                <a:off x="586644" y="561213"/>
                <a:ext cx="19335" cy="18478"/>
              </a:xfrm>
              <a:custGeom>
                <a:avLst/>
                <a:gdLst>
                  <a:gd name="connsiteX0" fmla="*/ 3620 w 19335"/>
                  <a:gd name="connsiteY0" fmla="*/ 18479 h 18478"/>
                  <a:gd name="connsiteX1" fmla="*/ 5906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620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620" y="18479"/>
                    </a:moveTo>
                    <a:lnTo>
                      <a:pt x="5906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63118B4-0692-E06B-615F-1A7CAE725F3C}"/>
                  </a:ext>
                </a:extLst>
              </p:cNvPr>
              <p:cNvSpPr/>
              <p:nvPr/>
            </p:nvSpPr>
            <p:spPr>
              <a:xfrm>
                <a:off x="635317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430 w 19335"/>
                  <a:gd name="connsiteY3" fmla="*/ 7048 h 18478"/>
                  <a:gd name="connsiteX4" fmla="*/ 9716 w 19335"/>
                  <a:gd name="connsiteY4" fmla="*/ 0 h 18478"/>
                  <a:gd name="connsiteX5" fmla="*/ 12002 w 19335"/>
                  <a:gd name="connsiteY5" fmla="*/ 7048 h 18478"/>
                  <a:gd name="connsiteX6" fmla="*/ 19336 w 19335"/>
                  <a:gd name="connsiteY6" fmla="*/ 7048 h 18478"/>
                  <a:gd name="connsiteX7" fmla="*/ 13430 w 19335"/>
                  <a:gd name="connsiteY7" fmla="*/ 11430 h 18478"/>
                  <a:gd name="connsiteX8" fmla="*/ 15716 w 19335"/>
                  <a:gd name="connsiteY8" fmla="*/ 18479 h 18478"/>
                  <a:gd name="connsiteX9" fmla="*/ 9716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9003AB3-14B7-350F-8FD4-A298F4C2CAE4}"/>
                  </a:ext>
                </a:extLst>
              </p:cNvPr>
              <p:cNvSpPr/>
              <p:nvPr/>
            </p:nvSpPr>
            <p:spPr>
              <a:xfrm>
                <a:off x="684085" y="561213"/>
                <a:ext cx="19335" cy="18478"/>
              </a:xfrm>
              <a:custGeom>
                <a:avLst/>
                <a:gdLst>
                  <a:gd name="connsiteX0" fmla="*/ 3620 w 19335"/>
                  <a:gd name="connsiteY0" fmla="*/ 18479 h 18478"/>
                  <a:gd name="connsiteX1" fmla="*/ 5905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620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620" y="18479"/>
                    </a:moveTo>
                    <a:lnTo>
                      <a:pt x="5905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BB98E85-F483-E547-12BD-D53FF798F5A1}"/>
                  </a:ext>
                </a:extLst>
              </p:cNvPr>
              <p:cNvSpPr/>
              <p:nvPr/>
            </p:nvSpPr>
            <p:spPr>
              <a:xfrm>
                <a:off x="732758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430 w 19335"/>
                  <a:gd name="connsiteY3" fmla="*/ 7048 h 18478"/>
                  <a:gd name="connsiteX4" fmla="*/ 9716 w 19335"/>
                  <a:gd name="connsiteY4" fmla="*/ 0 h 18478"/>
                  <a:gd name="connsiteX5" fmla="*/ 12002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716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51CAAEE-F36D-6DE6-D1EC-C2FAF9BAE7C7}"/>
                  </a:ext>
                </a:extLst>
              </p:cNvPr>
              <p:cNvSpPr/>
              <p:nvPr/>
            </p:nvSpPr>
            <p:spPr>
              <a:xfrm>
                <a:off x="781431" y="561213"/>
                <a:ext cx="19430" cy="18478"/>
              </a:xfrm>
              <a:custGeom>
                <a:avLst/>
                <a:gdLst>
                  <a:gd name="connsiteX0" fmla="*/ 3715 w 19430"/>
                  <a:gd name="connsiteY0" fmla="*/ 18479 h 18478"/>
                  <a:gd name="connsiteX1" fmla="*/ 6001 w 19430"/>
                  <a:gd name="connsiteY1" fmla="*/ 11430 h 18478"/>
                  <a:gd name="connsiteX2" fmla="*/ 0 w 19430"/>
                  <a:gd name="connsiteY2" fmla="*/ 7048 h 18478"/>
                  <a:gd name="connsiteX3" fmla="*/ 7429 w 19430"/>
                  <a:gd name="connsiteY3" fmla="*/ 7048 h 18478"/>
                  <a:gd name="connsiteX4" fmla="*/ 9715 w 19430"/>
                  <a:gd name="connsiteY4" fmla="*/ 0 h 18478"/>
                  <a:gd name="connsiteX5" fmla="*/ 12002 w 19430"/>
                  <a:gd name="connsiteY5" fmla="*/ 7048 h 18478"/>
                  <a:gd name="connsiteX6" fmla="*/ 19431 w 19430"/>
                  <a:gd name="connsiteY6" fmla="*/ 7048 h 18478"/>
                  <a:gd name="connsiteX7" fmla="*/ 13430 w 19430"/>
                  <a:gd name="connsiteY7" fmla="*/ 11430 h 18478"/>
                  <a:gd name="connsiteX8" fmla="*/ 15716 w 19430"/>
                  <a:gd name="connsiteY8" fmla="*/ 18479 h 18478"/>
                  <a:gd name="connsiteX9" fmla="*/ 9715 w 19430"/>
                  <a:gd name="connsiteY9" fmla="*/ 14097 h 18478"/>
                  <a:gd name="connsiteX10" fmla="*/ 3715 w 19430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430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29" y="7048"/>
                    </a:lnTo>
                    <a:lnTo>
                      <a:pt x="9715" y="0"/>
                    </a:lnTo>
                    <a:lnTo>
                      <a:pt x="12002" y="7048"/>
                    </a:lnTo>
                    <a:lnTo>
                      <a:pt x="19431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5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049C94D-29DB-0935-0A4E-76183797B7A0}"/>
                  </a:ext>
                </a:extLst>
              </p:cNvPr>
              <p:cNvSpPr/>
              <p:nvPr/>
            </p:nvSpPr>
            <p:spPr>
              <a:xfrm>
                <a:off x="830198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608" name="Picture 607">
            <a:extLst>
              <a:ext uri="{FF2B5EF4-FFF2-40B4-BE49-F238E27FC236}">
                <a16:creationId xmlns:a16="http://schemas.microsoft.com/office/drawing/2014/main" id="{B69F2F4D-1E9F-7766-5173-E1A70772E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954" y="400050"/>
            <a:ext cx="1450467" cy="336041"/>
          </a:xfrm>
          <a:custGeom>
            <a:avLst/>
            <a:gdLst>
              <a:gd name="connsiteX0" fmla="*/ -759 w 1450467"/>
              <a:gd name="connsiteY0" fmla="*/ -264 h 336041"/>
              <a:gd name="connsiteX1" fmla="*/ 1449709 w 1450467"/>
              <a:gd name="connsiteY1" fmla="*/ -264 h 336041"/>
              <a:gd name="connsiteX2" fmla="*/ 1449709 w 1450467"/>
              <a:gd name="connsiteY2" fmla="*/ 335778 h 336041"/>
              <a:gd name="connsiteX3" fmla="*/ -759 w 1450467"/>
              <a:gd name="connsiteY3" fmla="*/ 335778 h 33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0467" h="336041">
                <a:moveTo>
                  <a:pt x="-759" y="-264"/>
                </a:moveTo>
                <a:lnTo>
                  <a:pt x="1449709" y="-264"/>
                </a:lnTo>
                <a:lnTo>
                  <a:pt x="1449709" y="335778"/>
                </a:lnTo>
                <a:lnTo>
                  <a:pt x="-759" y="335778"/>
                </a:lnTo>
                <a:close/>
              </a:path>
            </a:pathLst>
          </a:custGeom>
        </p:spPr>
      </p:pic>
      <p:grpSp>
        <p:nvGrpSpPr>
          <p:cNvPr id="2" name="Graphic 19">
            <a:extLst>
              <a:ext uri="{FF2B5EF4-FFF2-40B4-BE49-F238E27FC236}">
                <a16:creationId xmlns:a16="http://schemas.microsoft.com/office/drawing/2014/main" id="{0B042171-673F-6AE1-5383-CC2EF3705D49}"/>
              </a:ext>
            </a:extLst>
          </p:cNvPr>
          <p:cNvGrpSpPr/>
          <p:nvPr/>
        </p:nvGrpSpPr>
        <p:grpSpPr>
          <a:xfrm>
            <a:off x="457201" y="4585410"/>
            <a:ext cx="1342785" cy="329483"/>
            <a:chOff x="944880" y="6179493"/>
            <a:chExt cx="2442598" cy="59934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627F33C-9A25-D80A-F7ED-FAAF0182B80D}"/>
                </a:ext>
              </a:extLst>
            </p:cNvPr>
            <p:cNvSpPr/>
            <p:nvPr/>
          </p:nvSpPr>
          <p:spPr>
            <a:xfrm>
              <a:off x="944880" y="6179493"/>
              <a:ext cx="599319" cy="599348"/>
            </a:xfrm>
            <a:custGeom>
              <a:avLst/>
              <a:gdLst>
                <a:gd name="connsiteX0" fmla="*/ 0 w 599319"/>
                <a:gd name="connsiteY0" fmla="*/ 0 h 599348"/>
                <a:gd name="connsiteX1" fmla="*/ 599320 w 599319"/>
                <a:gd name="connsiteY1" fmla="*/ 0 h 599348"/>
                <a:gd name="connsiteX2" fmla="*/ 599320 w 599319"/>
                <a:gd name="connsiteY2" fmla="*/ 599348 h 599348"/>
                <a:gd name="connsiteX3" fmla="*/ 0 w 599319"/>
                <a:gd name="connsiteY3" fmla="*/ 599348 h 5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319" h="599348">
                  <a:moveTo>
                    <a:pt x="0" y="0"/>
                  </a:moveTo>
                  <a:lnTo>
                    <a:pt x="599320" y="0"/>
                  </a:lnTo>
                  <a:lnTo>
                    <a:pt x="599320" y="599348"/>
                  </a:lnTo>
                  <a:lnTo>
                    <a:pt x="0" y="599348"/>
                  </a:lnTo>
                  <a:close/>
                </a:path>
              </a:pathLst>
            </a:custGeom>
            <a:solidFill>
              <a:srgbClr val="00A6B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787AF-798B-D99A-06EE-6B77DC552CCA}"/>
                </a:ext>
              </a:extLst>
            </p:cNvPr>
            <p:cNvSpPr/>
            <p:nvPr/>
          </p:nvSpPr>
          <p:spPr>
            <a:xfrm>
              <a:off x="1675099" y="6259130"/>
              <a:ext cx="127699" cy="168560"/>
            </a:xfrm>
            <a:custGeom>
              <a:avLst/>
              <a:gdLst>
                <a:gd name="connsiteX0" fmla="*/ 58178 w 127699"/>
                <a:gd name="connsiteY0" fmla="*/ 79037 h 168560"/>
                <a:gd name="connsiteX1" fmla="*/ 84752 w 127699"/>
                <a:gd name="connsiteY1" fmla="*/ 52463 h 168560"/>
                <a:gd name="connsiteX2" fmla="*/ 53891 w 127699"/>
                <a:gd name="connsiteY2" fmla="*/ 26346 h 168560"/>
                <a:gd name="connsiteX3" fmla="*/ 30632 w 127699"/>
                <a:gd name="connsiteY3" fmla="*/ 26346 h 168560"/>
                <a:gd name="connsiteX4" fmla="*/ 30632 w 127699"/>
                <a:gd name="connsiteY4" fmla="*/ 79037 h 168560"/>
                <a:gd name="connsiteX5" fmla="*/ 58178 w 127699"/>
                <a:gd name="connsiteY5" fmla="*/ 79037 h 168560"/>
                <a:gd name="connsiteX6" fmla="*/ 0 w 127699"/>
                <a:gd name="connsiteY6" fmla="*/ 0 h 168560"/>
                <a:gd name="connsiteX7" fmla="*/ 54349 w 127699"/>
                <a:gd name="connsiteY7" fmla="*/ 0 h 168560"/>
                <a:gd name="connsiteX8" fmla="*/ 88295 w 127699"/>
                <a:gd name="connsiteY8" fmla="*/ 4743 h 168560"/>
                <a:gd name="connsiteX9" fmla="*/ 115841 w 127699"/>
                <a:gd name="connsiteY9" fmla="*/ 50805 h 168560"/>
                <a:gd name="connsiteX10" fmla="*/ 87352 w 127699"/>
                <a:gd name="connsiteY10" fmla="*/ 96867 h 168560"/>
                <a:gd name="connsiteX11" fmla="*/ 87352 w 127699"/>
                <a:gd name="connsiteY11" fmla="*/ 97353 h 168560"/>
                <a:gd name="connsiteX12" fmla="*/ 93038 w 127699"/>
                <a:gd name="connsiteY12" fmla="*/ 105668 h 168560"/>
                <a:gd name="connsiteX13" fmla="*/ 127699 w 127699"/>
                <a:gd name="connsiteY13" fmla="*/ 168560 h 168560"/>
                <a:gd name="connsiteX14" fmla="*/ 93524 w 127699"/>
                <a:gd name="connsiteY14" fmla="*/ 168560 h 168560"/>
                <a:gd name="connsiteX15" fmla="*/ 60063 w 127699"/>
                <a:gd name="connsiteY15" fmla="*/ 105668 h 168560"/>
                <a:gd name="connsiteX16" fmla="*/ 30632 w 127699"/>
                <a:gd name="connsiteY16" fmla="*/ 105668 h 168560"/>
                <a:gd name="connsiteX17" fmla="*/ 30632 w 127699"/>
                <a:gd name="connsiteY17" fmla="*/ 168560 h 168560"/>
                <a:gd name="connsiteX18" fmla="*/ 0 w 127699"/>
                <a:gd name="connsiteY18" fmla="*/ 168560 h 168560"/>
                <a:gd name="connsiteX19" fmla="*/ 0 w 127699"/>
                <a:gd name="connsiteY19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699" h="168560">
                  <a:moveTo>
                    <a:pt x="58178" y="79037"/>
                  </a:moveTo>
                  <a:cubicBezTo>
                    <a:pt x="74551" y="79037"/>
                    <a:pt x="84752" y="69293"/>
                    <a:pt x="84752" y="52463"/>
                  </a:cubicBezTo>
                  <a:cubicBezTo>
                    <a:pt x="84752" y="35632"/>
                    <a:pt x="77865" y="26346"/>
                    <a:pt x="53891" y="26346"/>
                  </a:cubicBezTo>
                  <a:lnTo>
                    <a:pt x="30632" y="26346"/>
                  </a:lnTo>
                  <a:lnTo>
                    <a:pt x="30632" y="79037"/>
                  </a:lnTo>
                  <a:lnTo>
                    <a:pt x="58178" y="79037"/>
                  </a:lnTo>
                  <a:close/>
                  <a:moveTo>
                    <a:pt x="0" y="0"/>
                  </a:moveTo>
                  <a:lnTo>
                    <a:pt x="54349" y="0"/>
                  </a:lnTo>
                  <a:cubicBezTo>
                    <a:pt x="72636" y="0"/>
                    <a:pt x="80923" y="1429"/>
                    <a:pt x="88295" y="4743"/>
                  </a:cubicBezTo>
                  <a:cubicBezTo>
                    <a:pt x="105154" y="12344"/>
                    <a:pt x="115841" y="28489"/>
                    <a:pt x="115841" y="50805"/>
                  </a:cubicBezTo>
                  <a:cubicBezTo>
                    <a:pt x="115841" y="70979"/>
                    <a:pt x="105154" y="89724"/>
                    <a:pt x="87352" y="96867"/>
                  </a:cubicBezTo>
                  <a:lnTo>
                    <a:pt x="87352" y="97353"/>
                  </a:lnTo>
                  <a:cubicBezTo>
                    <a:pt x="87352" y="97353"/>
                    <a:pt x="89724" y="99725"/>
                    <a:pt x="93038" y="105668"/>
                  </a:cubicBezTo>
                  <a:lnTo>
                    <a:pt x="127699" y="168560"/>
                  </a:lnTo>
                  <a:lnTo>
                    <a:pt x="93524" y="168560"/>
                  </a:lnTo>
                  <a:lnTo>
                    <a:pt x="60063" y="105668"/>
                  </a:lnTo>
                  <a:lnTo>
                    <a:pt x="30632" y="105668"/>
                  </a:lnTo>
                  <a:lnTo>
                    <a:pt x="30632" y="168560"/>
                  </a:lnTo>
                  <a:lnTo>
                    <a:pt x="0" y="168560"/>
                  </a:lnTo>
                  <a:cubicBezTo>
                    <a:pt x="0" y="1685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559F742-72E8-5B6E-EF37-8499C64673E3}"/>
                </a:ext>
              </a:extLst>
            </p:cNvPr>
            <p:cNvSpPr/>
            <p:nvPr/>
          </p:nvSpPr>
          <p:spPr>
            <a:xfrm>
              <a:off x="1831344" y="6259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46 h 168560"/>
                <a:gd name="connsiteX3" fmla="*/ 30632 w 104696"/>
                <a:gd name="connsiteY3" fmla="*/ 26346 h 168560"/>
                <a:gd name="connsiteX4" fmla="*/ 30632 w 104696"/>
                <a:gd name="connsiteY4" fmla="*/ 70493 h 168560"/>
                <a:gd name="connsiteX5" fmla="*/ 87352 w 104696"/>
                <a:gd name="connsiteY5" fmla="*/ 70493 h 168560"/>
                <a:gd name="connsiteX6" fmla="*/ 87352 w 104696"/>
                <a:gd name="connsiteY6" fmla="*/ 96839 h 168560"/>
                <a:gd name="connsiteX7" fmla="*/ 30632 w 104696"/>
                <a:gd name="connsiteY7" fmla="*/ 96839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0 h 168560"/>
                <a:gd name="connsiteX11" fmla="*/ 0 w 104696"/>
                <a:gd name="connsiteY11" fmla="*/ 168560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46"/>
                  </a:lnTo>
                  <a:lnTo>
                    <a:pt x="30632" y="26346"/>
                  </a:lnTo>
                  <a:lnTo>
                    <a:pt x="30632" y="70493"/>
                  </a:lnTo>
                  <a:lnTo>
                    <a:pt x="87352" y="70493"/>
                  </a:lnTo>
                  <a:lnTo>
                    <a:pt x="87352" y="96839"/>
                  </a:lnTo>
                  <a:lnTo>
                    <a:pt x="30632" y="96839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1251B08-5318-5793-811F-FCC17D4DF45C}"/>
                </a:ext>
              </a:extLst>
            </p:cNvPr>
            <p:cNvSpPr/>
            <p:nvPr/>
          </p:nvSpPr>
          <p:spPr>
            <a:xfrm>
              <a:off x="1955099" y="6256301"/>
              <a:ext cx="113697" cy="174246"/>
            </a:xfrm>
            <a:custGeom>
              <a:avLst/>
              <a:gdLst>
                <a:gd name="connsiteX0" fmla="*/ 16573 w 113697"/>
                <a:gd name="connsiteY0" fmla="*/ 128185 h 174246"/>
                <a:gd name="connsiteX1" fmla="*/ 58578 w 113697"/>
                <a:gd name="connsiteY1" fmla="*/ 145987 h 174246"/>
                <a:gd name="connsiteX2" fmla="*/ 83037 w 113697"/>
                <a:gd name="connsiteY2" fmla="*/ 125585 h 174246"/>
                <a:gd name="connsiteX3" fmla="*/ 3515 w 113697"/>
                <a:gd name="connsiteY3" fmla="*/ 48891 h 174246"/>
                <a:gd name="connsiteX4" fmla="*/ 60035 w 113697"/>
                <a:gd name="connsiteY4" fmla="*/ 0 h 174246"/>
                <a:gd name="connsiteX5" fmla="*/ 110354 w 113697"/>
                <a:gd name="connsiteY5" fmla="*/ 18059 h 174246"/>
                <a:gd name="connsiteX6" fmla="*/ 97067 w 113697"/>
                <a:gd name="connsiteY6" fmla="*/ 42976 h 174246"/>
                <a:gd name="connsiteX7" fmla="*/ 59806 w 113697"/>
                <a:gd name="connsiteY7" fmla="*/ 28260 h 174246"/>
                <a:gd name="connsiteX8" fmla="*/ 34404 w 113697"/>
                <a:gd name="connsiteY8" fmla="*/ 48434 h 174246"/>
                <a:gd name="connsiteX9" fmla="*/ 113698 w 113697"/>
                <a:gd name="connsiteY9" fmla="*/ 124870 h 174246"/>
                <a:gd name="connsiteX10" fmla="*/ 58149 w 113697"/>
                <a:gd name="connsiteY10" fmla="*/ 174247 h 174246"/>
                <a:gd name="connsiteX11" fmla="*/ 0 w 113697"/>
                <a:gd name="connsiteY11" fmla="*/ 151216 h 174246"/>
                <a:gd name="connsiteX12" fmla="*/ 16630 w 113697"/>
                <a:gd name="connsiteY12" fmla="*/ 128185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97" h="174246">
                  <a:moveTo>
                    <a:pt x="16573" y="128185"/>
                  </a:moveTo>
                  <a:cubicBezTo>
                    <a:pt x="16573" y="128185"/>
                    <a:pt x="34861" y="145987"/>
                    <a:pt x="58578" y="145987"/>
                  </a:cubicBezTo>
                  <a:cubicBezTo>
                    <a:pt x="71407" y="145987"/>
                    <a:pt x="83037" y="139329"/>
                    <a:pt x="83037" y="125585"/>
                  </a:cubicBezTo>
                  <a:cubicBezTo>
                    <a:pt x="83037" y="95439"/>
                    <a:pt x="3515" y="100668"/>
                    <a:pt x="3515" y="48891"/>
                  </a:cubicBezTo>
                  <a:cubicBezTo>
                    <a:pt x="3515" y="20888"/>
                    <a:pt x="27717" y="0"/>
                    <a:pt x="60035" y="0"/>
                  </a:cubicBezTo>
                  <a:cubicBezTo>
                    <a:pt x="92352" y="0"/>
                    <a:pt x="110354" y="18059"/>
                    <a:pt x="110354" y="18059"/>
                  </a:cubicBezTo>
                  <a:lnTo>
                    <a:pt x="97067" y="42976"/>
                  </a:lnTo>
                  <a:cubicBezTo>
                    <a:pt x="97067" y="42976"/>
                    <a:pt x="80923" y="28260"/>
                    <a:pt x="59806" y="28260"/>
                  </a:cubicBezTo>
                  <a:cubicBezTo>
                    <a:pt x="45548" y="28260"/>
                    <a:pt x="34404" y="36575"/>
                    <a:pt x="34404" y="48434"/>
                  </a:cubicBezTo>
                  <a:cubicBezTo>
                    <a:pt x="34404" y="78351"/>
                    <a:pt x="113698" y="70979"/>
                    <a:pt x="113698" y="124870"/>
                  </a:cubicBezTo>
                  <a:cubicBezTo>
                    <a:pt x="113698" y="151702"/>
                    <a:pt x="93295" y="174247"/>
                    <a:pt x="58149" y="174247"/>
                  </a:cubicBezTo>
                  <a:cubicBezTo>
                    <a:pt x="20631" y="174247"/>
                    <a:pt x="0" y="151216"/>
                    <a:pt x="0" y="151216"/>
                  </a:cubicBezTo>
                  <a:lnTo>
                    <a:pt x="16630" y="128185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1E33D0D-A69E-0EDA-64EB-1DBD1BC703EC}"/>
                </a:ext>
              </a:extLst>
            </p:cNvPr>
            <p:cNvSpPr/>
            <p:nvPr/>
          </p:nvSpPr>
          <p:spPr>
            <a:xfrm>
              <a:off x="2097028" y="6259130"/>
              <a:ext cx="136042" cy="171389"/>
            </a:xfrm>
            <a:custGeom>
              <a:avLst/>
              <a:gdLst>
                <a:gd name="connsiteX0" fmla="*/ 0 w 136042"/>
                <a:gd name="connsiteY0" fmla="*/ 0 h 171389"/>
                <a:gd name="connsiteX1" fmla="*/ 30632 w 136042"/>
                <a:gd name="connsiteY1" fmla="*/ 0 h 171389"/>
                <a:gd name="connsiteX2" fmla="*/ 30632 w 136042"/>
                <a:gd name="connsiteY2" fmla="*/ 108011 h 171389"/>
                <a:gd name="connsiteX3" fmla="*/ 67893 w 136042"/>
                <a:gd name="connsiteY3" fmla="*/ 143386 h 171389"/>
                <a:gd name="connsiteX4" fmla="*/ 105411 w 136042"/>
                <a:gd name="connsiteY4" fmla="*/ 107783 h 171389"/>
                <a:gd name="connsiteX5" fmla="*/ 105411 w 136042"/>
                <a:gd name="connsiteY5" fmla="*/ 0 h 171389"/>
                <a:gd name="connsiteX6" fmla="*/ 136043 w 136042"/>
                <a:gd name="connsiteY6" fmla="*/ 0 h 171389"/>
                <a:gd name="connsiteX7" fmla="*/ 136043 w 136042"/>
                <a:gd name="connsiteY7" fmla="*/ 108011 h 171389"/>
                <a:gd name="connsiteX8" fmla="*/ 68150 w 136042"/>
                <a:gd name="connsiteY8" fmla="*/ 171389 h 171389"/>
                <a:gd name="connsiteX9" fmla="*/ 29 w 136042"/>
                <a:gd name="connsiteY9" fmla="*/ 108011 h 171389"/>
                <a:gd name="connsiteX10" fmla="*/ 29 w 136042"/>
                <a:gd name="connsiteY10" fmla="*/ 0 h 17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42" h="171389">
                  <a:moveTo>
                    <a:pt x="0" y="0"/>
                  </a:moveTo>
                  <a:lnTo>
                    <a:pt x="30632" y="0"/>
                  </a:lnTo>
                  <a:lnTo>
                    <a:pt x="30632" y="108011"/>
                  </a:lnTo>
                  <a:cubicBezTo>
                    <a:pt x="30632" y="130557"/>
                    <a:pt x="45348" y="143386"/>
                    <a:pt x="67893" y="143386"/>
                  </a:cubicBezTo>
                  <a:cubicBezTo>
                    <a:pt x="90438" y="143386"/>
                    <a:pt x="105411" y="130585"/>
                    <a:pt x="105411" y="107783"/>
                  </a:cubicBezTo>
                  <a:lnTo>
                    <a:pt x="105411" y="0"/>
                  </a:lnTo>
                  <a:lnTo>
                    <a:pt x="136043" y="0"/>
                  </a:lnTo>
                  <a:lnTo>
                    <a:pt x="136043" y="108011"/>
                  </a:lnTo>
                  <a:cubicBezTo>
                    <a:pt x="136043" y="145758"/>
                    <a:pt x="108754" y="171389"/>
                    <a:pt x="68150" y="171389"/>
                  </a:cubicBezTo>
                  <a:cubicBezTo>
                    <a:pt x="27546" y="171389"/>
                    <a:pt x="29" y="145758"/>
                    <a:pt x="29" y="108011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7EA5701-1809-EA05-37B1-CEC35BFD743D}"/>
                </a:ext>
              </a:extLst>
            </p:cNvPr>
            <p:cNvSpPr/>
            <p:nvPr/>
          </p:nvSpPr>
          <p:spPr>
            <a:xfrm>
              <a:off x="2273447" y="6259130"/>
              <a:ext cx="103496" cy="168560"/>
            </a:xfrm>
            <a:custGeom>
              <a:avLst/>
              <a:gdLst>
                <a:gd name="connsiteX0" fmla="*/ 0 w 103496"/>
                <a:gd name="connsiteY0" fmla="*/ 0 h 168560"/>
                <a:gd name="connsiteX1" fmla="*/ 30632 w 103496"/>
                <a:gd name="connsiteY1" fmla="*/ 0 h 168560"/>
                <a:gd name="connsiteX2" fmla="*/ 30632 w 103496"/>
                <a:gd name="connsiteY2" fmla="*/ 142215 h 168560"/>
                <a:gd name="connsiteX3" fmla="*/ 103497 w 103496"/>
                <a:gd name="connsiteY3" fmla="*/ 142215 h 168560"/>
                <a:gd name="connsiteX4" fmla="*/ 103497 w 103496"/>
                <a:gd name="connsiteY4" fmla="*/ 168560 h 168560"/>
                <a:gd name="connsiteX5" fmla="*/ 0 w 103496"/>
                <a:gd name="connsiteY5" fmla="*/ 168560 h 168560"/>
                <a:gd name="connsiteX6" fmla="*/ 0 w 103496"/>
                <a:gd name="connsiteY6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96" h="168560">
                  <a:moveTo>
                    <a:pt x="0" y="0"/>
                  </a:moveTo>
                  <a:lnTo>
                    <a:pt x="30632" y="0"/>
                  </a:lnTo>
                  <a:lnTo>
                    <a:pt x="30632" y="142215"/>
                  </a:lnTo>
                  <a:lnTo>
                    <a:pt x="103497" y="142215"/>
                  </a:lnTo>
                  <a:lnTo>
                    <a:pt x="103497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CDBB64C-EF5E-3E91-A8FC-2DA4DE209D61}"/>
                </a:ext>
              </a:extLst>
            </p:cNvPr>
            <p:cNvSpPr/>
            <p:nvPr/>
          </p:nvSpPr>
          <p:spPr>
            <a:xfrm>
              <a:off x="2367485" y="6259130"/>
              <a:ext cx="141243" cy="168560"/>
            </a:xfrm>
            <a:custGeom>
              <a:avLst/>
              <a:gdLst>
                <a:gd name="connsiteX0" fmla="*/ 55292 w 141243"/>
                <a:gd name="connsiteY0" fmla="*/ 26346 h 168560"/>
                <a:gd name="connsiteX1" fmla="*/ 0 w 141243"/>
                <a:gd name="connsiteY1" fmla="*/ 26346 h 168560"/>
                <a:gd name="connsiteX2" fmla="*/ 0 w 141243"/>
                <a:gd name="connsiteY2" fmla="*/ 0 h 168560"/>
                <a:gd name="connsiteX3" fmla="*/ 141243 w 141243"/>
                <a:gd name="connsiteY3" fmla="*/ 0 h 168560"/>
                <a:gd name="connsiteX4" fmla="*/ 141243 w 141243"/>
                <a:gd name="connsiteY4" fmla="*/ 26346 h 168560"/>
                <a:gd name="connsiteX5" fmla="*/ 85923 w 141243"/>
                <a:gd name="connsiteY5" fmla="*/ 26346 h 168560"/>
                <a:gd name="connsiteX6" fmla="*/ 85923 w 141243"/>
                <a:gd name="connsiteY6" fmla="*/ 168560 h 168560"/>
                <a:gd name="connsiteX7" fmla="*/ 55292 w 141243"/>
                <a:gd name="connsiteY7" fmla="*/ 168560 h 168560"/>
                <a:gd name="connsiteX8" fmla="*/ 55292 w 141243"/>
                <a:gd name="connsiteY8" fmla="*/ 26346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3" h="168560">
                  <a:moveTo>
                    <a:pt x="55292" y="26346"/>
                  </a:moveTo>
                  <a:lnTo>
                    <a:pt x="0" y="26346"/>
                  </a:lnTo>
                  <a:lnTo>
                    <a:pt x="0" y="0"/>
                  </a:lnTo>
                  <a:lnTo>
                    <a:pt x="141243" y="0"/>
                  </a:lnTo>
                  <a:lnTo>
                    <a:pt x="141243" y="26346"/>
                  </a:lnTo>
                  <a:lnTo>
                    <a:pt x="85923" y="26346"/>
                  </a:lnTo>
                  <a:lnTo>
                    <a:pt x="85923" y="168560"/>
                  </a:lnTo>
                  <a:lnTo>
                    <a:pt x="55292" y="168560"/>
                  </a:lnTo>
                  <a:lnTo>
                    <a:pt x="55292" y="26346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6811C6E-24CC-7B1A-3C68-3A57537B379C}"/>
                </a:ext>
              </a:extLst>
            </p:cNvPr>
            <p:cNvSpPr/>
            <p:nvPr/>
          </p:nvSpPr>
          <p:spPr>
            <a:xfrm>
              <a:off x="2518301" y="6256301"/>
              <a:ext cx="113697" cy="174246"/>
            </a:xfrm>
            <a:custGeom>
              <a:avLst/>
              <a:gdLst>
                <a:gd name="connsiteX0" fmla="*/ 16573 w 113697"/>
                <a:gd name="connsiteY0" fmla="*/ 128185 h 174246"/>
                <a:gd name="connsiteX1" fmla="*/ 58578 w 113697"/>
                <a:gd name="connsiteY1" fmla="*/ 145987 h 174246"/>
                <a:gd name="connsiteX2" fmla="*/ 83037 w 113697"/>
                <a:gd name="connsiteY2" fmla="*/ 125585 h 174246"/>
                <a:gd name="connsiteX3" fmla="*/ 3515 w 113697"/>
                <a:gd name="connsiteY3" fmla="*/ 48891 h 174246"/>
                <a:gd name="connsiteX4" fmla="*/ 60035 w 113697"/>
                <a:gd name="connsiteY4" fmla="*/ 0 h 174246"/>
                <a:gd name="connsiteX5" fmla="*/ 110354 w 113697"/>
                <a:gd name="connsiteY5" fmla="*/ 18059 h 174246"/>
                <a:gd name="connsiteX6" fmla="*/ 97067 w 113697"/>
                <a:gd name="connsiteY6" fmla="*/ 42976 h 174246"/>
                <a:gd name="connsiteX7" fmla="*/ 59806 w 113697"/>
                <a:gd name="connsiteY7" fmla="*/ 28260 h 174246"/>
                <a:gd name="connsiteX8" fmla="*/ 34404 w 113697"/>
                <a:gd name="connsiteY8" fmla="*/ 48434 h 174246"/>
                <a:gd name="connsiteX9" fmla="*/ 113698 w 113697"/>
                <a:gd name="connsiteY9" fmla="*/ 124870 h 174246"/>
                <a:gd name="connsiteX10" fmla="*/ 58149 w 113697"/>
                <a:gd name="connsiteY10" fmla="*/ 174247 h 174246"/>
                <a:gd name="connsiteX11" fmla="*/ 0 w 113697"/>
                <a:gd name="connsiteY11" fmla="*/ 151216 h 174246"/>
                <a:gd name="connsiteX12" fmla="*/ 16630 w 113697"/>
                <a:gd name="connsiteY12" fmla="*/ 128185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97" h="174246">
                  <a:moveTo>
                    <a:pt x="16573" y="128185"/>
                  </a:moveTo>
                  <a:cubicBezTo>
                    <a:pt x="16573" y="128185"/>
                    <a:pt x="34861" y="145987"/>
                    <a:pt x="58578" y="145987"/>
                  </a:cubicBezTo>
                  <a:cubicBezTo>
                    <a:pt x="71407" y="145987"/>
                    <a:pt x="83037" y="139329"/>
                    <a:pt x="83037" y="125585"/>
                  </a:cubicBezTo>
                  <a:cubicBezTo>
                    <a:pt x="83037" y="95439"/>
                    <a:pt x="3515" y="100668"/>
                    <a:pt x="3515" y="48891"/>
                  </a:cubicBezTo>
                  <a:cubicBezTo>
                    <a:pt x="3515" y="20888"/>
                    <a:pt x="27717" y="0"/>
                    <a:pt x="60035" y="0"/>
                  </a:cubicBezTo>
                  <a:cubicBezTo>
                    <a:pt x="92353" y="0"/>
                    <a:pt x="110354" y="18059"/>
                    <a:pt x="110354" y="18059"/>
                  </a:cubicBezTo>
                  <a:lnTo>
                    <a:pt x="97067" y="42976"/>
                  </a:lnTo>
                  <a:cubicBezTo>
                    <a:pt x="97067" y="42976"/>
                    <a:pt x="80923" y="28260"/>
                    <a:pt x="59806" y="28260"/>
                  </a:cubicBezTo>
                  <a:cubicBezTo>
                    <a:pt x="45548" y="28260"/>
                    <a:pt x="34404" y="36575"/>
                    <a:pt x="34404" y="48434"/>
                  </a:cubicBezTo>
                  <a:cubicBezTo>
                    <a:pt x="34404" y="78351"/>
                    <a:pt x="113698" y="70979"/>
                    <a:pt x="113698" y="124870"/>
                  </a:cubicBezTo>
                  <a:cubicBezTo>
                    <a:pt x="113698" y="151702"/>
                    <a:pt x="93295" y="174247"/>
                    <a:pt x="58149" y="174247"/>
                  </a:cubicBezTo>
                  <a:cubicBezTo>
                    <a:pt x="20631" y="174247"/>
                    <a:pt x="0" y="151216"/>
                    <a:pt x="0" y="151216"/>
                  </a:cubicBezTo>
                  <a:lnTo>
                    <a:pt x="16630" y="128185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F7B6377-53A7-6D41-E892-58ECC80E059A}"/>
                </a:ext>
              </a:extLst>
            </p:cNvPr>
            <p:cNvSpPr/>
            <p:nvPr/>
          </p:nvSpPr>
          <p:spPr>
            <a:xfrm>
              <a:off x="2738095" y="6259130"/>
              <a:ext cx="96867" cy="168560"/>
            </a:xfrm>
            <a:custGeom>
              <a:avLst/>
              <a:gdLst>
                <a:gd name="connsiteX0" fmla="*/ 0 w 96867"/>
                <a:gd name="connsiteY0" fmla="*/ 0 h 168560"/>
                <a:gd name="connsiteX1" fmla="*/ 96867 w 96867"/>
                <a:gd name="connsiteY1" fmla="*/ 0 h 168560"/>
                <a:gd name="connsiteX2" fmla="*/ 96867 w 96867"/>
                <a:gd name="connsiteY2" fmla="*/ 26346 h 168560"/>
                <a:gd name="connsiteX3" fmla="*/ 30632 w 96867"/>
                <a:gd name="connsiteY3" fmla="*/ 26346 h 168560"/>
                <a:gd name="connsiteX4" fmla="*/ 30632 w 96867"/>
                <a:gd name="connsiteY4" fmla="*/ 74065 h 168560"/>
                <a:gd name="connsiteX5" fmla="*/ 86438 w 96867"/>
                <a:gd name="connsiteY5" fmla="*/ 74065 h 168560"/>
                <a:gd name="connsiteX6" fmla="*/ 86438 w 96867"/>
                <a:gd name="connsiteY6" fmla="*/ 100410 h 168560"/>
                <a:gd name="connsiteX7" fmla="*/ 30632 w 96867"/>
                <a:gd name="connsiteY7" fmla="*/ 100410 h 168560"/>
                <a:gd name="connsiteX8" fmla="*/ 30632 w 96867"/>
                <a:gd name="connsiteY8" fmla="*/ 168560 h 168560"/>
                <a:gd name="connsiteX9" fmla="*/ 0 w 96867"/>
                <a:gd name="connsiteY9" fmla="*/ 168560 h 168560"/>
                <a:gd name="connsiteX10" fmla="*/ 0 w 96867"/>
                <a:gd name="connsiteY1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867" h="168560">
                  <a:moveTo>
                    <a:pt x="0" y="0"/>
                  </a:moveTo>
                  <a:lnTo>
                    <a:pt x="96867" y="0"/>
                  </a:lnTo>
                  <a:lnTo>
                    <a:pt x="96867" y="26346"/>
                  </a:lnTo>
                  <a:lnTo>
                    <a:pt x="30632" y="26346"/>
                  </a:lnTo>
                  <a:lnTo>
                    <a:pt x="30632" y="74065"/>
                  </a:lnTo>
                  <a:lnTo>
                    <a:pt x="86438" y="74065"/>
                  </a:lnTo>
                  <a:lnTo>
                    <a:pt x="86438" y="100410"/>
                  </a:lnTo>
                  <a:lnTo>
                    <a:pt x="30632" y="100410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60C37C2-4DB8-2A69-8E18-BBB037A425D0}"/>
                </a:ext>
              </a:extLst>
            </p:cNvPr>
            <p:cNvSpPr/>
            <p:nvPr/>
          </p:nvSpPr>
          <p:spPr>
            <a:xfrm>
              <a:off x="2852079" y="6256273"/>
              <a:ext cx="174246" cy="174246"/>
            </a:xfrm>
            <a:custGeom>
              <a:avLst/>
              <a:gdLst>
                <a:gd name="connsiteX0" fmla="*/ 87123 w 174246"/>
                <a:gd name="connsiteY0" fmla="*/ 146244 h 174246"/>
                <a:gd name="connsiteX1" fmla="*/ 142672 w 174246"/>
                <a:gd name="connsiteY1" fmla="*/ 85952 h 174246"/>
                <a:gd name="connsiteX2" fmla="*/ 87123 w 174246"/>
                <a:gd name="connsiteY2" fmla="*/ 28031 h 174246"/>
                <a:gd name="connsiteX3" fmla="*/ 31575 w 174246"/>
                <a:gd name="connsiteY3" fmla="*/ 85952 h 174246"/>
                <a:gd name="connsiteX4" fmla="*/ 87123 w 174246"/>
                <a:gd name="connsiteY4" fmla="*/ 146244 h 174246"/>
                <a:gd name="connsiteX5" fmla="*/ 87123 w 174246"/>
                <a:gd name="connsiteY5" fmla="*/ 0 h 174246"/>
                <a:gd name="connsiteX6" fmla="*/ 174247 w 174246"/>
                <a:gd name="connsiteY6" fmla="*/ 85923 h 174246"/>
                <a:gd name="connsiteX7" fmla="*/ 87123 w 174246"/>
                <a:gd name="connsiteY7" fmla="*/ 174247 h 174246"/>
                <a:gd name="connsiteX8" fmla="*/ 0 w 174246"/>
                <a:gd name="connsiteY8" fmla="*/ 85923 h 174246"/>
                <a:gd name="connsiteX9" fmla="*/ 87123 w 174246"/>
                <a:gd name="connsiteY9" fmla="*/ 0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246" h="174246">
                  <a:moveTo>
                    <a:pt x="87123" y="146244"/>
                  </a:moveTo>
                  <a:cubicBezTo>
                    <a:pt x="117984" y="146244"/>
                    <a:pt x="142672" y="120613"/>
                    <a:pt x="142672" y="85952"/>
                  </a:cubicBezTo>
                  <a:cubicBezTo>
                    <a:pt x="142672" y="51291"/>
                    <a:pt x="117984" y="28031"/>
                    <a:pt x="87123" y="28031"/>
                  </a:cubicBezTo>
                  <a:cubicBezTo>
                    <a:pt x="56263" y="28031"/>
                    <a:pt x="31575" y="52720"/>
                    <a:pt x="31575" y="85952"/>
                  </a:cubicBezTo>
                  <a:cubicBezTo>
                    <a:pt x="31575" y="120613"/>
                    <a:pt x="56263" y="146244"/>
                    <a:pt x="87123" y="146244"/>
                  </a:cubicBezTo>
                  <a:moveTo>
                    <a:pt x="87123" y="0"/>
                  </a:moveTo>
                  <a:cubicBezTo>
                    <a:pt x="136729" y="0"/>
                    <a:pt x="174247" y="37747"/>
                    <a:pt x="174247" y="85923"/>
                  </a:cubicBezTo>
                  <a:cubicBezTo>
                    <a:pt x="174247" y="134100"/>
                    <a:pt x="136729" y="174247"/>
                    <a:pt x="87123" y="174247"/>
                  </a:cubicBezTo>
                  <a:cubicBezTo>
                    <a:pt x="37518" y="174247"/>
                    <a:pt x="0" y="135557"/>
                    <a:pt x="0" y="85923"/>
                  </a:cubicBezTo>
                  <a:cubicBezTo>
                    <a:pt x="0" y="37747"/>
                    <a:pt x="37518" y="0"/>
                    <a:pt x="87123" y="0"/>
                  </a:cubicBezTo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6537584-3A5D-0EBA-ADA7-A018B08F6F86}"/>
                </a:ext>
              </a:extLst>
            </p:cNvPr>
            <p:cNvSpPr/>
            <p:nvPr/>
          </p:nvSpPr>
          <p:spPr>
            <a:xfrm>
              <a:off x="3057472" y="6259130"/>
              <a:ext cx="127699" cy="168560"/>
            </a:xfrm>
            <a:custGeom>
              <a:avLst/>
              <a:gdLst>
                <a:gd name="connsiteX0" fmla="*/ 58149 w 127699"/>
                <a:gd name="connsiteY0" fmla="*/ 79037 h 168560"/>
                <a:gd name="connsiteX1" fmla="*/ 84723 w 127699"/>
                <a:gd name="connsiteY1" fmla="*/ 52463 h 168560"/>
                <a:gd name="connsiteX2" fmla="*/ 53863 w 127699"/>
                <a:gd name="connsiteY2" fmla="*/ 26346 h 168560"/>
                <a:gd name="connsiteX3" fmla="*/ 30603 w 127699"/>
                <a:gd name="connsiteY3" fmla="*/ 26346 h 168560"/>
                <a:gd name="connsiteX4" fmla="*/ 30603 w 127699"/>
                <a:gd name="connsiteY4" fmla="*/ 79037 h 168560"/>
                <a:gd name="connsiteX5" fmla="*/ 58149 w 127699"/>
                <a:gd name="connsiteY5" fmla="*/ 79037 h 168560"/>
                <a:gd name="connsiteX6" fmla="*/ 0 w 127699"/>
                <a:gd name="connsiteY6" fmla="*/ 0 h 168560"/>
                <a:gd name="connsiteX7" fmla="*/ 54348 w 127699"/>
                <a:gd name="connsiteY7" fmla="*/ 0 h 168560"/>
                <a:gd name="connsiteX8" fmla="*/ 88295 w 127699"/>
                <a:gd name="connsiteY8" fmla="*/ 4743 h 168560"/>
                <a:gd name="connsiteX9" fmla="*/ 115841 w 127699"/>
                <a:gd name="connsiteY9" fmla="*/ 50805 h 168560"/>
                <a:gd name="connsiteX10" fmla="*/ 87352 w 127699"/>
                <a:gd name="connsiteY10" fmla="*/ 96867 h 168560"/>
                <a:gd name="connsiteX11" fmla="*/ 87352 w 127699"/>
                <a:gd name="connsiteY11" fmla="*/ 97353 h 168560"/>
                <a:gd name="connsiteX12" fmla="*/ 93038 w 127699"/>
                <a:gd name="connsiteY12" fmla="*/ 105668 h 168560"/>
                <a:gd name="connsiteX13" fmla="*/ 127699 w 127699"/>
                <a:gd name="connsiteY13" fmla="*/ 168560 h 168560"/>
                <a:gd name="connsiteX14" fmla="*/ 93524 w 127699"/>
                <a:gd name="connsiteY14" fmla="*/ 168560 h 168560"/>
                <a:gd name="connsiteX15" fmla="*/ 60063 w 127699"/>
                <a:gd name="connsiteY15" fmla="*/ 105668 h 168560"/>
                <a:gd name="connsiteX16" fmla="*/ 30632 w 127699"/>
                <a:gd name="connsiteY16" fmla="*/ 105668 h 168560"/>
                <a:gd name="connsiteX17" fmla="*/ 30632 w 127699"/>
                <a:gd name="connsiteY17" fmla="*/ 168560 h 168560"/>
                <a:gd name="connsiteX18" fmla="*/ 0 w 127699"/>
                <a:gd name="connsiteY18" fmla="*/ 168560 h 168560"/>
                <a:gd name="connsiteX19" fmla="*/ 0 w 127699"/>
                <a:gd name="connsiteY19" fmla="*/ 0 h 168560"/>
                <a:gd name="connsiteX20" fmla="*/ 0 w 127699"/>
                <a:gd name="connsiteY2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699" h="168560">
                  <a:moveTo>
                    <a:pt x="58149" y="79037"/>
                  </a:moveTo>
                  <a:cubicBezTo>
                    <a:pt x="74522" y="79037"/>
                    <a:pt x="84723" y="69293"/>
                    <a:pt x="84723" y="52463"/>
                  </a:cubicBezTo>
                  <a:cubicBezTo>
                    <a:pt x="84723" y="35632"/>
                    <a:pt x="77837" y="26346"/>
                    <a:pt x="53863" y="26346"/>
                  </a:cubicBezTo>
                  <a:lnTo>
                    <a:pt x="30603" y="26346"/>
                  </a:lnTo>
                  <a:lnTo>
                    <a:pt x="30603" y="79037"/>
                  </a:lnTo>
                  <a:lnTo>
                    <a:pt x="58149" y="79037"/>
                  </a:lnTo>
                  <a:close/>
                  <a:moveTo>
                    <a:pt x="0" y="0"/>
                  </a:moveTo>
                  <a:lnTo>
                    <a:pt x="54348" y="0"/>
                  </a:lnTo>
                  <a:cubicBezTo>
                    <a:pt x="72636" y="0"/>
                    <a:pt x="80951" y="1429"/>
                    <a:pt x="88295" y="4743"/>
                  </a:cubicBezTo>
                  <a:cubicBezTo>
                    <a:pt x="105154" y="12344"/>
                    <a:pt x="115841" y="28489"/>
                    <a:pt x="115841" y="50805"/>
                  </a:cubicBezTo>
                  <a:cubicBezTo>
                    <a:pt x="115841" y="70979"/>
                    <a:pt x="105154" y="89724"/>
                    <a:pt x="87352" y="96867"/>
                  </a:cubicBezTo>
                  <a:lnTo>
                    <a:pt x="87352" y="97353"/>
                  </a:lnTo>
                  <a:cubicBezTo>
                    <a:pt x="87352" y="97353"/>
                    <a:pt x="89724" y="99725"/>
                    <a:pt x="93038" y="105668"/>
                  </a:cubicBezTo>
                  <a:lnTo>
                    <a:pt x="127699" y="168560"/>
                  </a:lnTo>
                  <a:lnTo>
                    <a:pt x="93524" y="168560"/>
                  </a:lnTo>
                  <a:lnTo>
                    <a:pt x="60063" y="105668"/>
                  </a:lnTo>
                  <a:lnTo>
                    <a:pt x="30632" y="105668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8046B9F-5FB1-AD51-7DE8-4BB66B3ED41F}"/>
                </a:ext>
              </a:extLst>
            </p:cNvPr>
            <p:cNvSpPr/>
            <p:nvPr/>
          </p:nvSpPr>
          <p:spPr>
            <a:xfrm>
              <a:off x="1675099" y="6531130"/>
              <a:ext cx="143386" cy="168560"/>
            </a:xfrm>
            <a:custGeom>
              <a:avLst/>
              <a:gdLst>
                <a:gd name="connsiteX0" fmla="*/ 55806 w 143386"/>
                <a:gd name="connsiteY0" fmla="*/ 142215 h 168560"/>
                <a:gd name="connsiteX1" fmla="*/ 111840 w 143386"/>
                <a:gd name="connsiteY1" fmla="*/ 84066 h 168560"/>
                <a:gd name="connsiteX2" fmla="*/ 55806 w 143386"/>
                <a:gd name="connsiteY2" fmla="*/ 26374 h 168560"/>
                <a:gd name="connsiteX3" fmla="*/ 30632 w 143386"/>
                <a:gd name="connsiteY3" fmla="*/ 26374 h 168560"/>
                <a:gd name="connsiteX4" fmla="*/ 30632 w 143386"/>
                <a:gd name="connsiteY4" fmla="*/ 142215 h 168560"/>
                <a:gd name="connsiteX5" fmla="*/ 55806 w 143386"/>
                <a:gd name="connsiteY5" fmla="*/ 142215 h 168560"/>
                <a:gd name="connsiteX6" fmla="*/ 0 w 143386"/>
                <a:gd name="connsiteY6" fmla="*/ 0 h 168560"/>
                <a:gd name="connsiteX7" fmla="*/ 57435 w 143386"/>
                <a:gd name="connsiteY7" fmla="*/ 0 h 168560"/>
                <a:gd name="connsiteX8" fmla="*/ 143386 w 143386"/>
                <a:gd name="connsiteY8" fmla="*/ 84037 h 168560"/>
                <a:gd name="connsiteX9" fmla="*/ 57435 w 143386"/>
                <a:gd name="connsiteY9" fmla="*/ 168561 h 168560"/>
                <a:gd name="connsiteX10" fmla="*/ 0 w 143386"/>
                <a:gd name="connsiteY10" fmla="*/ 168561 h 168560"/>
                <a:gd name="connsiteX11" fmla="*/ 0 w 143386"/>
                <a:gd name="connsiteY11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386" h="168560">
                  <a:moveTo>
                    <a:pt x="55806" y="142215"/>
                  </a:moveTo>
                  <a:cubicBezTo>
                    <a:pt x="89981" y="142215"/>
                    <a:pt x="111840" y="122041"/>
                    <a:pt x="111840" y="84066"/>
                  </a:cubicBezTo>
                  <a:cubicBezTo>
                    <a:pt x="111840" y="46091"/>
                    <a:pt x="89524" y="26374"/>
                    <a:pt x="55806" y="26374"/>
                  </a:cubicBezTo>
                  <a:lnTo>
                    <a:pt x="30632" y="26374"/>
                  </a:lnTo>
                  <a:lnTo>
                    <a:pt x="30632" y="142215"/>
                  </a:lnTo>
                  <a:lnTo>
                    <a:pt x="55806" y="142215"/>
                  </a:lnTo>
                  <a:close/>
                  <a:moveTo>
                    <a:pt x="0" y="0"/>
                  </a:moveTo>
                  <a:lnTo>
                    <a:pt x="57435" y="0"/>
                  </a:lnTo>
                  <a:cubicBezTo>
                    <a:pt x="109440" y="0"/>
                    <a:pt x="143386" y="30860"/>
                    <a:pt x="143386" y="84037"/>
                  </a:cubicBezTo>
                  <a:cubicBezTo>
                    <a:pt x="143386" y="137214"/>
                    <a:pt x="109440" y="168561"/>
                    <a:pt x="57435" y="168561"/>
                  </a:cubicBez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270A7E2-E041-BAC7-4BF5-A9082F3F93A3}"/>
                </a:ext>
              </a:extLst>
            </p:cNvPr>
            <p:cNvSpPr/>
            <p:nvPr/>
          </p:nvSpPr>
          <p:spPr>
            <a:xfrm>
              <a:off x="1850574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52 w 104696"/>
                <a:gd name="connsiteY5" fmla="*/ 70522 h 168560"/>
                <a:gd name="connsiteX6" fmla="*/ 87352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52" y="70522"/>
                  </a:lnTo>
                  <a:lnTo>
                    <a:pt x="87352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8BB85B2-C998-2705-811D-E2609A3DCA37}"/>
                </a:ext>
              </a:extLst>
            </p:cNvPr>
            <p:cNvSpPr/>
            <p:nvPr/>
          </p:nvSpPr>
          <p:spPr>
            <a:xfrm>
              <a:off x="1965472" y="6531130"/>
              <a:ext cx="153358" cy="168560"/>
            </a:xfrm>
            <a:custGeom>
              <a:avLst/>
              <a:gdLst>
                <a:gd name="connsiteX0" fmla="*/ 29 w 153358"/>
                <a:gd name="connsiteY0" fmla="*/ 0 h 168560"/>
                <a:gd name="connsiteX1" fmla="*/ 33032 w 153358"/>
                <a:gd name="connsiteY1" fmla="*/ 0 h 168560"/>
                <a:gd name="connsiteX2" fmla="*/ 70064 w 153358"/>
                <a:gd name="connsiteY2" fmla="*/ 109926 h 168560"/>
                <a:gd name="connsiteX3" fmla="*/ 76465 w 153358"/>
                <a:gd name="connsiteY3" fmla="*/ 134614 h 168560"/>
                <a:gd name="connsiteX4" fmla="*/ 76951 w 153358"/>
                <a:gd name="connsiteY4" fmla="*/ 134614 h 168560"/>
                <a:gd name="connsiteX5" fmla="*/ 83352 w 153358"/>
                <a:gd name="connsiteY5" fmla="*/ 109926 h 168560"/>
                <a:gd name="connsiteX6" fmla="*/ 120613 w 153358"/>
                <a:gd name="connsiteY6" fmla="*/ 0 h 168560"/>
                <a:gd name="connsiteX7" fmla="*/ 153359 w 153358"/>
                <a:gd name="connsiteY7" fmla="*/ 0 h 168560"/>
                <a:gd name="connsiteX8" fmla="*/ 91867 w 153358"/>
                <a:gd name="connsiteY8" fmla="*/ 168561 h 168560"/>
                <a:gd name="connsiteX9" fmla="*/ 61492 w 153358"/>
                <a:gd name="connsiteY9" fmla="*/ 168561 h 168560"/>
                <a:gd name="connsiteX10" fmla="*/ 0 w 153358"/>
                <a:gd name="connsiteY1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8" h="168560">
                  <a:moveTo>
                    <a:pt x="29" y="0"/>
                  </a:moveTo>
                  <a:lnTo>
                    <a:pt x="33032" y="0"/>
                  </a:lnTo>
                  <a:lnTo>
                    <a:pt x="70064" y="109926"/>
                  </a:lnTo>
                  <a:cubicBezTo>
                    <a:pt x="73379" y="119670"/>
                    <a:pt x="76237" y="134614"/>
                    <a:pt x="76465" y="134614"/>
                  </a:cubicBezTo>
                  <a:lnTo>
                    <a:pt x="76951" y="134614"/>
                  </a:lnTo>
                  <a:cubicBezTo>
                    <a:pt x="77179" y="134614"/>
                    <a:pt x="80037" y="119641"/>
                    <a:pt x="83352" y="109926"/>
                  </a:cubicBezTo>
                  <a:lnTo>
                    <a:pt x="120613" y="0"/>
                  </a:lnTo>
                  <a:lnTo>
                    <a:pt x="153359" y="0"/>
                  </a:lnTo>
                  <a:lnTo>
                    <a:pt x="91867" y="168561"/>
                  </a:lnTo>
                  <a:lnTo>
                    <a:pt x="61492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E848EAD-9141-9C12-33D2-2015C022684B}"/>
                </a:ext>
              </a:extLst>
            </p:cNvPr>
            <p:cNvSpPr/>
            <p:nvPr/>
          </p:nvSpPr>
          <p:spPr>
            <a:xfrm>
              <a:off x="2140004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81 w 104696"/>
                <a:gd name="connsiteY5" fmla="*/ 70522 h 168560"/>
                <a:gd name="connsiteX6" fmla="*/ 87381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81" y="70522"/>
                  </a:lnTo>
                  <a:lnTo>
                    <a:pt x="87381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EE19B14-A2A9-EC7A-3475-DCBCE6586B3C}"/>
                </a:ext>
              </a:extLst>
            </p:cNvPr>
            <p:cNvSpPr/>
            <p:nvPr/>
          </p:nvSpPr>
          <p:spPr>
            <a:xfrm>
              <a:off x="2276533" y="6531130"/>
              <a:ext cx="103496" cy="168560"/>
            </a:xfrm>
            <a:custGeom>
              <a:avLst/>
              <a:gdLst>
                <a:gd name="connsiteX0" fmla="*/ 0 w 103496"/>
                <a:gd name="connsiteY0" fmla="*/ 0 h 168560"/>
                <a:gd name="connsiteX1" fmla="*/ 30632 w 103496"/>
                <a:gd name="connsiteY1" fmla="*/ 0 h 168560"/>
                <a:gd name="connsiteX2" fmla="*/ 30632 w 103496"/>
                <a:gd name="connsiteY2" fmla="*/ 142215 h 168560"/>
                <a:gd name="connsiteX3" fmla="*/ 103497 w 103496"/>
                <a:gd name="connsiteY3" fmla="*/ 142215 h 168560"/>
                <a:gd name="connsiteX4" fmla="*/ 103497 w 103496"/>
                <a:gd name="connsiteY4" fmla="*/ 168561 h 168560"/>
                <a:gd name="connsiteX5" fmla="*/ 0 w 103496"/>
                <a:gd name="connsiteY5" fmla="*/ 168561 h 168560"/>
                <a:gd name="connsiteX6" fmla="*/ 0 w 103496"/>
                <a:gd name="connsiteY6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96" h="168560">
                  <a:moveTo>
                    <a:pt x="0" y="0"/>
                  </a:moveTo>
                  <a:lnTo>
                    <a:pt x="30632" y="0"/>
                  </a:lnTo>
                  <a:lnTo>
                    <a:pt x="30632" y="142215"/>
                  </a:lnTo>
                  <a:lnTo>
                    <a:pt x="103497" y="142215"/>
                  </a:lnTo>
                  <a:lnTo>
                    <a:pt x="1034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0744AB1-3C07-2D2F-620C-52994CC2559E}"/>
                </a:ext>
              </a:extLst>
            </p:cNvPr>
            <p:cNvSpPr/>
            <p:nvPr/>
          </p:nvSpPr>
          <p:spPr>
            <a:xfrm>
              <a:off x="2390030" y="6528301"/>
              <a:ext cx="174246" cy="174246"/>
            </a:xfrm>
            <a:custGeom>
              <a:avLst/>
              <a:gdLst>
                <a:gd name="connsiteX0" fmla="*/ 87123 w 174246"/>
                <a:gd name="connsiteY0" fmla="*/ 146244 h 174246"/>
                <a:gd name="connsiteX1" fmla="*/ 142672 w 174246"/>
                <a:gd name="connsiteY1" fmla="*/ 85952 h 174246"/>
                <a:gd name="connsiteX2" fmla="*/ 87123 w 174246"/>
                <a:gd name="connsiteY2" fmla="*/ 28032 h 174246"/>
                <a:gd name="connsiteX3" fmla="*/ 31575 w 174246"/>
                <a:gd name="connsiteY3" fmla="*/ 85952 h 174246"/>
                <a:gd name="connsiteX4" fmla="*/ 87123 w 174246"/>
                <a:gd name="connsiteY4" fmla="*/ 146244 h 174246"/>
                <a:gd name="connsiteX5" fmla="*/ 87123 w 174246"/>
                <a:gd name="connsiteY5" fmla="*/ 0 h 174246"/>
                <a:gd name="connsiteX6" fmla="*/ 174247 w 174246"/>
                <a:gd name="connsiteY6" fmla="*/ 85923 h 174246"/>
                <a:gd name="connsiteX7" fmla="*/ 87123 w 174246"/>
                <a:gd name="connsiteY7" fmla="*/ 174247 h 174246"/>
                <a:gd name="connsiteX8" fmla="*/ 0 w 174246"/>
                <a:gd name="connsiteY8" fmla="*/ 85923 h 174246"/>
                <a:gd name="connsiteX9" fmla="*/ 87123 w 174246"/>
                <a:gd name="connsiteY9" fmla="*/ 0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246" h="174246">
                  <a:moveTo>
                    <a:pt x="87123" y="146244"/>
                  </a:moveTo>
                  <a:cubicBezTo>
                    <a:pt x="117984" y="146244"/>
                    <a:pt x="142672" y="120613"/>
                    <a:pt x="142672" y="85952"/>
                  </a:cubicBezTo>
                  <a:cubicBezTo>
                    <a:pt x="142672" y="51291"/>
                    <a:pt x="117984" y="28032"/>
                    <a:pt x="87123" y="28032"/>
                  </a:cubicBezTo>
                  <a:cubicBezTo>
                    <a:pt x="56263" y="28032"/>
                    <a:pt x="31575" y="52720"/>
                    <a:pt x="31575" y="85952"/>
                  </a:cubicBezTo>
                  <a:cubicBezTo>
                    <a:pt x="31575" y="120613"/>
                    <a:pt x="56263" y="146244"/>
                    <a:pt x="87123" y="146244"/>
                  </a:cubicBezTo>
                  <a:moveTo>
                    <a:pt x="87123" y="0"/>
                  </a:moveTo>
                  <a:cubicBezTo>
                    <a:pt x="136729" y="0"/>
                    <a:pt x="174247" y="37747"/>
                    <a:pt x="174247" y="85923"/>
                  </a:cubicBezTo>
                  <a:cubicBezTo>
                    <a:pt x="174247" y="134100"/>
                    <a:pt x="136729" y="174247"/>
                    <a:pt x="87123" y="174247"/>
                  </a:cubicBezTo>
                  <a:cubicBezTo>
                    <a:pt x="37518" y="174247"/>
                    <a:pt x="0" y="135557"/>
                    <a:pt x="0" y="85923"/>
                  </a:cubicBezTo>
                  <a:cubicBezTo>
                    <a:pt x="0" y="36290"/>
                    <a:pt x="37518" y="0"/>
                    <a:pt x="87123" y="0"/>
                  </a:cubicBezTo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D713348E-C6DE-779E-968D-8CAE8E6129B2}"/>
                </a:ext>
              </a:extLst>
            </p:cNvPr>
            <p:cNvSpPr/>
            <p:nvPr/>
          </p:nvSpPr>
          <p:spPr>
            <a:xfrm>
              <a:off x="2595395" y="6531101"/>
              <a:ext cx="118698" cy="168560"/>
            </a:xfrm>
            <a:custGeom>
              <a:avLst/>
              <a:gdLst>
                <a:gd name="connsiteX0" fmla="*/ 59378 w 118698"/>
                <a:gd name="connsiteY0" fmla="*/ 83837 h 168560"/>
                <a:gd name="connsiteX1" fmla="*/ 87638 w 118698"/>
                <a:gd name="connsiteY1" fmla="*/ 54891 h 168560"/>
                <a:gd name="connsiteX2" fmla="*/ 59863 w 118698"/>
                <a:gd name="connsiteY2" fmla="*/ 26403 h 168560"/>
                <a:gd name="connsiteX3" fmla="*/ 30660 w 118698"/>
                <a:gd name="connsiteY3" fmla="*/ 26403 h 168560"/>
                <a:gd name="connsiteX4" fmla="*/ 30660 w 118698"/>
                <a:gd name="connsiteY4" fmla="*/ 83837 h 168560"/>
                <a:gd name="connsiteX5" fmla="*/ 59406 w 118698"/>
                <a:gd name="connsiteY5" fmla="*/ 83837 h 168560"/>
                <a:gd name="connsiteX6" fmla="*/ 29 w 118698"/>
                <a:gd name="connsiteY6" fmla="*/ 29 h 168560"/>
                <a:gd name="connsiteX7" fmla="*/ 65064 w 118698"/>
                <a:gd name="connsiteY7" fmla="*/ 29 h 168560"/>
                <a:gd name="connsiteX8" fmla="*/ 118698 w 118698"/>
                <a:gd name="connsiteY8" fmla="*/ 54863 h 168560"/>
                <a:gd name="connsiteX9" fmla="*/ 65064 w 118698"/>
                <a:gd name="connsiteY9" fmla="*/ 110412 h 168560"/>
                <a:gd name="connsiteX10" fmla="*/ 30632 w 118698"/>
                <a:gd name="connsiteY10" fmla="*/ 110412 h 168560"/>
                <a:gd name="connsiteX11" fmla="*/ 30632 w 118698"/>
                <a:gd name="connsiteY11" fmla="*/ 168560 h 168560"/>
                <a:gd name="connsiteX12" fmla="*/ 0 w 118698"/>
                <a:gd name="connsiteY12" fmla="*/ 168560 h 168560"/>
                <a:gd name="connsiteX13" fmla="*/ 0 w 118698"/>
                <a:gd name="connsiteY13" fmla="*/ 0 h 168560"/>
                <a:gd name="connsiteX14" fmla="*/ 0 w 118698"/>
                <a:gd name="connsiteY14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698" h="168560">
                  <a:moveTo>
                    <a:pt x="59378" y="83837"/>
                  </a:moveTo>
                  <a:cubicBezTo>
                    <a:pt x="77180" y="83837"/>
                    <a:pt x="87638" y="72436"/>
                    <a:pt x="87638" y="54891"/>
                  </a:cubicBezTo>
                  <a:cubicBezTo>
                    <a:pt x="87638" y="37347"/>
                    <a:pt x="77180" y="26403"/>
                    <a:pt x="59863" y="26403"/>
                  </a:cubicBezTo>
                  <a:lnTo>
                    <a:pt x="30660" y="26403"/>
                  </a:lnTo>
                  <a:lnTo>
                    <a:pt x="30660" y="83837"/>
                  </a:lnTo>
                  <a:lnTo>
                    <a:pt x="59406" y="83837"/>
                  </a:lnTo>
                  <a:close/>
                  <a:moveTo>
                    <a:pt x="29" y="29"/>
                  </a:moveTo>
                  <a:lnTo>
                    <a:pt x="65064" y="29"/>
                  </a:lnTo>
                  <a:cubicBezTo>
                    <a:pt x="96639" y="29"/>
                    <a:pt x="118698" y="22117"/>
                    <a:pt x="118698" y="54863"/>
                  </a:cubicBezTo>
                  <a:cubicBezTo>
                    <a:pt x="118698" y="87609"/>
                    <a:pt x="96610" y="110412"/>
                    <a:pt x="65064" y="110412"/>
                  </a:cubicBezTo>
                  <a:lnTo>
                    <a:pt x="30632" y="110412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90F07BA-204B-1911-2E5C-82A20C129141}"/>
                </a:ext>
              </a:extLst>
            </p:cNvPr>
            <p:cNvSpPr/>
            <p:nvPr/>
          </p:nvSpPr>
          <p:spPr>
            <a:xfrm>
              <a:off x="2735981" y="6531130"/>
              <a:ext cx="176161" cy="168560"/>
            </a:xfrm>
            <a:custGeom>
              <a:avLst/>
              <a:gdLst>
                <a:gd name="connsiteX0" fmla="*/ 13773 w 176161"/>
                <a:gd name="connsiteY0" fmla="*/ 0 h 168560"/>
                <a:gd name="connsiteX1" fmla="*/ 46519 w 176161"/>
                <a:gd name="connsiteY1" fmla="*/ 0 h 168560"/>
                <a:gd name="connsiteX2" fmla="*/ 79523 w 176161"/>
                <a:gd name="connsiteY2" fmla="*/ 83323 h 168560"/>
                <a:gd name="connsiteX3" fmla="*/ 88066 w 176161"/>
                <a:gd name="connsiteY3" fmla="*/ 108011 h 168560"/>
                <a:gd name="connsiteX4" fmla="*/ 88552 w 176161"/>
                <a:gd name="connsiteY4" fmla="*/ 108011 h 168560"/>
                <a:gd name="connsiteX5" fmla="*/ 96867 w 176161"/>
                <a:gd name="connsiteY5" fmla="*/ 83323 h 168560"/>
                <a:gd name="connsiteX6" fmla="*/ 129871 w 176161"/>
                <a:gd name="connsiteY6" fmla="*/ 0 h 168560"/>
                <a:gd name="connsiteX7" fmla="*/ 162617 w 176161"/>
                <a:gd name="connsiteY7" fmla="*/ 0 h 168560"/>
                <a:gd name="connsiteX8" fmla="*/ 176161 w 176161"/>
                <a:gd name="connsiteY8" fmla="*/ 168561 h 168560"/>
                <a:gd name="connsiteX9" fmla="*/ 145787 w 176161"/>
                <a:gd name="connsiteY9" fmla="*/ 168561 h 168560"/>
                <a:gd name="connsiteX10" fmla="*/ 138672 w 176161"/>
                <a:gd name="connsiteY10" fmla="*/ 74293 h 168560"/>
                <a:gd name="connsiteX11" fmla="*/ 138443 w 176161"/>
                <a:gd name="connsiteY11" fmla="*/ 48176 h 168560"/>
                <a:gd name="connsiteX12" fmla="*/ 137957 w 176161"/>
                <a:gd name="connsiteY12" fmla="*/ 48176 h 168560"/>
                <a:gd name="connsiteX13" fmla="*/ 128928 w 176161"/>
                <a:gd name="connsiteY13" fmla="*/ 74293 h 168560"/>
                <a:gd name="connsiteX14" fmla="*/ 101611 w 176161"/>
                <a:gd name="connsiteY14" fmla="*/ 139586 h 168560"/>
                <a:gd name="connsiteX15" fmla="*/ 74779 w 176161"/>
                <a:gd name="connsiteY15" fmla="*/ 139586 h 168560"/>
                <a:gd name="connsiteX16" fmla="*/ 47719 w 176161"/>
                <a:gd name="connsiteY16" fmla="*/ 74293 h 168560"/>
                <a:gd name="connsiteX17" fmla="*/ 38461 w 176161"/>
                <a:gd name="connsiteY17" fmla="*/ 47948 h 168560"/>
                <a:gd name="connsiteX18" fmla="*/ 37975 w 176161"/>
                <a:gd name="connsiteY18" fmla="*/ 47948 h 168560"/>
                <a:gd name="connsiteX19" fmla="*/ 37747 w 176161"/>
                <a:gd name="connsiteY19" fmla="*/ 74293 h 168560"/>
                <a:gd name="connsiteX20" fmla="*/ 30632 w 176161"/>
                <a:gd name="connsiteY20" fmla="*/ 168561 h 168560"/>
                <a:gd name="connsiteX21" fmla="*/ 0 w 176161"/>
                <a:gd name="connsiteY21" fmla="*/ 168561 h 168560"/>
                <a:gd name="connsiteX22" fmla="*/ 13773 w 176161"/>
                <a:gd name="connsiteY2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161" h="168560">
                  <a:moveTo>
                    <a:pt x="13773" y="0"/>
                  </a:moveTo>
                  <a:lnTo>
                    <a:pt x="46519" y="0"/>
                  </a:lnTo>
                  <a:lnTo>
                    <a:pt x="79523" y="83323"/>
                  </a:lnTo>
                  <a:cubicBezTo>
                    <a:pt x="83323" y="93295"/>
                    <a:pt x="88066" y="108011"/>
                    <a:pt x="88066" y="108011"/>
                  </a:cubicBezTo>
                  <a:lnTo>
                    <a:pt x="88552" y="108011"/>
                  </a:lnTo>
                  <a:cubicBezTo>
                    <a:pt x="88552" y="108011"/>
                    <a:pt x="93067" y="93295"/>
                    <a:pt x="96867" y="83323"/>
                  </a:cubicBezTo>
                  <a:lnTo>
                    <a:pt x="129871" y="0"/>
                  </a:lnTo>
                  <a:lnTo>
                    <a:pt x="162617" y="0"/>
                  </a:lnTo>
                  <a:lnTo>
                    <a:pt x="176161" y="168561"/>
                  </a:lnTo>
                  <a:lnTo>
                    <a:pt x="145787" y="168561"/>
                  </a:lnTo>
                  <a:lnTo>
                    <a:pt x="138672" y="74293"/>
                  </a:lnTo>
                  <a:cubicBezTo>
                    <a:pt x="137957" y="63149"/>
                    <a:pt x="138443" y="48176"/>
                    <a:pt x="138443" y="48176"/>
                  </a:cubicBezTo>
                  <a:lnTo>
                    <a:pt x="137957" y="48176"/>
                  </a:lnTo>
                  <a:cubicBezTo>
                    <a:pt x="137957" y="48176"/>
                    <a:pt x="132985" y="64550"/>
                    <a:pt x="128928" y="74293"/>
                  </a:cubicBezTo>
                  <a:lnTo>
                    <a:pt x="101611" y="139586"/>
                  </a:lnTo>
                  <a:lnTo>
                    <a:pt x="74779" y="139586"/>
                  </a:lnTo>
                  <a:lnTo>
                    <a:pt x="47719" y="74293"/>
                  </a:lnTo>
                  <a:cubicBezTo>
                    <a:pt x="43690" y="64550"/>
                    <a:pt x="38461" y="47948"/>
                    <a:pt x="38461" y="47948"/>
                  </a:cubicBezTo>
                  <a:lnTo>
                    <a:pt x="37975" y="47948"/>
                  </a:lnTo>
                  <a:cubicBezTo>
                    <a:pt x="37975" y="47948"/>
                    <a:pt x="38461" y="63149"/>
                    <a:pt x="37747" y="74293"/>
                  </a:cubicBezTo>
                  <a:lnTo>
                    <a:pt x="30632" y="168561"/>
                  </a:lnTo>
                  <a:lnTo>
                    <a:pt x="0" y="168561"/>
                  </a:lnTo>
                  <a:lnTo>
                    <a:pt x="13773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06DEF8D-6618-5DC0-E60C-3F0F23E0DF18}"/>
                </a:ext>
              </a:extLst>
            </p:cNvPr>
            <p:cNvSpPr/>
            <p:nvPr/>
          </p:nvSpPr>
          <p:spPr>
            <a:xfrm>
              <a:off x="2949660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925 w 104696"/>
                <a:gd name="connsiteY1" fmla="*/ 0 h 168560"/>
                <a:gd name="connsiteX2" fmla="*/ 100925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81 w 104696"/>
                <a:gd name="connsiteY5" fmla="*/ 70522 h 168560"/>
                <a:gd name="connsiteX6" fmla="*/ 87381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925" y="0"/>
                  </a:lnTo>
                  <a:lnTo>
                    <a:pt x="100925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81" y="70522"/>
                  </a:lnTo>
                  <a:lnTo>
                    <a:pt x="87381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6FA258D-A7FC-B210-B697-EEB57B62039C}"/>
                </a:ext>
              </a:extLst>
            </p:cNvPr>
            <p:cNvSpPr/>
            <p:nvPr/>
          </p:nvSpPr>
          <p:spPr>
            <a:xfrm>
              <a:off x="3086189" y="6531130"/>
              <a:ext cx="137700" cy="168560"/>
            </a:xfrm>
            <a:custGeom>
              <a:avLst/>
              <a:gdLst>
                <a:gd name="connsiteX0" fmla="*/ 0 w 137700"/>
                <a:gd name="connsiteY0" fmla="*/ 0 h 168560"/>
                <a:gd name="connsiteX1" fmla="*/ 30632 w 137700"/>
                <a:gd name="connsiteY1" fmla="*/ 0 h 168560"/>
                <a:gd name="connsiteX2" fmla="*/ 94496 w 137700"/>
                <a:gd name="connsiteY2" fmla="*/ 97324 h 168560"/>
                <a:gd name="connsiteX3" fmla="*/ 108497 w 137700"/>
                <a:gd name="connsiteY3" fmla="*/ 123441 h 168560"/>
                <a:gd name="connsiteX4" fmla="*/ 108983 w 137700"/>
                <a:gd name="connsiteY4" fmla="*/ 123441 h 168560"/>
                <a:gd name="connsiteX5" fmla="*/ 107325 w 137700"/>
                <a:gd name="connsiteY5" fmla="*/ 97324 h 168560"/>
                <a:gd name="connsiteX6" fmla="*/ 107325 w 137700"/>
                <a:gd name="connsiteY6" fmla="*/ 0 h 168560"/>
                <a:gd name="connsiteX7" fmla="*/ 137700 w 137700"/>
                <a:gd name="connsiteY7" fmla="*/ 0 h 168560"/>
                <a:gd name="connsiteX8" fmla="*/ 137700 w 137700"/>
                <a:gd name="connsiteY8" fmla="*/ 168561 h 168560"/>
                <a:gd name="connsiteX9" fmla="*/ 107325 w 137700"/>
                <a:gd name="connsiteY9" fmla="*/ 168561 h 168560"/>
                <a:gd name="connsiteX10" fmla="*/ 43462 w 137700"/>
                <a:gd name="connsiteY10" fmla="*/ 71465 h 168560"/>
                <a:gd name="connsiteX11" fmla="*/ 29460 w 137700"/>
                <a:gd name="connsiteY11" fmla="*/ 45348 h 168560"/>
                <a:gd name="connsiteX12" fmla="*/ 28974 w 137700"/>
                <a:gd name="connsiteY12" fmla="*/ 45348 h 168560"/>
                <a:gd name="connsiteX13" fmla="*/ 30632 w 137700"/>
                <a:gd name="connsiteY13" fmla="*/ 71465 h 168560"/>
                <a:gd name="connsiteX14" fmla="*/ 30632 w 137700"/>
                <a:gd name="connsiteY14" fmla="*/ 168561 h 168560"/>
                <a:gd name="connsiteX15" fmla="*/ 0 w 137700"/>
                <a:gd name="connsiteY15" fmla="*/ 168561 h 168560"/>
                <a:gd name="connsiteX16" fmla="*/ 0 w 137700"/>
                <a:gd name="connsiteY16" fmla="*/ 0 h 168560"/>
                <a:gd name="connsiteX17" fmla="*/ 0 w 137700"/>
                <a:gd name="connsiteY17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700" h="168560">
                  <a:moveTo>
                    <a:pt x="0" y="0"/>
                  </a:moveTo>
                  <a:lnTo>
                    <a:pt x="30632" y="0"/>
                  </a:lnTo>
                  <a:lnTo>
                    <a:pt x="94496" y="97324"/>
                  </a:lnTo>
                  <a:cubicBezTo>
                    <a:pt x="100896" y="107068"/>
                    <a:pt x="108497" y="123441"/>
                    <a:pt x="108497" y="123441"/>
                  </a:cubicBezTo>
                  <a:lnTo>
                    <a:pt x="108983" y="123441"/>
                  </a:lnTo>
                  <a:cubicBezTo>
                    <a:pt x="108983" y="123441"/>
                    <a:pt x="107325" y="107297"/>
                    <a:pt x="107325" y="97324"/>
                  </a:cubicBezTo>
                  <a:lnTo>
                    <a:pt x="107325" y="0"/>
                  </a:lnTo>
                  <a:lnTo>
                    <a:pt x="137700" y="0"/>
                  </a:lnTo>
                  <a:lnTo>
                    <a:pt x="137700" y="168561"/>
                  </a:lnTo>
                  <a:lnTo>
                    <a:pt x="107325" y="168561"/>
                  </a:lnTo>
                  <a:lnTo>
                    <a:pt x="43462" y="71465"/>
                  </a:lnTo>
                  <a:cubicBezTo>
                    <a:pt x="37061" y="61721"/>
                    <a:pt x="29460" y="45348"/>
                    <a:pt x="29460" y="45348"/>
                  </a:cubicBezTo>
                  <a:lnTo>
                    <a:pt x="28974" y="45348"/>
                  </a:lnTo>
                  <a:cubicBezTo>
                    <a:pt x="28974" y="45348"/>
                    <a:pt x="30632" y="61492"/>
                    <a:pt x="30632" y="71465"/>
                  </a:cubicBezTo>
                  <a:lnTo>
                    <a:pt x="30632" y="168561"/>
                  </a:lnTo>
                  <a:lnTo>
                    <a:pt x="0" y="16856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3FD72E2-CB24-EC69-9FBF-ADA37BF2D036}"/>
                </a:ext>
              </a:extLst>
            </p:cNvPr>
            <p:cNvSpPr/>
            <p:nvPr/>
          </p:nvSpPr>
          <p:spPr>
            <a:xfrm>
              <a:off x="3246234" y="6531130"/>
              <a:ext cx="141243" cy="168560"/>
            </a:xfrm>
            <a:custGeom>
              <a:avLst/>
              <a:gdLst>
                <a:gd name="connsiteX0" fmla="*/ 55320 w 141243"/>
                <a:gd name="connsiteY0" fmla="*/ 26374 h 168560"/>
                <a:gd name="connsiteX1" fmla="*/ 0 w 141243"/>
                <a:gd name="connsiteY1" fmla="*/ 26374 h 168560"/>
                <a:gd name="connsiteX2" fmla="*/ 0 w 141243"/>
                <a:gd name="connsiteY2" fmla="*/ 0 h 168560"/>
                <a:gd name="connsiteX3" fmla="*/ 141243 w 141243"/>
                <a:gd name="connsiteY3" fmla="*/ 0 h 168560"/>
                <a:gd name="connsiteX4" fmla="*/ 141243 w 141243"/>
                <a:gd name="connsiteY4" fmla="*/ 26374 h 168560"/>
                <a:gd name="connsiteX5" fmla="*/ 85923 w 141243"/>
                <a:gd name="connsiteY5" fmla="*/ 26374 h 168560"/>
                <a:gd name="connsiteX6" fmla="*/ 85923 w 141243"/>
                <a:gd name="connsiteY6" fmla="*/ 168561 h 168560"/>
                <a:gd name="connsiteX7" fmla="*/ 55320 w 141243"/>
                <a:gd name="connsiteY7" fmla="*/ 168561 h 168560"/>
                <a:gd name="connsiteX8" fmla="*/ 55320 w 141243"/>
                <a:gd name="connsiteY8" fmla="*/ 26374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3" h="168560">
                  <a:moveTo>
                    <a:pt x="55320" y="26374"/>
                  </a:moveTo>
                  <a:lnTo>
                    <a:pt x="0" y="26374"/>
                  </a:lnTo>
                  <a:lnTo>
                    <a:pt x="0" y="0"/>
                  </a:lnTo>
                  <a:lnTo>
                    <a:pt x="141243" y="0"/>
                  </a:lnTo>
                  <a:lnTo>
                    <a:pt x="141243" y="26374"/>
                  </a:lnTo>
                  <a:lnTo>
                    <a:pt x="85923" y="26374"/>
                  </a:lnTo>
                  <a:lnTo>
                    <a:pt x="85923" y="168561"/>
                  </a:lnTo>
                  <a:lnTo>
                    <a:pt x="55320" y="168561"/>
                  </a:lnTo>
                  <a:lnTo>
                    <a:pt x="55320" y="26374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7ACFBEF7-7014-88F7-E5CD-3532A40A7CC0}"/>
                </a:ext>
              </a:extLst>
            </p:cNvPr>
            <p:cNvSpPr/>
            <p:nvPr/>
          </p:nvSpPr>
          <p:spPr>
            <a:xfrm>
              <a:off x="1026859" y="6232927"/>
              <a:ext cx="270828" cy="268628"/>
            </a:xfrm>
            <a:custGeom>
              <a:avLst/>
              <a:gdLst>
                <a:gd name="connsiteX0" fmla="*/ 186877 w 270828"/>
                <a:gd name="connsiteY0" fmla="*/ 154388 h 268628"/>
                <a:gd name="connsiteX1" fmla="*/ 246140 w 270828"/>
                <a:gd name="connsiteY1" fmla="*/ 134814 h 268628"/>
                <a:gd name="connsiteX2" fmla="*/ 270828 w 270828"/>
                <a:gd name="connsiteY2" fmla="*/ 77665 h 268628"/>
                <a:gd name="connsiteX3" fmla="*/ 246311 w 270828"/>
                <a:gd name="connsiteY3" fmla="*/ 20316 h 268628"/>
                <a:gd name="connsiteX4" fmla="*/ 187248 w 270828"/>
                <a:gd name="connsiteY4" fmla="*/ 0 h 268628"/>
                <a:gd name="connsiteX5" fmla="*/ 0 w 270828"/>
                <a:gd name="connsiteY5" fmla="*/ 0 h 268628"/>
                <a:gd name="connsiteX6" fmla="*/ 0 w 270828"/>
                <a:gd name="connsiteY6" fmla="*/ 268628 h 268628"/>
                <a:gd name="connsiteX7" fmla="*/ 26688 w 270828"/>
                <a:gd name="connsiteY7" fmla="*/ 268628 h 268628"/>
                <a:gd name="connsiteX8" fmla="*/ 26688 w 270828"/>
                <a:gd name="connsiteY8" fmla="*/ 155531 h 268628"/>
                <a:gd name="connsiteX9" fmla="*/ 155302 w 270828"/>
                <a:gd name="connsiteY9" fmla="*/ 155531 h 268628"/>
                <a:gd name="connsiteX10" fmla="*/ 233139 w 270828"/>
                <a:gd name="connsiteY10" fmla="*/ 268628 h 268628"/>
                <a:gd name="connsiteX11" fmla="*/ 265456 w 270828"/>
                <a:gd name="connsiteY11" fmla="*/ 268628 h 268628"/>
                <a:gd name="connsiteX12" fmla="*/ 186877 w 270828"/>
                <a:gd name="connsiteY12" fmla="*/ 154388 h 268628"/>
                <a:gd name="connsiteX13" fmla="*/ 167303 w 270828"/>
                <a:gd name="connsiteY13" fmla="*/ 129013 h 268628"/>
                <a:gd name="connsiteX14" fmla="*/ 26688 w 270828"/>
                <a:gd name="connsiteY14" fmla="*/ 129013 h 268628"/>
                <a:gd name="connsiteX15" fmla="*/ 26688 w 270828"/>
                <a:gd name="connsiteY15" fmla="*/ 26517 h 268628"/>
                <a:gd name="connsiteX16" fmla="*/ 171332 w 270828"/>
                <a:gd name="connsiteY16" fmla="*/ 26517 h 268628"/>
                <a:gd name="connsiteX17" fmla="*/ 242454 w 270828"/>
                <a:gd name="connsiteY17" fmla="*/ 77665 h 268628"/>
                <a:gd name="connsiteX18" fmla="*/ 167303 w 270828"/>
                <a:gd name="connsiteY18" fmla="*/ 129013 h 26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828" h="268628">
                  <a:moveTo>
                    <a:pt x="186877" y="154388"/>
                  </a:moveTo>
                  <a:cubicBezTo>
                    <a:pt x="211594" y="154388"/>
                    <a:pt x="231367" y="147873"/>
                    <a:pt x="246140" y="134814"/>
                  </a:cubicBezTo>
                  <a:cubicBezTo>
                    <a:pt x="261284" y="121184"/>
                    <a:pt x="270828" y="102211"/>
                    <a:pt x="270828" y="77665"/>
                  </a:cubicBezTo>
                  <a:cubicBezTo>
                    <a:pt x="270828" y="53120"/>
                    <a:pt x="261456" y="34318"/>
                    <a:pt x="246311" y="20316"/>
                  </a:cubicBezTo>
                  <a:cubicBezTo>
                    <a:pt x="231567" y="6715"/>
                    <a:pt x="211994" y="0"/>
                    <a:pt x="187248" y="0"/>
                  </a:cubicBezTo>
                  <a:lnTo>
                    <a:pt x="0" y="0"/>
                  </a:lnTo>
                  <a:lnTo>
                    <a:pt x="0" y="268628"/>
                  </a:lnTo>
                  <a:lnTo>
                    <a:pt x="26688" y="268628"/>
                  </a:lnTo>
                  <a:lnTo>
                    <a:pt x="26688" y="155531"/>
                  </a:lnTo>
                  <a:lnTo>
                    <a:pt x="155302" y="155531"/>
                  </a:lnTo>
                  <a:lnTo>
                    <a:pt x="233139" y="268628"/>
                  </a:lnTo>
                  <a:lnTo>
                    <a:pt x="265456" y="268628"/>
                  </a:lnTo>
                  <a:lnTo>
                    <a:pt x="186877" y="154388"/>
                  </a:lnTo>
                  <a:close/>
                  <a:moveTo>
                    <a:pt x="167303" y="129013"/>
                  </a:moveTo>
                  <a:lnTo>
                    <a:pt x="26688" y="129013"/>
                  </a:lnTo>
                  <a:lnTo>
                    <a:pt x="26688" y="26517"/>
                  </a:lnTo>
                  <a:lnTo>
                    <a:pt x="171332" y="26517"/>
                  </a:lnTo>
                  <a:cubicBezTo>
                    <a:pt x="212737" y="26517"/>
                    <a:pt x="242454" y="43662"/>
                    <a:pt x="242454" y="77665"/>
                  </a:cubicBezTo>
                  <a:cubicBezTo>
                    <a:pt x="242454" y="111669"/>
                    <a:pt x="211422" y="129013"/>
                    <a:pt x="167303" y="129013"/>
                  </a:cubicBezTo>
                </a:path>
              </a:pathLst>
            </a:custGeom>
            <a:solidFill>
              <a:srgbClr val="FFFFFF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5A0608DC-CBB9-9F0D-B061-B1A01F658BE9}"/>
                </a:ext>
              </a:extLst>
            </p:cNvPr>
            <p:cNvSpPr/>
            <p:nvPr/>
          </p:nvSpPr>
          <p:spPr>
            <a:xfrm>
              <a:off x="1133699" y="6437434"/>
              <a:ext cx="340692" cy="289916"/>
            </a:xfrm>
            <a:custGeom>
              <a:avLst/>
              <a:gdLst>
                <a:gd name="connsiteX0" fmla="*/ 201707 w 340692"/>
                <a:gd name="connsiteY0" fmla="*/ 29 h 289916"/>
                <a:gd name="connsiteX1" fmla="*/ 141586 w 340692"/>
                <a:gd name="connsiteY1" fmla="*/ 29 h 289916"/>
                <a:gd name="connsiteX2" fmla="*/ 159960 w 340692"/>
                <a:gd name="connsiteY2" fmla="*/ 26860 h 289916"/>
                <a:gd name="connsiteX3" fmla="*/ 198821 w 340692"/>
                <a:gd name="connsiteY3" fmla="*/ 26860 h 289916"/>
                <a:gd name="connsiteX4" fmla="*/ 312118 w 340692"/>
                <a:gd name="connsiteY4" fmla="*/ 145730 h 289916"/>
                <a:gd name="connsiteX5" fmla="*/ 198849 w 340692"/>
                <a:gd name="connsiteY5" fmla="*/ 263142 h 289916"/>
                <a:gd name="connsiteX6" fmla="*/ 111640 w 340692"/>
                <a:gd name="connsiteY6" fmla="*/ 263142 h 289916"/>
                <a:gd name="connsiteX7" fmla="*/ 111640 w 340692"/>
                <a:gd name="connsiteY7" fmla="*/ 181305 h 289916"/>
                <a:gd name="connsiteX8" fmla="*/ 153645 w 340692"/>
                <a:gd name="connsiteY8" fmla="*/ 181305 h 289916"/>
                <a:gd name="connsiteX9" fmla="*/ 135014 w 340692"/>
                <a:gd name="connsiteY9" fmla="*/ 154673 h 289916"/>
                <a:gd name="connsiteX10" fmla="*/ 25203 w 340692"/>
                <a:gd name="connsiteY10" fmla="*/ 154673 h 289916"/>
                <a:gd name="connsiteX11" fmla="*/ 84952 w 340692"/>
                <a:gd name="connsiteY11" fmla="*/ 92924 h 289916"/>
                <a:gd name="connsiteX12" fmla="*/ 84952 w 340692"/>
                <a:gd name="connsiteY12" fmla="*/ 132242 h 289916"/>
                <a:gd name="connsiteX13" fmla="*/ 111469 w 340692"/>
                <a:gd name="connsiteY13" fmla="*/ 132242 h 289916"/>
                <a:gd name="connsiteX14" fmla="*/ 111469 w 340692"/>
                <a:gd name="connsiteY14" fmla="*/ 81609 h 289916"/>
                <a:gd name="connsiteX15" fmla="*/ 89495 w 340692"/>
                <a:gd name="connsiteY15" fmla="*/ 49719 h 289916"/>
                <a:gd name="connsiteX16" fmla="*/ 0 w 340692"/>
                <a:gd name="connsiteY16" fmla="*/ 142529 h 289916"/>
                <a:gd name="connsiteX17" fmla="*/ 0 w 340692"/>
                <a:gd name="connsiteY17" fmla="*/ 181276 h 289916"/>
                <a:gd name="connsiteX18" fmla="*/ 84980 w 340692"/>
                <a:gd name="connsiteY18" fmla="*/ 181276 h 289916"/>
                <a:gd name="connsiteX19" fmla="*/ 84980 w 340692"/>
                <a:gd name="connsiteY19" fmla="*/ 289916 h 289916"/>
                <a:gd name="connsiteX20" fmla="*/ 201678 w 340692"/>
                <a:gd name="connsiteY20" fmla="*/ 289916 h 289916"/>
                <a:gd name="connsiteX21" fmla="*/ 340693 w 340692"/>
                <a:gd name="connsiteY21" fmla="*/ 145701 h 289916"/>
                <a:gd name="connsiteX22" fmla="*/ 201678 w 340692"/>
                <a:gd name="connsiteY22" fmla="*/ 0 h 28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0692" h="289916">
                  <a:moveTo>
                    <a:pt x="201707" y="29"/>
                  </a:moveTo>
                  <a:lnTo>
                    <a:pt x="141586" y="29"/>
                  </a:lnTo>
                  <a:lnTo>
                    <a:pt x="159960" y="26860"/>
                  </a:lnTo>
                  <a:lnTo>
                    <a:pt x="198821" y="26860"/>
                  </a:lnTo>
                  <a:cubicBezTo>
                    <a:pt x="268371" y="26860"/>
                    <a:pt x="312118" y="70064"/>
                    <a:pt x="312118" y="145730"/>
                  </a:cubicBezTo>
                  <a:cubicBezTo>
                    <a:pt x="312118" y="221395"/>
                    <a:pt x="268828" y="263142"/>
                    <a:pt x="198849" y="263142"/>
                  </a:cubicBezTo>
                  <a:lnTo>
                    <a:pt x="111640" y="263142"/>
                  </a:lnTo>
                  <a:lnTo>
                    <a:pt x="111640" y="181305"/>
                  </a:lnTo>
                  <a:lnTo>
                    <a:pt x="153645" y="181305"/>
                  </a:lnTo>
                  <a:lnTo>
                    <a:pt x="135014" y="154673"/>
                  </a:lnTo>
                  <a:lnTo>
                    <a:pt x="25203" y="154673"/>
                  </a:lnTo>
                  <a:lnTo>
                    <a:pt x="84952" y="92924"/>
                  </a:lnTo>
                  <a:lnTo>
                    <a:pt x="84952" y="132242"/>
                  </a:lnTo>
                  <a:cubicBezTo>
                    <a:pt x="84952" y="132242"/>
                    <a:pt x="111469" y="132242"/>
                    <a:pt x="111469" y="132242"/>
                  </a:cubicBezTo>
                  <a:lnTo>
                    <a:pt x="111469" y="81609"/>
                  </a:lnTo>
                  <a:lnTo>
                    <a:pt x="89495" y="49719"/>
                  </a:lnTo>
                  <a:lnTo>
                    <a:pt x="0" y="142529"/>
                  </a:lnTo>
                  <a:lnTo>
                    <a:pt x="0" y="181276"/>
                  </a:lnTo>
                  <a:lnTo>
                    <a:pt x="84980" y="181276"/>
                  </a:lnTo>
                  <a:lnTo>
                    <a:pt x="84980" y="289916"/>
                  </a:lnTo>
                  <a:lnTo>
                    <a:pt x="201678" y="289916"/>
                  </a:lnTo>
                  <a:cubicBezTo>
                    <a:pt x="287001" y="289916"/>
                    <a:pt x="340693" y="236282"/>
                    <a:pt x="340693" y="145701"/>
                  </a:cubicBezTo>
                  <a:cubicBezTo>
                    <a:pt x="340693" y="55892"/>
                    <a:pt x="287001" y="0"/>
                    <a:pt x="201678" y="0"/>
                  </a:cubicBezTo>
                </a:path>
              </a:pathLst>
            </a:custGeom>
            <a:solidFill>
              <a:srgbClr val="FFFFFF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8" name="Graphic 577">
            <a:extLst>
              <a:ext uri="{FF2B5EF4-FFF2-40B4-BE49-F238E27FC236}">
                <a16:creationId xmlns:a16="http://schemas.microsoft.com/office/drawing/2014/main" id="{776E9A88-09A2-B972-2D87-FCBA49E61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8921" y="4568834"/>
            <a:ext cx="760152" cy="354208"/>
          </a:xfrm>
          <a:prstGeom prst="rect">
            <a:avLst/>
          </a:prstGeom>
        </p:spPr>
      </p:pic>
      <p:grpSp>
        <p:nvGrpSpPr>
          <p:cNvPr id="579" name="Graphic 19">
            <a:extLst>
              <a:ext uri="{FF2B5EF4-FFF2-40B4-BE49-F238E27FC236}">
                <a16:creationId xmlns:a16="http://schemas.microsoft.com/office/drawing/2014/main" id="{2AB49AF5-6186-D2C9-0A4C-2B2F1F09485D}"/>
              </a:ext>
            </a:extLst>
          </p:cNvPr>
          <p:cNvGrpSpPr/>
          <p:nvPr/>
        </p:nvGrpSpPr>
        <p:grpSpPr>
          <a:xfrm>
            <a:off x="7308442" y="4557522"/>
            <a:ext cx="1377345" cy="381388"/>
            <a:chOff x="6239975" y="6135689"/>
            <a:chExt cx="2480773" cy="686928"/>
          </a:xfrm>
        </p:grpSpPr>
        <p:grpSp>
          <p:nvGrpSpPr>
            <p:cNvPr id="580" name="Graphic 19">
              <a:extLst>
                <a:ext uri="{FF2B5EF4-FFF2-40B4-BE49-F238E27FC236}">
                  <a16:creationId xmlns:a16="http://schemas.microsoft.com/office/drawing/2014/main" id="{99C90826-B91E-BCC4-327C-4E74F5B34C0A}"/>
                </a:ext>
              </a:extLst>
            </p:cNvPr>
            <p:cNvGrpSpPr/>
            <p:nvPr/>
          </p:nvGrpSpPr>
          <p:grpSpPr>
            <a:xfrm>
              <a:off x="7004027" y="6263759"/>
              <a:ext cx="934811" cy="125813"/>
              <a:chOff x="7004027" y="6263759"/>
              <a:chExt cx="934811" cy="125813"/>
            </a:xfrm>
            <a:solidFill>
              <a:srgbClr val="231F20"/>
            </a:solidFill>
          </p:grpSpPr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DE6A817-81F7-D7D9-8533-19DA9EC63BC8}"/>
                  </a:ext>
                </a:extLst>
              </p:cNvPr>
              <p:cNvSpPr/>
              <p:nvPr/>
            </p:nvSpPr>
            <p:spPr>
              <a:xfrm>
                <a:off x="7004027" y="6263759"/>
                <a:ext cx="75779" cy="107639"/>
              </a:xfrm>
              <a:custGeom>
                <a:avLst/>
                <a:gdLst>
                  <a:gd name="connsiteX0" fmla="*/ 60063 w 75779"/>
                  <a:gd name="connsiteY0" fmla="*/ 107640 h 107639"/>
                  <a:gd name="connsiteX1" fmla="*/ 60063 w 75779"/>
                  <a:gd name="connsiteY1" fmla="*/ 60806 h 107639"/>
                  <a:gd name="connsiteX2" fmla="*/ 15716 w 75779"/>
                  <a:gd name="connsiteY2" fmla="*/ 60806 h 107639"/>
                  <a:gd name="connsiteX3" fmla="*/ 15716 w 75779"/>
                  <a:gd name="connsiteY3" fmla="*/ 107640 h 107639"/>
                  <a:gd name="connsiteX4" fmla="*/ 0 w 75779"/>
                  <a:gd name="connsiteY4" fmla="*/ 107640 h 107639"/>
                  <a:gd name="connsiteX5" fmla="*/ 0 w 75779"/>
                  <a:gd name="connsiteY5" fmla="*/ 0 h 107639"/>
                  <a:gd name="connsiteX6" fmla="*/ 15716 w 75779"/>
                  <a:gd name="connsiteY6" fmla="*/ 0 h 107639"/>
                  <a:gd name="connsiteX7" fmla="*/ 15716 w 75779"/>
                  <a:gd name="connsiteY7" fmla="*/ 46405 h 107639"/>
                  <a:gd name="connsiteX8" fmla="*/ 60063 w 75779"/>
                  <a:gd name="connsiteY8" fmla="*/ 46405 h 107639"/>
                  <a:gd name="connsiteX9" fmla="*/ 60063 w 75779"/>
                  <a:gd name="connsiteY9" fmla="*/ 0 h 107639"/>
                  <a:gd name="connsiteX10" fmla="*/ 75779 w 75779"/>
                  <a:gd name="connsiteY10" fmla="*/ 0 h 107639"/>
                  <a:gd name="connsiteX11" fmla="*/ 75779 w 75779"/>
                  <a:gd name="connsiteY11" fmla="*/ 107640 h 107639"/>
                  <a:gd name="connsiteX12" fmla="*/ 60063 w 75779"/>
                  <a:gd name="connsiteY12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779" h="107639">
                    <a:moveTo>
                      <a:pt x="60063" y="107640"/>
                    </a:moveTo>
                    <a:lnTo>
                      <a:pt x="60063" y="60806"/>
                    </a:lnTo>
                    <a:lnTo>
                      <a:pt x="15716" y="60806"/>
                    </a:lnTo>
                    <a:lnTo>
                      <a:pt x="15716" y="107640"/>
                    </a:lnTo>
                    <a:lnTo>
                      <a:pt x="0" y="107640"/>
                    </a:lnTo>
                    <a:lnTo>
                      <a:pt x="0" y="0"/>
                    </a:lnTo>
                    <a:lnTo>
                      <a:pt x="15716" y="0"/>
                    </a:lnTo>
                    <a:lnTo>
                      <a:pt x="15716" y="46405"/>
                    </a:lnTo>
                    <a:lnTo>
                      <a:pt x="60063" y="46405"/>
                    </a:lnTo>
                    <a:lnTo>
                      <a:pt x="60063" y="0"/>
                    </a:lnTo>
                    <a:lnTo>
                      <a:pt x="75779" y="0"/>
                    </a:lnTo>
                    <a:lnTo>
                      <a:pt x="75779" y="107640"/>
                    </a:lnTo>
                    <a:lnTo>
                      <a:pt x="60063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157F9BA-E15B-B98E-D7CF-FAF678F2FC46}"/>
                  </a:ext>
                </a:extLst>
              </p:cNvPr>
              <p:cNvSpPr/>
              <p:nvPr/>
            </p:nvSpPr>
            <p:spPr>
              <a:xfrm>
                <a:off x="7095893" y="6288647"/>
                <a:ext cx="85495" cy="84780"/>
              </a:xfrm>
              <a:custGeom>
                <a:avLst/>
                <a:gdLst>
                  <a:gd name="connsiteX0" fmla="*/ 70408 w 85495"/>
                  <a:gd name="connsiteY0" fmla="*/ 82752 h 84780"/>
                  <a:gd name="connsiteX1" fmla="*/ 70408 w 85495"/>
                  <a:gd name="connsiteY1" fmla="*/ 70236 h 84780"/>
                  <a:gd name="connsiteX2" fmla="*/ 70122 w 85495"/>
                  <a:gd name="connsiteY2" fmla="*/ 70236 h 84780"/>
                  <a:gd name="connsiteX3" fmla="*/ 42777 w 85495"/>
                  <a:gd name="connsiteY3" fmla="*/ 84780 h 84780"/>
                  <a:gd name="connsiteX4" fmla="*/ 0 w 85495"/>
                  <a:gd name="connsiteY4" fmla="*/ 43776 h 84780"/>
                  <a:gd name="connsiteX5" fmla="*/ 42176 w 85495"/>
                  <a:gd name="connsiteY5" fmla="*/ 0 h 84780"/>
                  <a:gd name="connsiteX6" fmla="*/ 70093 w 85495"/>
                  <a:gd name="connsiteY6" fmla="*/ 13516 h 84780"/>
                  <a:gd name="connsiteX7" fmla="*/ 70379 w 85495"/>
                  <a:gd name="connsiteY7" fmla="*/ 13516 h 84780"/>
                  <a:gd name="connsiteX8" fmla="*/ 70379 w 85495"/>
                  <a:gd name="connsiteY8" fmla="*/ 2172 h 84780"/>
                  <a:gd name="connsiteX9" fmla="*/ 85495 w 85495"/>
                  <a:gd name="connsiteY9" fmla="*/ 2172 h 84780"/>
                  <a:gd name="connsiteX10" fmla="*/ 85495 w 85495"/>
                  <a:gd name="connsiteY10" fmla="*/ 82752 h 84780"/>
                  <a:gd name="connsiteX11" fmla="*/ 70379 w 85495"/>
                  <a:gd name="connsiteY11" fmla="*/ 82752 h 84780"/>
                  <a:gd name="connsiteX12" fmla="*/ 70694 w 85495"/>
                  <a:gd name="connsiteY12" fmla="*/ 42604 h 84780"/>
                  <a:gd name="connsiteX13" fmla="*/ 42634 w 85495"/>
                  <a:gd name="connsiteY13" fmla="*/ 13801 h 84780"/>
                  <a:gd name="connsiteX14" fmla="*/ 15145 w 85495"/>
                  <a:gd name="connsiteY14" fmla="*/ 42604 h 84780"/>
                  <a:gd name="connsiteX15" fmla="*/ 42634 w 85495"/>
                  <a:gd name="connsiteY15" fmla="*/ 70979 h 84780"/>
                  <a:gd name="connsiteX16" fmla="*/ 70694 w 85495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5" h="84780">
                    <a:moveTo>
                      <a:pt x="70408" y="82752"/>
                    </a:moveTo>
                    <a:lnTo>
                      <a:pt x="70408" y="70236"/>
                    </a:lnTo>
                    <a:lnTo>
                      <a:pt x="70122" y="70236"/>
                    </a:lnTo>
                    <a:cubicBezTo>
                      <a:pt x="64464" y="79837"/>
                      <a:pt x="54263" y="84780"/>
                      <a:pt x="42777" y="84780"/>
                    </a:cubicBezTo>
                    <a:cubicBezTo>
                      <a:pt x="19203" y="84780"/>
                      <a:pt x="0" y="67036"/>
                      <a:pt x="0" y="43776"/>
                    </a:cubicBezTo>
                    <a:cubicBezTo>
                      <a:pt x="0" y="18030"/>
                      <a:pt x="18460" y="0"/>
                      <a:pt x="42176" y="0"/>
                    </a:cubicBezTo>
                    <a:cubicBezTo>
                      <a:pt x="53949" y="0"/>
                      <a:pt x="63835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495" y="2172"/>
                    </a:lnTo>
                    <a:lnTo>
                      <a:pt x="85495" y="82752"/>
                    </a:lnTo>
                    <a:lnTo>
                      <a:pt x="70379" y="82752"/>
                    </a:lnTo>
                    <a:close/>
                    <a:moveTo>
                      <a:pt x="70694" y="42604"/>
                    </a:moveTo>
                    <a:cubicBezTo>
                      <a:pt x="70694" y="26889"/>
                      <a:pt x="59349" y="13801"/>
                      <a:pt x="42634" y="13801"/>
                    </a:cubicBezTo>
                    <a:cubicBezTo>
                      <a:pt x="27518" y="13801"/>
                      <a:pt x="15145" y="26746"/>
                      <a:pt x="15145" y="42604"/>
                    </a:cubicBezTo>
                    <a:cubicBezTo>
                      <a:pt x="15145" y="58463"/>
                      <a:pt x="27518" y="70979"/>
                      <a:pt x="42634" y="70979"/>
                    </a:cubicBezTo>
                    <a:cubicBezTo>
                      <a:pt x="57749" y="70979"/>
                      <a:pt x="70694" y="57892"/>
                      <a:pt x="7069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3A446E-B82C-F05C-D010-ED207E22138F}"/>
                  </a:ext>
                </a:extLst>
              </p:cNvPr>
              <p:cNvSpPr/>
              <p:nvPr/>
            </p:nvSpPr>
            <p:spPr>
              <a:xfrm>
                <a:off x="7201047" y="6290819"/>
                <a:ext cx="81322" cy="98753"/>
              </a:xfrm>
              <a:custGeom>
                <a:avLst/>
                <a:gdLst>
                  <a:gd name="connsiteX0" fmla="*/ 66750 w 81322"/>
                  <a:gd name="connsiteY0" fmla="*/ 98753 h 98753"/>
                  <a:gd name="connsiteX1" fmla="*/ 66750 w 81322"/>
                  <a:gd name="connsiteY1" fmla="*/ 80580 h 98753"/>
                  <a:gd name="connsiteX2" fmla="*/ 0 w 81322"/>
                  <a:gd name="connsiteY2" fmla="*/ 80580 h 98753"/>
                  <a:gd name="connsiteX3" fmla="*/ 0 w 81322"/>
                  <a:gd name="connsiteY3" fmla="*/ 0 h 98753"/>
                  <a:gd name="connsiteX4" fmla="*/ 15145 w 81322"/>
                  <a:gd name="connsiteY4" fmla="*/ 0 h 98753"/>
                  <a:gd name="connsiteX5" fmla="*/ 15145 w 81322"/>
                  <a:gd name="connsiteY5" fmla="*/ 66750 h 98753"/>
                  <a:gd name="connsiteX6" fmla="*/ 51663 w 81322"/>
                  <a:gd name="connsiteY6" fmla="*/ 66750 h 98753"/>
                  <a:gd name="connsiteX7" fmla="*/ 51663 w 81322"/>
                  <a:gd name="connsiteY7" fmla="*/ 0 h 98753"/>
                  <a:gd name="connsiteX8" fmla="*/ 66779 w 81322"/>
                  <a:gd name="connsiteY8" fmla="*/ 0 h 98753"/>
                  <a:gd name="connsiteX9" fmla="*/ 66779 w 81322"/>
                  <a:gd name="connsiteY9" fmla="*/ 66750 h 98753"/>
                  <a:gd name="connsiteX10" fmla="*/ 81323 w 81322"/>
                  <a:gd name="connsiteY10" fmla="*/ 66750 h 98753"/>
                  <a:gd name="connsiteX11" fmla="*/ 81323 w 81322"/>
                  <a:gd name="connsiteY11" fmla="*/ 98753 h 98753"/>
                  <a:gd name="connsiteX12" fmla="*/ 66779 w 81322"/>
                  <a:gd name="connsiteY12" fmla="*/ 98753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322" h="98753">
                    <a:moveTo>
                      <a:pt x="66750" y="98753"/>
                    </a:moveTo>
                    <a:lnTo>
                      <a:pt x="66750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66750"/>
                    </a:lnTo>
                    <a:lnTo>
                      <a:pt x="51663" y="66750"/>
                    </a:lnTo>
                    <a:lnTo>
                      <a:pt x="51663" y="0"/>
                    </a:lnTo>
                    <a:lnTo>
                      <a:pt x="66779" y="0"/>
                    </a:lnTo>
                    <a:lnTo>
                      <a:pt x="66779" y="66750"/>
                    </a:lnTo>
                    <a:lnTo>
                      <a:pt x="81323" y="66750"/>
                    </a:lnTo>
                    <a:lnTo>
                      <a:pt x="81323" y="98753"/>
                    </a:lnTo>
                    <a:lnTo>
                      <a:pt x="66779" y="98753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ED0C6D7-65F3-D1C0-FA31-F55893CCACF1}"/>
                  </a:ext>
                </a:extLst>
              </p:cNvPr>
              <p:cNvSpPr/>
              <p:nvPr/>
            </p:nvSpPr>
            <p:spPr>
              <a:xfrm>
                <a:off x="7294086" y="6263759"/>
                <a:ext cx="15115" cy="107639"/>
              </a:xfrm>
              <a:custGeom>
                <a:avLst/>
                <a:gdLst>
                  <a:gd name="connsiteX0" fmla="*/ 0 w 15115"/>
                  <a:gd name="connsiteY0" fmla="*/ 17745 h 107639"/>
                  <a:gd name="connsiteX1" fmla="*/ 0 w 15115"/>
                  <a:gd name="connsiteY1" fmla="*/ 0 h 107639"/>
                  <a:gd name="connsiteX2" fmla="*/ 15116 w 15115"/>
                  <a:gd name="connsiteY2" fmla="*/ 0 h 107639"/>
                  <a:gd name="connsiteX3" fmla="*/ 15116 w 15115"/>
                  <a:gd name="connsiteY3" fmla="*/ 17745 h 107639"/>
                  <a:gd name="connsiteX4" fmla="*/ 0 w 15115"/>
                  <a:gd name="connsiteY4" fmla="*/ 17745 h 107639"/>
                  <a:gd name="connsiteX5" fmla="*/ 0 w 15115"/>
                  <a:gd name="connsiteY5" fmla="*/ 107640 h 107639"/>
                  <a:gd name="connsiteX6" fmla="*/ 0 w 15115"/>
                  <a:gd name="connsiteY6" fmla="*/ 27060 h 107639"/>
                  <a:gd name="connsiteX7" fmla="*/ 15116 w 15115"/>
                  <a:gd name="connsiteY7" fmla="*/ 27060 h 107639"/>
                  <a:gd name="connsiteX8" fmla="*/ 15116 w 15115"/>
                  <a:gd name="connsiteY8" fmla="*/ 107640 h 107639"/>
                  <a:gd name="connsiteX9" fmla="*/ 0 w 15115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15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16" y="0"/>
                    </a:lnTo>
                    <a:lnTo>
                      <a:pt x="15116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16" y="27060"/>
                    </a:lnTo>
                    <a:lnTo>
                      <a:pt x="15116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C2C6368-7031-8A15-C577-1518F93C7966}"/>
                  </a:ext>
                </a:extLst>
              </p:cNvPr>
              <p:cNvSpPr/>
              <p:nvPr/>
            </p:nvSpPr>
            <p:spPr>
              <a:xfrm>
                <a:off x="7324461" y="6288619"/>
                <a:ext cx="86983" cy="84808"/>
              </a:xfrm>
              <a:custGeom>
                <a:avLst/>
                <a:gdLst>
                  <a:gd name="connsiteX0" fmla="*/ 42918 w 86983"/>
                  <a:gd name="connsiteY0" fmla="*/ 84809 h 84808"/>
                  <a:gd name="connsiteX1" fmla="*/ 0 w 86983"/>
                  <a:gd name="connsiteY1" fmla="*/ 42776 h 84808"/>
                  <a:gd name="connsiteX2" fmla="*/ 44062 w 86983"/>
                  <a:gd name="connsiteY2" fmla="*/ 0 h 84808"/>
                  <a:gd name="connsiteX3" fmla="*/ 86980 w 86983"/>
                  <a:gd name="connsiteY3" fmla="*/ 43062 h 84808"/>
                  <a:gd name="connsiteX4" fmla="*/ 42918 w 86983"/>
                  <a:gd name="connsiteY4" fmla="*/ 84809 h 84808"/>
                  <a:gd name="connsiteX5" fmla="*/ 43347 w 86983"/>
                  <a:gd name="connsiteY5" fmla="*/ 13830 h 84808"/>
                  <a:gd name="connsiteX6" fmla="*/ 15115 w 86983"/>
                  <a:gd name="connsiteY6" fmla="*/ 42319 h 84808"/>
                  <a:gd name="connsiteX7" fmla="*/ 43033 w 86983"/>
                  <a:gd name="connsiteY7" fmla="*/ 70979 h 84808"/>
                  <a:gd name="connsiteX8" fmla="*/ 71836 w 86983"/>
                  <a:gd name="connsiteY8" fmla="*/ 42176 h 84808"/>
                  <a:gd name="connsiteX9" fmla="*/ 43319 w 86983"/>
                  <a:gd name="connsiteY9" fmla="*/ 13830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983" h="84808">
                    <a:moveTo>
                      <a:pt x="42918" y="84809"/>
                    </a:moveTo>
                    <a:cubicBezTo>
                      <a:pt x="20230" y="84809"/>
                      <a:pt x="0" y="65464"/>
                      <a:pt x="0" y="42776"/>
                    </a:cubicBezTo>
                    <a:cubicBezTo>
                      <a:pt x="0" y="18202"/>
                      <a:pt x="19344" y="0"/>
                      <a:pt x="44062" y="0"/>
                    </a:cubicBezTo>
                    <a:cubicBezTo>
                      <a:pt x="66321" y="0"/>
                      <a:pt x="87266" y="17459"/>
                      <a:pt x="86980" y="43062"/>
                    </a:cubicBezTo>
                    <a:cubicBezTo>
                      <a:pt x="86694" y="64578"/>
                      <a:pt x="68664" y="84809"/>
                      <a:pt x="42918" y="84809"/>
                    </a:cubicBezTo>
                    <a:close/>
                    <a:moveTo>
                      <a:pt x="43347" y="13830"/>
                    </a:moveTo>
                    <a:cubicBezTo>
                      <a:pt x="28231" y="13830"/>
                      <a:pt x="15115" y="26631"/>
                      <a:pt x="15115" y="42319"/>
                    </a:cubicBezTo>
                    <a:cubicBezTo>
                      <a:pt x="15115" y="58006"/>
                      <a:pt x="27774" y="70979"/>
                      <a:pt x="43033" y="70979"/>
                    </a:cubicBezTo>
                    <a:cubicBezTo>
                      <a:pt x="58292" y="70979"/>
                      <a:pt x="71836" y="58463"/>
                      <a:pt x="71836" y="42176"/>
                    </a:cubicBezTo>
                    <a:cubicBezTo>
                      <a:pt x="71836" y="25888"/>
                      <a:pt x="59178" y="13830"/>
                      <a:pt x="43319" y="138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B46E112C-5064-803D-0BD9-70C08CBB9215}"/>
                  </a:ext>
                </a:extLst>
              </p:cNvPr>
              <p:cNvSpPr/>
              <p:nvPr/>
            </p:nvSpPr>
            <p:spPr>
              <a:xfrm>
                <a:off x="7426242" y="6290819"/>
                <a:ext cx="67493" cy="80579"/>
              </a:xfrm>
              <a:custGeom>
                <a:avLst/>
                <a:gdLst>
                  <a:gd name="connsiteX0" fmla="*/ 52377 w 67493"/>
                  <a:gd name="connsiteY0" fmla="*/ 80580 h 80579"/>
                  <a:gd name="connsiteX1" fmla="*/ 52377 w 67493"/>
                  <a:gd name="connsiteY1" fmla="*/ 46119 h 80579"/>
                  <a:gd name="connsiteX2" fmla="*/ 15145 w 67493"/>
                  <a:gd name="connsiteY2" fmla="*/ 46119 h 80579"/>
                  <a:gd name="connsiteX3" fmla="*/ 15145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45 w 67493"/>
                  <a:gd name="connsiteY6" fmla="*/ 0 h 80579"/>
                  <a:gd name="connsiteX7" fmla="*/ 15145 w 67493"/>
                  <a:gd name="connsiteY7" fmla="*/ 32146 h 80579"/>
                  <a:gd name="connsiteX8" fmla="*/ 52377 w 67493"/>
                  <a:gd name="connsiteY8" fmla="*/ 32146 h 80579"/>
                  <a:gd name="connsiteX9" fmla="*/ 52377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77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0BD2E2F1-FFE0-5978-27CA-EED001756C9C}"/>
                  </a:ext>
                </a:extLst>
              </p:cNvPr>
              <p:cNvSpPr/>
              <p:nvPr/>
            </p:nvSpPr>
            <p:spPr>
              <a:xfrm>
                <a:off x="7508822" y="6288647"/>
                <a:ext cx="85495" cy="84780"/>
              </a:xfrm>
              <a:custGeom>
                <a:avLst/>
                <a:gdLst>
                  <a:gd name="connsiteX0" fmla="*/ 70408 w 85495"/>
                  <a:gd name="connsiteY0" fmla="*/ 82752 h 84780"/>
                  <a:gd name="connsiteX1" fmla="*/ 70408 w 85495"/>
                  <a:gd name="connsiteY1" fmla="*/ 70236 h 84780"/>
                  <a:gd name="connsiteX2" fmla="*/ 70122 w 85495"/>
                  <a:gd name="connsiteY2" fmla="*/ 70236 h 84780"/>
                  <a:gd name="connsiteX3" fmla="*/ 42777 w 85495"/>
                  <a:gd name="connsiteY3" fmla="*/ 84780 h 84780"/>
                  <a:gd name="connsiteX4" fmla="*/ 0 w 85495"/>
                  <a:gd name="connsiteY4" fmla="*/ 43776 h 84780"/>
                  <a:gd name="connsiteX5" fmla="*/ 42176 w 85495"/>
                  <a:gd name="connsiteY5" fmla="*/ 0 h 84780"/>
                  <a:gd name="connsiteX6" fmla="*/ 70093 w 85495"/>
                  <a:gd name="connsiteY6" fmla="*/ 13516 h 84780"/>
                  <a:gd name="connsiteX7" fmla="*/ 70379 w 85495"/>
                  <a:gd name="connsiteY7" fmla="*/ 13516 h 84780"/>
                  <a:gd name="connsiteX8" fmla="*/ 70379 w 85495"/>
                  <a:gd name="connsiteY8" fmla="*/ 2172 h 84780"/>
                  <a:gd name="connsiteX9" fmla="*/ 85495 w 85495"/>
                  <a:gd name="connsiteY9" fmla="*/ 2172 h 84780"/>
                  <a:gd name="connsiteX10" fmla="*/ 85495 w 85495"/>
                  <a:gd name="connsiteY10" fmla="*/ 82752 h 84780"/>
                  <a:gd name="connsiteX11" fmla="*/ 70379 w 85495"/>
                  <a:gd name="connsiteY11" fmla="*/ 82752 h 84780"/>
                  <a:gd name="connsiteX12" fmla="*/ 70693 w 85495"/>
                  <a:gd name="connsiteY12" fmla="*/ 42604 h 84780"/>
                  <a:gd name="connsiteX13" fmla="*/ 42605 w 85495"/>
                  <a:gd name="connsiteY13" fmla="*/ 13801 h 84780"/>
                  <a:gd name="connsiteX14" fmla="*/ 15116 w 85495"/>
                  <a:gd name="connsiteY14" fmla="*/ 42604 h 84780"/>
                  <a:gd name="connsiteX15" fmla="*/ 42605 w 85495"/>
                  <a:gd name="connsiteY15" fmla="*/ 70979 h 84780"/>
                  <a:gd name="connsiteX16" fmla="*/ 70693 w 85495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5" h="84780">
                    <a:moveTo>
                      <a:pt x="70408" y="82752"/>
                    </a:moveTo>
                    <a:lnTo>
                      <a:pt x="70408" y="70236"/>
                    </a:lnTo>
                    <a:lnTo>
                      <a:pt x="70122" y="70236"/>
                    </a:lnTo>
                    <a:cubicBezTo>
                      <a:pt x="64464" y="79837"/>
                      <a:pt x="54263" y="84780"/>
                      <a:pt x="42777" y="84780"/>
                    </a:cubicBezTo>
                    <a:cubicBezTo>
                      <a:pt x="19203" y="84780"/>
                      <a:pt x="0" y="67036"/>
                      <a:pt x="0" y="43776"/>
                    </a:cubicBezTo>
                    <a:cubicBezTo>
                      <a:pt x="0" y="18030"/>
                      <a:pt x="18460" y="0"/>
                      <a:pt x="42176" y="0"/>
                    </a:cubicBezTo>
                    <a:cubicBezTo>
                      <a:pt x="53949" y="0"/>
                      <a:pt x="63835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495" y="2172"/>
                    </a:lnTo>
                    <a:lnTo>
                      <a:pt x="85495" y="82752"/>
                    </a:lnTo>
                    <a:lnTo>
                      <a:pt x="70379" y="82752"/>
                    </a:lnTo>
                    <a:close/>
                    <a:moveTo>
                      <a:pt x="70693" y="42604"/>
                    </a:moveTo>
                    <a:cubicBezTo>
                      <a:pt x="70693" y="26889"/>
                      <a:pt x="59349" y="13801"/>
                      <a:pt x="42605" y="13801"/>
                    </a:cubicBezTo>
                    <a:cubicBezTo>
                      <a:pt x="27489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1" y="70979"/>
                      <a:pt x="70693" y="57892"/>
                      <a:pt x="70693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F7B8352-E256-E782-5888-D4DCDE8CC254}"/>
                  </a:ext>
                </a:extLst>
              </p:cNvPr>
              <p:cNvSpPr/>
              <p:nvPr/>
            </p:nvSpPr>
            <p:spPr>
              <a:xfrm>
                <a:off x="7604347" y="6290819"/>
                <a:ext cx="83208" cy="80579"/>
              </a:xfrm>
              <a:custGeom>
                <a:avLst/>
                <a:gdLst>
                  <a:gd name="connsiteX0" fmla="*/ 66921 w 83208"/>
                  <a:gd name="connsiteY0" fmla="*/ 80580 h 80579"/>
                  <a:gd name="connsiteX1" fmla="*/ 41462 w 83208"/>
                  <a:gd name="connsiteY1" fmla="*/ 17745 h 80579"/>
                  <a:gd name="connsiteX2" fmla="*/ 15716 w 83208"/>
                  <a:gd name="connsiteY2" fmla="*/ 80580 h 80579"/>
                  <a:gd name="connsiteX3" fmla="*/ 0 w 83208"/>
                  <a:gd name="connsiteY3" fmla="*/ 80580 h 80579"/>
                  <a:gd name="connsiteX4" fmla="*/ 33746 w 83208"/>
                  <a:gd name="connsiteY4" fmla="*/ 0 h 80579"/>
                  <a:gd name="connsiteX5" fmla="*/ 49462 w 83208"/>
                  <a:gd name="connsiteY5" fmla="*/ 0 h 80579"/>
                  <a:gd name="connsiteX6" fmla="*/ 83208 w 83208"/>
                  <a:gd name="connsiteY6" fmla="*/ 80580 h 80579"/>
                  <a:gd name="connsiteX7" fmla="*/ 66921 w 83208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8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6" y="0"/>
                    </a:lnTo>
                    <a:lnTo>
                      <a:pt x="49462" y="0"/>
                    </a:lnTo>
                    <a:lnTo>
                      <a:pt x="83208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32BD3DA-D90D-00AF-49B7-78983E2C5E72}"/>
                  </a:ext>
                </a:extLst>
              </p:cNvPr>
              <p:cNvSpPr/>
              <p:nvPr/>
            </p:nvSpPr>
            <p:spPr>
              <a:xfrm>
                <a:off x="7696985" y="6290819"/>
                <a:ext cx="61692" cy="80579"/>
              </a:xfrm>
              <a:custGeom>
                <a:avLst/>
                <a:gdLst>
                  <a:gd name="connsiteX0" fmla="*/ 0 w 61692"/>
                  <a:gd name="connsiteY0" fmla="*/ 80580 h 80579"/>
                  <a:gd name="connsiteX1" fmla="*/ 0 w 61692"/>
                  <a:gd name="connsiteY1" fmla="*/ 0 h 80579"/>
                  <a:gd name="connsiteX2" fmla="*/ 15145 w 61692"/>
                  <a:gd name="connsiteY2" fmla="*/ 0 h 80579"/>
                  <a:gd name="connsiteX3" fmla="*/ 15145 w 61692"/>
                  <a:gd name="connsiteY3" fmla="*/ 29374 h 80579"/>
                  <a:gd name="connsiteX4" fmla="*/ 34060 w 61692"/>
                  <a:gd name="connsiteY4" fmla="*/ 29374 h 80579"/>
                  <a:gd name="connsiteX5" fmla="*/ 61692 w 61692"/>
                  <a:gd name="connsiteY5" fmla="*/ 54377 h 80579"/>
                  <a:gd name="connsiteX6" fmla="*/ 31860 w 61692"/>
                  <a:gd name="connsiteY6" fmla="*/ 80551 h 80579"/>
                  <a:gd name="connsiteX7" fmla="*/ 0 w 61692"/>
                  <a:gd name="connsiteY7" fmla="*/ 80551 h 80579"/>
                  <a:gd name="connsiteX8" fmla="*/ 30546 w 61692"/>
                  <a:gd name="connsiteY8" fmla="*/ 66750 h 80579"/>
                  <a:gd name="connsiteX9" fmla="*/ 46548 w 61692"/>
                  <a:gd name="connsiteY9" fmla="*/ 54691 h 80579"/>
                  <a:gd name="connsiteX10" fmla="*/ 31146 w 61692"/>
                  <a:gd name="connsiteY10" fmla="*/ 43347 h 80579"/>
                  <a:gd name="connsiteX11" fmla="*/ 15145 w 61692"/>
                  <a:gd name="connsiteY11" fmla="*/ 43347 h 80579"/>
                  <a:gd name="connsiteX12" fmla="*/ 15145 w 61692"/>
                  <a:gd name="connsiteY12" fmla="*/ 66750 h 80579"/>
                  <a:gd name="connsiteX13" fmla="*/ 30546 w 61692"/>
                  <a:gd name="connsiteY13" fmla="*/ 6675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692" h="80579">
                    <a:moveTo>
                      <a:pt x="0" y="80580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29374"/>
                    </a:lnTo>
                    <a:lnTo>
                      <a:pt x="34060" y="29374"/>
                    </a:lnTo>
                    <a:cubicBezTo>
                      <a:pt x="50777" y="29374"/>
                      <a:pt x="61692" y="39118"/>
                      <a:pt x="61692" y="54377"/>
                    </a:cubicBezTo>
                    <a:cubicBezTo>
                      <a:pt x="61692" y="68779"/>
                      <a:pt x="54406" y="80551"/>
                      <a:pt x="31860" y="80551"/>
                    </a:cubicBezTo>
                    <a:lnTo>
                      <a:pt x="0" y="80551"/>
                    </a:lnTo>
                    <a:close/>
                    <a:moveTo>
                      <a:pt x="30546" y="66750"/>
                    </a:moveTo>
                    <a:cubicBezTo>
                      <a:pt x="39118" y="66750"/>
                      <a:pt x="46548" y="63978"/>
                      <a:pt x="46548" y="54691"/>
                    </a:cubicBezTo>
                    <a:cubicBezTo>
                      <a:pt x="46548" y="47119"/>
                      <a:pt x="40890" y="43347"/>
                      <a:pt x="31146" y="43347"/>
                    </a:cubicBezTo>
                    <a:lnTo>
                      <a:pt x="15145" y="43347"/>
                    </a:lnTo>
                    <a:lnTo>
                      <a:pt x="15145" y="66750"/>
                    </a:lnTo>
                    <a:lnTo>
                      <a:pt x="30546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A69DC5C-4B68-EF9D-4BDD-E83C16665723}"/>
                  </a:ext>
                </a:extLst>
              </p:cNvPr>
              <p:cNvSpPr/>
              <p:nvPr/>
            </p:nvSpPr>
            <p:spPr>
              <a:xfrm>
                <a:off x="7770678" y="6290819"/>
                <a:ext cx="67492" cy="80579"/>
              </a:xfrm>
              <a:custGeom>
                <a:avLst/>
                <a:gdLst>
                  <a:gd name="connsiteX0" fmla="*/ 52377 w 67492"/>
                  <a:gd name="connsiteY0" fmla="*/ 80580 h 80579"/>
                  <a:gd name="connsiteX1" fmla="*/ 52377 w 67492"/>
                  <a:gd name="connsiteY1" fmla="*/ 46119 h 80579"/>
                  <a:gd name="connsiteX2" fmla="*/ 15145 w 67492"/>
                  <a:gd name="connsiteY2" fmla="*/ 46119 h 80579"/>
                  <a:gd name="connsiteX3" fmla="*/ 15145 w 67492"/>
                  <a:gd name="connsiteY3" fmla="*/ 80580 h 80579"/>
                  <a:gd name="connsiteX4" fmla="*/ 0 w 67492"/>
                  <a:gd name="connsiteY4" fmla="*/ 80580 h 80579"/>
                  <a:gd name="connsiteX5" fmla="*/ 0 w 67492"/>
                  <a:gd name="connsiteY5" fmla="*/ 0 h 80579"/>
                  <a:gd name="connsiteX6" fmla="*/ 15145 w 67492"/>
                  <a:gd name="connsiteY6" fmla="*/ 0 h 80579"/>
                  <a:gd name="connsiteX7" fmla="*/ 15145 w 67492"/>
                  <a:gd name="connsiteY7" fmla="*/ 32146 h 80579"/>
                  <a:gd name="connsiteX8" fmla="*/ 52377 w 67492"/>
                  <a:gd name="connsiteY8" fmla="*/ 32146 h 80579"/>
                  <a:gd name="connsiteX9" fmla="*/ 52377 w 67492"/>
                  <a:gd name="connsiteY9" fmla="*/ 0 h 80579"/>
                  <a:gd name="connsiteX10" fmla="*/ 67492 w 67492"/>
                  <a:gd name="connsiteY10" fmla="*/ 0 h 80579"/>
                  <a:gd name="connsiteX11" fmla="*/ 67492 w 67492"/>
                  <a:gd name="connsiteY11" fmla="*/ 80580 h 80579"/>
                  <a:gd name="connsiteX12" fmla="*/ 52377 w 67492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2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2" y="0"/>
                    </a:lnTo>
                    <a:lnTo>
                      <a:pt x="67492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DC2C0A9-0686-C4F8-F871-67CFB5BAD4A2}"/>
                  </a:ext>
                </a:extLst>
              </p:cNvPr>
              <p:cNvSpPr/>
              <p:nvPr/>
            </p:nvSpPr>
            <p:spPr>
              <a:xfrm>
                <a:off x="7853315" y="6288647"/>
                <a:ext cx="85523" cy="84780"/>
              </a:xfrm>
              <a:custGeom>
                <a:avLst/>
                <a:gdLst>
                  <a:gd name="connsiteX0" fmla="*/ 70379 w 85523"/>
                  <a:gd name="connsiteY0" fmla="*/ 82752 h 84780"/>
                  <a:gd name="connsiteX1" fmla="*/ 70379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9 w 85523"/>
                  <a:gd name="connsiteY7" fmla="*/ 13516 h 84780"/>
                  <a:gd name="connsiteX8" fmla="*/ 70379 w 85523"/>
                  <a:gd name="connsiteY8" fmla="*/ 2172 h 84780"/>
                  <a:gd name="connsiteX9" fmla="*/ 85523 w 85523"/>
                  <a:gd name="connsiteY9" fmla="*/ 2172 h 84780"/>
                  <a:gd name="connsiteX10" fmla="*/ 85523 w 85523"/>
                  <a:gd name="connsiteY10" fmla="*/ 82752 h 84780"/>
                  <a:gd name="connsiteX11" fmla="*/ 70379 w 85523"/>
                  <a:gd name="connsiteY11" fmla="*/ 82752 h 84780"/>
                  <a:gd name="connsiteX12" fmla="*/ 70664 w 85523"/>
                  <a:gd name="connsiteY12" fmla="*/ 42604 h 84780"/>
                  <a:gd name="connsiteX13" fmla="*/ 42605 w 85523"/>
                  <a:gd name="connsiteY13" fmla="*/ 13801 h 84780"/>
                  <a:gd name="connsiteX14" fmla="*/ 15116 w 85523"/>
                  <a:gd name="connsiteY14" fmla="*/ 42604 h 84780"/>
                  <a:gd name="connsiteX15" fmla="*/ 42605 w 85523"/>
                  <a:gd name="connsiteY15" fmla="*/ 70979 h 84780"/>
                  <a:gd name="connsiteX16" fmla="*/ 70664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9" y="82752"/>
                    </a:moveTo>
                    <a:lnTo>
                      <a:pt x="70379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9" y="0"/>
                      <a:pt x="63864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523" y="2172"/>
                    </a:lnTo>
                    <a:lnTo>
                      <a:pt x="85523" y="82752"/>
                    </a:lnTo>
                    <a:lnTo>
                      <a:pt x="70379" y="82752"/>
                    </a:lnTo>
                    <a:close/>
                    <a:moveTo>
                      <a:pt x="70664" y="42604"/>
                    </a:moveTo>
                    <a:cubicBezTo>
                      <a:pt x="70664" y="26889"/>
                      <a:pt x="59321" y="13801"/>
                      <a:pt x="42605" y="13801"/>
                    </a:cubicBezTo>
                    <a:cubicBezTo>
                      <a:pt x="27460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81" name="Graphic 19">
              <a:extLst>
                <a:ext uri="{FF2B5EF4-FFF2-40B4-BE49-F238E27FC236}">
                  <a16:creationId xmlns:a16="http://schemas.microsoft.com/office/drawing/2014/main" id="{7E4DE1FE-061E-1C4F-DD9B-3AA4220D3DC3}"/>
                </a:ext>
              </a:extLst>
            </p:cNvPr>
            <p:cNvGrpSpPr/>
            <p:nvPr/>
          </p:nvGrpSpPr>
          <p:grpSpPr>
            <a:xfrm>
              <a:off x="7993873" y="6263759"/>
              <a:ext cx="726876" cy="109697"/>
              <a:chOff x="7993873" y="6263759"/>
              <a:chExt cx="726876" cy="109697"/>
            </a:xfrm>
            <a:solidFill>
              <a:srgbClr val="231F20"/>
            </a:solidFill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C63B3548-1D3B-9221-0FA5-710ACF7202E4}"/>
                  </a:ext>
                </a:extLst>
              </p:cNvPr>
              <p:cNvSpPr/>
              <p:nvPr/>
            </p:nvSpPr>
            <p:spPr>
              <a:xfrm>
                <a:off x="7993873" y="6263759"/>
                <a:ext cx="95838" cy="107639"/>
              </a:xfrm>
              <a:custGeom>
                <a:avLst/>
                <a:gdLst>
                  <a:gd name="connsiteX0" fmla="*/ 79094 w 95838"/>
                  <a:gd name="connsiteY0" fmla="*/ 107640 h 107639"/>
                  <a:gd name="connsiteX1" fmla="*/ 67178 w 95838"/>
                  <a:gd name="connsiteY1" fmla="*/ 75922 h 107639"/>
                  <a:gd name="connsiteX2" fmla="*/ 28489 w 95838"/>
                  <a:gd name="connsiteY2" fmla="*/ 75922 h 107639"/>
                  <a:gd name="connsiteX3" fmla="*/ 16573 w 95838"/>
                  <a:gd name="connsiteY3" fmla="*/ 107640 h 107639"/>
                  <a:gd name="connsiteX4" fmla="*/ 0 w 95838"/>
                  <a:gd name="connsiteY4" fmla="*/ 107640 h 107639"/>
                  <a:gd name="connsiteX5" fmla="*/ 40862 w 95838"/>
                  <a:gd name="connsiteY5" fmla="*/ 0 h 107639"/>
                  <a:gd name="connsiteX6" fmla="*/ 54977 w 95838"/>
                  <a:gd name="connsiteY6" fmla="*/ 0 h 107639"/>
                  <a:gd name="connsiteX7" fmla="*/ 95839 w 95838"/>
                  <a:gd name="connsiteY7" fmla="*/ 107640 h 107639"/>
                  <a:gd name="connsiteX8" fmla="*/ 79123 w 95838"/>
                  <a:gd name="connsiteY8" fmla="*/ 107640 h 107639"/>
                  <a:gd name="connsiteX9" fmla="*/ 48120 w 95838"/>
                  <a:gd name="connsiteY9" fmla="*/ 20374 h 107639"/>
                  <a:gd name="connsiteX10" fmla="*/ 47834 w 95838"/>
                  <a:gd name="connsiteY10" fmla="*/ 20374 h 107639"/>
                  <a:gd name="connsiteX11" fmla="*/ 34004 w 95838"/>
                  <a:gd name="connsiteY11" fmla="*/ 61521 h 107639"/>
                  <a:gd name="connsiteX12" fmla="*/ 61778 w 95838"/>
                  <a:gd name="connsiteY12" fmla="*/ 61521 h 107639"/>
                  <a:gd name="connsiteX13" fmla="*/ 48120 w 95838"/>
                  <a:gd name="connsiteY13" fmla="*/ 20374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5838" h="107639">
                    <a:moveTo>
                      <a:pt x="79094" y="107640"/>
                    </a:moveTo>
                    <a:lnTo>
                      <a:pt x="67178" y="75922"/>
                    </a:lnTo>
                    <a:lnTo>
                      <a:pt x="28489" y="75922"/>
                    </a:lnTo>
                    <a:lnTo>
                      <a:pt x="16573" y="107640"/>
                    </a:lnTo>
                    <a:lnTo>
                      <a:pt x="0" y="107640"/>
                    </a:lnTo>
                    <a:lnTo>
                      <a:pt x="40862" y="0"/>
                    </a:lnTo>
                    <a:lnTo>
                      <a:pt x="54977" y="0"/>
                    </a:lnTo>
                    <a:lnTo>
                      <a:pt x="95839" y="107640"/>
                    </a:lnTo>
                    <a:lnTo>
                      <a:pt x="79123" y="107640"/>
                    </a:lnTo>
                    <a:close/>
                    <a:moveTo>
                      <a:pt x="48120" y="20374"/>
                    </a:moveTo>
                    <a:lnTo>
                      <a:pt x="47834" y="20374"/>
                    </a:lnTo>
                    <a:lnTo>
                      <a:pt x="34004" y="61521"/>
                    </a:lnTo>
                    <a:lnTo>
                      <a:pt x="61778" y="61521"/>
                    </a:lnTo>
                    <a:lnTo>
                      <a:pt x="48120" y="20374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DBD9E7F-CB64-21E3-6AA1-7558B424EB28}"/>
                  </a:ext>
                </a:extLst>
              </p:cNvPr>
              <p:cNvSpPr/>
              <p:nvPr/>
            </p:nvSpPr>
            <p:spPr>
              <a:xfrm>
                <a:off x="8093312" y="6288619"/>
                <a:ext cx="81008" cy="84808"/>
              </a:xfrm>
              <a:custGeom>
                <a:avLst/>
                <a:gdLst>
                  <a:gd name="connsiteX0" fmla="*/ 81009 w 81008"/>
                  <a:gd name="connsiteY0" fmla="*/ 56149 h 84808"/>
                  <a:gd name="connsiteX1" fmla="*/ 41318 w 81008"/>
                  <a:gd name="connsiteY1" fmla="*/ 84809 h 84808"/>
                  <a:gd name="connsiteX2" fmla="*/ 0 w 81008"/>
                  <a:gd name="connsiteY2" fmla="*/ 43205 h 84808"/>
                  <a:gd name="connsiteX3" fmla="*/ 41148 w 81008"/>
                  <a:gd name="connsiteY3" fmla="*/ 0 h 84808"/>
                  <a:gd name="connsiteX4" fmla="*/ 81009 w 81008"/>
                  <a:gd name="connsiteY4" fmla="*/ 28946 h 84808"/>
                  <a:gd name="connsiteX5" fmla="*/ 64292 w 81008"/>
                  <a:gd name="connsiteY5" fmla="*/ 28946 h 84808"/>
                  <a:gd name="connsiteX6" fmla="*/ 41605 w 81008"/>
                  <a:gd name="connsiteY6" fmla="*/ 13830 h 84808"/>
                  <a:gd name="connsiteX7" fmla="*/ 15145 w 81008"/>
                  <a:gd name="connsiteY7" fmla="*/ 42319 h 84808"/>
                  <a:gd name="connsiteX8" fmla="*/ 41318 w 81008"/>
                  <a:gd name="connsiteY8" fmla="*/ 70979 h 84808"/>
                  <a:gd name="connsiteX9" fmla="*/ 64149 w 81008"/>
                  <a:gd name="connsiteY9" fmla="*/ 56149 h 84808"/>
                  <a:gd name="connsiteX10" fmla="*/ 81009 w 81008"/>
                  <a:gd name="connsiteY10" fmla="*/ 56149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08" h="84808">
                    <a:moveTo>
                      <a:pt x="81009" y="56149"/>
                    </a:moveTo>
                    <a:cubicBezTo>
                      <a:pt x="74608" y="74322"/>
                      <a:pt x="59206" y="84809"/>
                      <a:pt x="41318" y="84809"/>
                    </a:cubicBezTo>
                    <a:cubicBezTo>
                      <a:pt x="18202" y="84809"/>
                      <a:pt x="0" y="66178"/>
                      <a:pt x="0" y="43205"/>
                    </a:cubicBezTo>
                    <a:cubicBezTo>
                      <a:pt x="0" y="18916"/>
                      <a:pt x="17602" y="0"/>
                      <a:pt x="41148" y="0"/>
                    </a:cubicBezTo>
                    <a:cubicBezTo>
                      <a:pt x="59492" y="0"/>
                      <a:pt x="76208" y="11487"/>
                      <a:pt x="81009" y="28946"/>
                    </a:cubicBezTo>
                    <a:lnTo>
                      <a:pt x="64292" y="28946"/>
                    </a:lnTo>
                    <a:cubicBezTo>
                      <a:pt x="59778" y="19488"/>
                      <a:pt x="52520" y="13830"/>
                      <a:pt x="41605" y="13830"/>
                    </a:cubicBezTo>
                    <a:cubicBezTo>
                      <a:pt x="25746" y="13830"/>
                      <a:pt x="15145" y="25888"/>
                      <a:pt x="15145" y="42319"/>
                    </a:cubicBezTo>
                    <a:cubicBezTo>
                      <a:pt x="15145" y="58749"/>
                      <a:pt x="26060" y="70979"/>
                      <a:pt x="41318" y="70979"/>
                    </a:cubicBezTo>
                    <a:cubicBezTo>
                      <a:pt x="51634" y="70979"/>
                      <a:pt x="59949" y="65435"/>
                      <a:pt x="64149" y="56149"/>
                    </a:cubicBezTo>
                    <a:lnTo>
                      <a:pt x="81009" y="56149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EE7BB4F-A92C-05BB-AA9D-64BE1F17B22E}"/>
                  </a:ext>
                </a:extLst>
              </p:cNvPr>
              <p:cNvSpPr/>
              <p:nvPr/>
            </p:nvSpPr>
            <p:spPr>
              <a:xfrm>
                <a:off x="8184036" y="6288647"/>
                <a:ext cx="85523" cy="84780"/>
              </a:xfrm>
              <a:custGeom>
                <a:avLst/>
                <a:gdLst>
                  <a:gd name="connsiteX0" fmla="*/ 70379 w 85523"/>
                  <a:gd name="connsiteY0" fmla="*/ 82752 h 84780"/>
                  <a:gd name="connsiteX1" fmla="*/ 70379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9 w 85523"/>
                  <a:gd name="connsiteY7" fmla="*/ 13516 h 84780"/>
                  <a:gd name="connsiteX8" fmla="*/ 70379 w 85523"/>
                  <a:gd name="connsiteY8" fmla="*/ 2172 h 84780"/>
                  <a:gd name="connsiteX9" fmla="*/ 85524 w 85523"/>
                  <a:gd name="connsiteY9" fmla="*/ 2172 h 84780"/>
                  <a:gd name="connsiteX10" fmla="*/ 85524 w 85523"/>
                  <a:gd name="connsiteY10" fmla="*/ 82752 h 84780"/>
                  <a:gd name="connsiteX11" fmla="*/ 70379 w 85523"/>
                  <a:gd name="connsiteY11" fmla="*/ 82752 h 84780"/>
                  <a:gd name="connsiteX12" fmla="*/ 70664 w 85523"/>
                  <a:gd name="connsiteY12" fmla="*/ 42604 h 84780"/>
                  <a:gd name="connsiteX13" fmla="*/ 42605 w 85523"/>
                  <a:gd name="connsiteY13" fmla="*/ 13801 h 84780"/>
                  <a:gd name="connsiteX14" fmla="*/ 15116 w 85523"/>
                  <a:gd name="connsiteY14" fmla="*/ 42604 h 84780"/>
                  <a:gd name="connsiteX15" fmla="*/ 42605 w 85523"/>
                  <a:gd name="connsiteY15" fmla="*/ 70979 h 84780"/>
                  <a:gd name="connsiteX16" fmla="*/ 70664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9" y="82752"/>
                    </a:moveTo>
                    <a:lnTo>
                      <a:pt x="70379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9" y="0"/>
                      <a:pt x="63864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524" y="2172"/>
                    </a:lnTo>
                    <a:lnTo>
                      <a:pt x="85524" y="82752"/>
                    </a:lnTo>
                    <a:lnTo>
                      <a:pt x="70379" y="82752"/>
                    </a:lnTo>
                    <a:close/>
                    <a:moveTo>
                      <a:pt x="70664" y="42604"/>
                    </a:moveTo>
                    <a:cubicBezTo>
                      <a:pt x="70664" y="26889"/>
                      <a:pt x="59321" y="13801"/>
                      <a:pt x="42605" y="13801"/>
                    </a:cubicBezTo>
                    <a:cubicBezTo>
                      <a:pt x="27460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4C28C821-3C28-8D22-3F7C-7898726AA0F7}"/>
                  </a:ext>
                </a:extLst>
              </p:cNvPr>
              <p:cNvSpPr/>
              <p:nvPr/>
            </p:nvSpPr>
            <p:spPr>
              <a:xfrm>
                <a:off x="8289161" y="6290819"/>
                <a:ext cx="91466" cy="80579"/>
              </a:xfrm>
              <a:custGeom>
                <a:avLst/>
                <a:gdLst>
                  <a:gd name="connsiteX0" fmla="*/ 76637 w 91466"/>
                  <a:gd name="connsiteY0" fmla="*/ 80580 h 80579"/>
                  <a:gd name="connsiteX1" fmla="*/ 76922 w 91466"/>
                  <a:gd name="connsiteY1" fmla="*/ 17602 h 80579"/>
                  <a:gd name="connsiteX2" fmla="*/ 76637 w 91466"/>
                  <a:gd name="connsiteY2" fmla="*/ 17602 h 80579"/>
                  <a:gd name="connsiteX3" fmla="*/ 52777 w 91466"/>
                  <a:gd name="connsiteY3" fmla="*/ 80580 h 80579"/>
                  <a:gd name="connsiteX4" fmla="*/ 38090 w 91466"/>
                  <a:gd name="connsiteY4" fmla="*/ 80580 h 80579"/>
                  <a:gd name="connsiteX5" fmla="*/ 14973 w 91466"/>
                  <a:gd name="connsiteY5" fmla="*/ 17602 h 80579"/>
                  <a:gd name="connsiteX6" fmla="*/ 14688 w 91466"/>
                  <a:gd name="connsiteY6" fmla="*/ 17602 h 80579"/>
                  <a:gd name="connsiteX7" fmla="*/ 14830 w 91466"/>
                  <a:gd name="connsiteY7" fmla="*/ 80580 h 80579"/>
                  <a:gd name="connsiteX8" fmla="*/ 0 w 91466"/>
                  <a:gd name="connsiteY8" fmla="*/ 80580 h 80579"/>
                  <a:gd name="connsiteX9" fmla="*/ 0 w 91466"/>
                  <a:gd name="connsiteY9" fmla="*/ 0 h 80579"/>
                  <a:gd name="connsiteX10" fmla="*/ 22974 w 91466"/>
                  <a:gd name="connsiteY10" fmla="*/ 0 h 80579"/>
                  <a:gd name="connsiteX11" fmla="*/ 45805 w 91466"/>
                  <a:gd name="connsiteY11" fmla="*/ 60949 h 80579"/>
                  <a:gd name="connsiteX12" fmla="*/ 68493 w 91466"/>
                  <a:gd name="connsiteY12" fmla="*/ 0 h 80579"/>
                  <a:gd name="connsiteX13" fmla="*/ 91467 w 91466"/>
                  <a:gd name="connsiteY13" fmla="*/ 0 h 80579"/>
                  <a:gd name="connsiteX14" fmla="*/ 91467 w 91466"/>
                  <a:gd name="connsiteY14" fmla="*/ 80580 h 80579"/>
                  <a:gd name="connsiteX15" fmla="*/ 76637 w 91466"/>
                  <a:gd name="connsiteY15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466" h="80579">
                    <a:moveTo>
                      <a:pt x="76637" y="80580"/>
                    </a:moveTo>
                    <a:lnTo>
                      <a:pt x="76922" y="17602"/>
                    </a:lnTo>
                    <a:lnTo>
                      <a:pt x="76637" y="17602"/>
                    </a:lnTo>
                    <a:lnTo>
                      <a:pt x="52777" y="80580"/>
                    </a:lnTo>
                    <a:lnTo>
                      <a:pt x="38090" y="80580"/>
                    </a:lnTo>
                    <a:lnTo>
                      <a:pt x="14973" y="17602"/>
                    </a:lnTo>
                    <a:lnTo>
                      <a:pt x="14688" y="17602"/>
                    </a:lnTo>
                    <a:lnTo>
                      <a:pt x="14830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22974" y="0"/>
                    </a:lnTo>
                    <a:lnTo>
                      <a:pt x="45805" y="60949"/>
                    </a:lnTo>
                    <a:lnTo>
                      <a:pt x="68493" y="0"/>
                    </a:lnTo>
                    <a:lnTo>
                      <a:pt x="91467" y="0"/>
                    </a:lnTo>
                    <a:lnTo>
                      <a:pt x="91467" y="80580"/>
                    </a:lnTo>
                    <a:lnTo>
                      <a:pt x="7663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75B0DF1-4A93-C94D-804B-67616A41C260}"/>
                  </a:ext>
                </a:extLst>
              </p:cNvPr>
              <p:cNvSpPr/>
              <p:nvPr/>
            </p:nvSpPr>
            <p:spPr>
              <a:xfrm>
                <a:off x="8397029" y="6263759"/>
                <a:ext cx="83351" cy="109668"/>
              </a:xfrm>
              <a:custGeom>
                <a:avLst/>
                <a:gdLst>
                  <a:gd name="connsiteX0" fmla="*/ 13973 w 83351"/>
                  <a:gd name="connsiteY0" fmla="*/ 47862 h 109668"/>
                  <a:gd name="connsiteX1" fmla="*/ 43662 w 83351"/>
                  <a:gd name="connsiteY1" fmla="*/ 30717 h 109668"/>
                  <a:gd name="connsiteX2" fmla="*/ 83351 w 83351"/>
                  <a:gd name="connsiteY2" fmla="*/ 70122 h 109668"/>
                  <a:gd name="connsiteX3" fmla="*/ 42347 w 83351"/>
                  <a:gd name="connsiteY3" fmla="*/ 109669 h 109668"/>
                  <a:gd name="connsiteX4" fmla="*/ 5972 w 83351"/>
                  <a:gd name="connsiteY4" fmla="*/ 87266 h 109668"/>
                  <a:gd name="connsiteX5" fmla="*/ 0 w 83351"/>
                  <a:gd name="connsiteY5" fmla="*/ 55263 h 109668"/>
                  <a:gd name="connsiteX6" fmla="*/ 13230 w 83351"/>
                  <a:gd name="connsiteY6" fmla="*/ 14973 h 109668"/>
                  <a:gd name="connsiteX7" fmla="*/ 49891 w 83351"/>
                  <a:gd name="connsiteY7" fmla="*/ 1314 h 109668"/>
                  <a:gd name="connsiteX8" fmla="*/ 79580 w 83351"/>
                  <a:gd name="connsiteY8" fmla="*/ 0 h 109668"/>
                  <a:gd name="connsiteX9" fmla="*/ 79580 w 83351"/>
                  <a:gd name="connsiteY9" fmla="*/ 14687 h 109668"/>
                  <a:gd name="connsiteX10" fmla="*/ 49176 w 83351"/>
                  <a:gd name="connsiteY10" fmla="*/ 15859 h 109668"/>
                  <a:gd name="connsiteX11" fmla="*/ 17459 w 83351"/>
                  <a:gd name="connsiteY11" fmla="*/ 34918 h 109668"/>
                  <a:gd name="connsiteX12" fmla="*/ 13687 w 83351"/>
                  <a:gd name="connsiteY12" fmla="*/ 47862 h 109668"/>
                  <a:gd name="connsiteX13" fmla="*/ 13973 w 83351"/>
                  <a:gd name="connsiteY13" fmla="*/ 47862 h 109668"/>
                  <a:gd name="connsiteX14" fmla="*/ 68236 w 83351"/>
                  <a:gd name="connsiteY14" fmla="*/ 69807 h 109668"/>
                  <a:gd name="connsiteX15" fmla="*/ 42347 w 83351"/>
                  <a:gd name="connsiteY15" fmla="*/ 44490 h 109668"/>
                  <a:gd name="connsiteX16" fmla="*/ 16602 w 83351"/>
                  <a:gd name="connsiteY16" fmla="*/ 69950 h 109668"/>
                  <a:gd name="connsiteX17" fmla="*/ 42490 w 83351"/>
                  <a:gd name="connsiteY17" fmla="*/ 95839 h 109668"/>
                  <a:gd name="connsiteX18" fmla="*/ 68236 w 83351"/>
                  <a:gd name="connsiteY18" fmla="*/ 69807 h 10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3351" h="109668">
                    <a:moveTo>
                      <a:pt x="13973" y="47862"/>
                    </a:moveTo>
                    <a:cubicBezTo>
                      <a:pt x="16144" y="42062"/>
                      <a:pt x="26489" y="30717"/>
                      <a:pt x="43662" y="30717"/>
                    </a:cubicBezTo>
                    <a:cubicBezTo>
                      <a:pt x="66779" y="30717"/>
                      <a:pt x="83351" y="48319"/>
                      <a:pt x="83351" y="70122"/>
                    </a:cubicBezTo>
                    <a:cubicBezTo>
                      <a:pt x="83351" y="91924"/>
                      <a:pt x="64892" y="109669"/>
                      <a:pt x="42347" y="109669"/>
                    </a:cubicBezTo>
                    <a:cubicBezTo>
                      <a:pt x="24745" y="109669"/>
                      <a:pt x="12373" y="100068"/>
                      <a:pt x="5972" y="87266"/>
                    </a:cubicBezTo>
                    <a:cubicBezTo>
                      <a:pt x="1171" y="78094"/>
                      <a:pt x="0" y="67779"/>
                      <a:pt x="0" y="55263"/>
                    </a:cubicBezTo>
                    <a:cubicBezTo>
                      <a:pt x="0" y="44805"/>
                      <a:pt x="2772" y="25888"/>
                      <a:pt x="13230" y="14973"/>
                    </a:cubicBezTo>
                    <a:cubicBezTo>
                      <a:pt x="23117" y="4658"/>
                      <a:pt x="36204" y="1886"/>
                      <a:pt x="49891" y="1314"/>
                    </a:cubicBezTo>
                    <a:cubicBezTo>
                      <a:pt x="61664" y="743"/>
                      <a:pt x="79580" y="143"/>
                      <a:pt x="79580" y="0"/>
                    </a:cubicBezTo>
                    <a:lnTo>
                      <a:pt x="79580" y="14687"/>
                    </a:lnTo>
                    <a:cubicBezTo>
                      <a:pt x="79580" y="14687"/>
                      <a:pt x="61092" y="15430"/>
                      <a:pt x="49176" y="15859"/>
                    </a:cubicBezTo>
                    <a:cubicBezTo>
                      <a:pt x="35518" y="16430"/>
                      <a:pt x="23717" y="20231"/>
                      <a:pt x="17459" y="34918"/>
                    </a:cubicBezTo>
                    <a:cubicBezTo>
                      <a:pt x="15573" y="39290"/>
                      <a:pt x="14402" y="45405"/>
                      <a:pt x="13687" y="47862"/>
                    </a:cubicBezTo>
                    <a:lnTo>
                      <a:pt x="13973" y="47862"/>
                    </a:lnTo>
                    <a:close/>
                    <a:moveTo>
                      <a:pt x="68236" y="69807"/>
                    </a:moveTo>
                    <a:cubicBezTo>
                      <a:pt x="68236" y="56149"/>
                      <a:pt x="57177" y="44490"/>
                      <a:pt x="42347" y="44490"/>
                    </a:cubicBezTo>
                    <a:cubicBezTo>
                      <a:pt x="27518" y="44490"/>
                      <a:pt x="16602" y="55120"/>
                      <a:pt x="16602" y="69950"/>
                    </a:cubicBezTo>
                    <a:cubicBezTo>
                      <a:pt x="16602" y="84780"/>
                      <a:pt x="27803" y="95839"/>
                      <a:pt x="42490" y="95839"/>
                    </a:cubicBezTo>
                    <a:cubicBezTo>
                      <a:pt x="57177" y="95839"/>
                      <a:pt x="68236" y="84209"/>
                      <a:pt x="68236" y="69807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4359AB9-E40F-31A1-C34E-C9586E00ABD5}"/>
                  </a:ext>
                </a:extLst>
              </p:cNvPr>
              <p:cNvSpPr/>
              <p:nvPr/>
            </p:nvSpPr>
            <p:spPr>
              <a:xfrm>
                <a:off x="8482810" y="6290819"/>
                <a:ext cx="83209" cy="80579"/>
              </a:xfrm>
              <a:custGeom>
                <a:avLst/>
                <a:gdLst>
                  <a:gd name="connsiteX0" fmla="*/ 66921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1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AD0C036-587E-A7EA-3A3F-54C3194BFEEB}"/>
                  </a:ext>
                </a:extLst>
              </p:cNvPr>
              <p:cNvSpPr/>
              <p:nvPr/>
            </p:nvSpPr>
            <p:spPr>
              <a:xfrm>
                <a:off x="8568333" y="6288647"/>
                <a:ext cx="82323" cy="84808"/>
              </a:xfrm>
              <a:custGeom>
                <a:avLst/>
                <a:gdLst>
                  <a:gd name="connsiteX0" fmla="*/ 15116 w 82323"/>
                  <a:gd name="connsiteY0" fmla="*/ 49005 h 84808"/>
                  <a:gd name="connsiteX1" fmla="*/ 41576 w 82323"/>
                  <a:gd name="connsiteY1" fmla="*/ 70979 h 84808"/>
                  <a:gd name="connsiteX2" fmla="*/ 64550 w 82323"/>
                  <a:gd name="connsiteY2" fmla="*/ 57463 h 84808"/>
                  <a:gd name="connsiteX3" fmla="*/ 79694 w 82323"/>
                  <a:gd name="connsiteY3" fmla="*/ 57463 h 84808"/>
                  <a:gd name="connsiteX4" fmla="*/ 41005 w 82323"/>
                  <a:gd name="connsiteY4" fmla="*/ 84809 h 84808"/>
                  <a:gd name="connsiteX5" fmla="*/ 0 w 82323"/>
                  <a:gd name="connsiteY5" fmla="*/ 43205 h 84808"/>
                  <a:gd name="connsiteX6" fmla="*/ 40576 w 82323"/>
                  <a:gd name="connsiteY6" fmla="*/ 0 h 84808"/>
                  <a:gd name="connsiteX7" fmla="*/ 82323 w 82323"/>
                  <a:gd name="connsiteY7" fmla="*/ 41461 h 84808"/>
                  <a:gd name="connsiteX8" fmla="*/ 81895 w 82323"/>
                  <a:gd name="connsiteY8" fmla="*/ 49005 h 84808"/>
                  <a:gd name="connsiteX9" fmla="*/ 15145 w 82323"/>
                  <a:gd name="connsiteY9" fmla="*/ 49005 h 84808"/>
                  <a:gd name="connsiteX10" fmla="*/ 67178 w 82323"/>
                  <a:gd name="connsiteY10" fmla="*/ 37375 h 84808"/>
                  <a:gd name="connsiteX11" fmla="*/ 41005 w 82323"/>
                  <a:gd name="connsiteY11" fmla="*/ 13801 h 84808"/>
                  <a:gd name="connsiteX12" fmla="*/ 15116 w 82323"/>
                  <a:gd name="connsiteY12" fmla="*/ 37375 h 84808"/>
                  <a:gd name="connsiteX13" fmla="*/ 67178 w 82323"/>
                  <a:gd name="connsiteY13" fmla="*/ 37375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323" h="84808">
                    <a:moveTo>
                      <a:pt x="15116" y="49005"/>
                    </a:moveTo>
                    <a:cubicBezTo>
                      <a:pt x="18602" y="62378"/>
                      <a:pt x="29232" y="70979"/>
                      <a:pt x="41576" y="70979"/>
                    </a:cubicBezTo>
                    <a:cubicBezTo>
                      <a:pt x="51034" y="70979"/>
                      <a:pt x="59892" y="66035"/>
                      <a:pt x="64550" y="57463"/>
                    </a:cubicBezTo>
                    <a:lnTo>
                      <a:pt x="79694" y="57463"/>
                    </a:lnTo>
                    <a:cubicBezTo>
                      <a:pt x="73436" y="74036"/>
                      <a:pt x="58321" y="84809"/>
                      <a:pt x="41005" y="84809"/>
                    </a:cubicBezTo>
                    <a:cubicBezTo>
                      <a:pt x="18317" y="84809"/>
                      <a:pt x="0" y="64750"/>
                      <a:pt x="0" y="43205"/>
                    </a:cubicBezTo>
                    <a:cubicBezTo>
                      <a:pt x="0" y="17745"/>
                      <a:pt x="19202" y="0"/>
                      <a:pt x="40576" y="0"/>
                    </a:cubicBezTo>
                    <a:cubicBezTo>
                      <a:pt x="64292" y="0"/>
                      <a:pt x="82323" y="18316"/>
                      <a:pt x="82323" y="41461"/>
                    </a:cubicBezTo>
                    <a:cubicBezTo>
                      <a:pt x="82323" y="43919"/>
                      <a:pt x="82323" y="46262"/>
                      <a:pt x="81895" y="49005"/>
                    </a:cubicBezTo>
                    <a:lnTo>
                      <a:pt x="15145" y="49005"/>
                    </a:lnTo>
                    <a:close/>
                    <a:moveTo>
                      <a:pt x="67178" y="37375"/>
                    </a:moveTo>
                    <a:cubicBezTo>
                      <a:pt x="66007" y="23688"/>
                      <a:pt x="53949" y="13801"/>
                      <a:pt x="41005" y="13801"/>
                    </a:cubicBezTo>
                    <a:cubicBezTo>
                      <a:pt x="28060" y="13801"/>
                      <a:pt x="16287" y="23545"/>
                      <a:pt x="15116" y="37375"/>
                    </a:cubicBezTo>
                    <a:lnTo>
                      <a:pt x="67178" y="3737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00711F4-0C79-0F34-54A4-101A283A3FA3}"/>
                  </a:ext>
                </a:extLst>
              </p:cNvPr>
              <p:cNvSpPr/>
              <p:nvPr/>
            </p:nvSpPr>
            <p:spPr>
              <a:xfrm>
                <a:off x="8660229" y="6290819"/>
                <a:ext cx="60520" cy="80579"/>
              </a:xfrm>
              <a:custGeom>
                <a:avLst/>
                <a:gdLst>
                  <a:gd name="connsiteX0" fmla="*/ 60492 w 60520"/>
                  <a:gd name="connsiteY0" fmla="*/ 80580 h 80579"/>
                  <a:gd name="connsiteX1" fmla="*/ 45347 w 60520"/>
                  <a:gd name="connsiteY1" fmla="*/ 80580 h 80579"/>
                  <a:gd name="connsiteX2" fmla="*/ 45347 w 60520"/>
                  <a:gd name="connsiteY2" fmla="*/ 13830 h 80579"/>
                  <a:gd name="connsiteX3" fmla="*/ 31832 w 60520"/>
                  <a:gd name="connsiteY3" fmla="*/ 13830 h 80579"/>
                  <a:gd name="connsiteX4" fmla="*/ 15544 w 60520"/>
                  <a:gd name="connsiteY4" fmla="*/ 26346 h 80579"/>
                  <a:gd name="connsiteX5" fmla="*/ 35318 w 60520"/>
                  <a:gd name="connsiteY5" fmla="*/ 39718 h 80579"/>
                  <a:gd name="connsiteX6" fmla="*/ 42747 w 60520"/>
                  <a:gd name="connsiteY6" fmla="*/ 39718 h 80579"/>
                  <a:gd name="connsiteX7" fmla="*/ 18316 w 60520"/>
                  <a:gd name="connsiteY7" fmla="*/ 80580 h 80579"/>
                  <a:gd name="connsiteX8" fmla="*/ 0 w 60520"/>
                  <a:gd name="connsiteY8" fmla="*/ 80580 h 80579"/>
                  <a:gd name="connsiteX9" fmla="*/ 19059 w 60520"/>
                  <a:gd name="connsiteY9" fmla="*/ 50177 h 80579"/>
                  <a:gd name="connsiteX10" fmla="*/ 142 w 60520"/>
                  <a:gd name="connsiteY10" fmla="*/ 26317 h 80579"/>
                  <a:gd name="connsiteX11" fmla="*/ 29975 w 60520"/>
                  <a:gd name="connsiteY11" fmla="*/ 0 h 80579"/>
                  <a:gd name="connsiteX12" fmla="*/ 60520 w 60520"/>
                  <a:gd name="connsiteY12" fmla="*/ 0 h 80579"/>
                  <a:gd name="connsiteX13" fmla="*/ 60520 w 60520"/>
                  <a:gd name="connsiteY13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520" h="80579">
                    <a:moveTo>
                      <a:pt x="60492" y="80580"/>
                    </a:moveTo>
                    <a:lnTo>
                      <a:pt x="45347" y="80580"/>
                    </a:lnTo>
                    <a:lnTo>
                      <a:pt x="45347" y="13830"/>
                    </a:lnTo>
                    <a:lnTo>
                      <a:pt x="31832" y="13830"/>
                    </a:lnTo>
                    <a:cubicBezTo>
                      <a:pt x="20916" y="13830"/>
                      <a:pt x="15544" y="18202"/>
                      <a:pt x="15544" y="26346"/>
                    </a:cubicBezTo>
                    <a:cubicBezTo>
                      <a:pt x="15544" y="35232"/>
                      <a:pt x="21802" y="39718"/>
                      <a:pt x="35318" y="39718"/>
                    </a:cubicBezTo>
                    <a:lnTo>
                      <a:pt x="42747" y="39718"/>
                    </a:lnTo>
                    <a:lnTo>
                      <a:pt x="18316" y="80580"/>
                    </a:lnTo>
                    <a:lnTo>
                      <a:pt x="0" y="80580"/>
                    </a:lnTo>
                    <a:lnTo>
                      <a:pt x="19059" y="50177"/>
                    </a:lnTo>
                    <a:cubicBezTo>
                      <a:pt x="11344" y="48434"/>
                      <a:pt x="142" y="41604"/>
                      <a:pt x="142" y="26317"/>
                    </a:cubicBezTo>
                    <a:cubicBezTo>
                      <a:pt x="142" y="11030"/>
                      <a:pt x="10030" y="0"/>
                      <a:pt x="29975" y="0"/>
                    </a:cubicBezTo>
                    <a:lnTo>
                      <a:pt x="60520" y="0"/>
                    </a:lnTo>
                    <a:lnTo>
                      <a:pt x="60520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82" name="Graphic 19">
              <a:extLst>
                <a:ext uri="{FF2B5EF4-FFF2-40B4-BE49-F238E27FC236}">
                  <a16:creationId xmlns:a16="http://schemas.microsoft.com/office/drawing/2014/main" id="{60F004A1-DCAF-F052-2C6D-3947609E2C17}"/>
                </a:ext>
              </a:extLst>
            </p:cNvPr>
            <p:cNvGrpSpPr/>
            <p:nvPr/>
          </p:nvGrpSpPr>
          <p:grpSpPr>
            <a:xfrm>
              <a:off x="6993083" y="6422261"/>
              <a:ext cx="474964" cy="128870"/>
              <a:chOff x="6993083" y="6422261"/>
              <a:chExt cx="474964" cy="128870"/>
            </a:xfrm>
            <a:solidFill>
              <a:srgbClr val="231F20"/>
            </a:solidFill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AC46F13-84B3-64DC-E8E4-499078C7EB13}"/>
                  </a:ext>
                </a:extLst>
              </p:cNvPr>
              <p:cNvSpPr/>
              <p:nvPr/>
            </p:nvSpPr>
            <p:spPr>
              <a:xfrm>
                <a:off x="6993083" y="6452379"/>
                <a:ext cx="83209" cy="80579"/>
              </a:xfrm>
              <a:custGeom>
                <a:avLst/>
                <a:gdLst>
                  <a:gd name="connsiteX0" fmla="*/ 66922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2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2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2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D729BAA-9B71-FBE1-F7AB-3F00BB3743FF}"/>
                  </a:ext>
                </a:extLst>
              </p:cNvPr>
              <p:cNvSpPr/>
              <p:nvPr/>
            </p:nvSpPr>
            <p:spPr>
              <a:xfrm>
                <a:off x="7085721" y="6450207"/>
                <a:ext cx="109954" cy="84780"/>
              </a:xfrm>
              <a:custGeom>
                <a:avLst/>
                <a:gdLst>
                  <a:gd name="connsiteX0" fmla="*/ 0 w 109954"/>
                  <a:gd name="connsiteY0" fmla="*/ 82752 h 84780"/>
                  <a:gd name="connsiteX1" fmla="*/ 0 w 109954"/>
                  <a:gd name="connsiteY1" fmla="*/ 2172 h 84780"/>
                  <a:gd name="connsiteX2" fmla="*/ 15116 w 109954"/>
                  <a:gd name="connsiteY2" fmla="*/ 2172 h 84780"/>
                  <a:gd name="connsiteX3" fmla="*/ 15116 w 109954"/>
                  <a:gd name="connsiteY3" fmla="*/ 34318 h 84780"/>
                  <a:gd name="connsiteX4" fmla="*/ 28489 w 109954"/>
                  <a:gd name="connsiteY4" fmla="*/ 34318 h 84780"/>
                  <a:gd name="connsiteX5" fmla="*/ 68636 w 109954"/>
                  <a:gd name="connsiteY5" fmla="*/ 0 h 84780"/>
                  <a:gd name="connsiteX6" fmla="*/ 109954 w 109954"/>
                  <a:gd name="connsiteY6" fmla="*/ 42462 h 84780"/>
                  <a:gd name="connsiteX7" fmla="*/ 68636 w 109954"/>
                  <a:gd name="connsiteY7" fmla="*/ 84780 h 84780"/>
                  <a:gd name="connsiteX8" fmla="*/ 28203 w 109954"/>
                  <a:gd name="connsiteY8" fmla="*/ 48262 h 84780"/>
                  <a:gd name="connsiteX9" fmla="*/ 15116 w 109954"/>
                  <a:gd name="connsiteY9" fmla="*/ 48262 h 84780"/>
                  <a:gd name="connsiteX10" fmla="*/ 15116 w 109954"/>
                  <a:gd name="connsiteY10" fmla="*/ 82723 h 84780"/>
                  <a:gd name="connsiteX11" fmla="*/ 0 w 109954"/>
                  <a:gd name="connsiteY11" fmla="*/ 82723 h 84780"/>
                  <a:gd name="connsiteX12" fmla="*/ 94838 w 109954"/>
                  <a:gd name="connsiteY12" fmla="*/ 42033 h 84780"/>
                  <a:gd name="connsiteX13" fmla="*/ 68664 w 109954"/>
                  <a:gd name="connsiteY13" fmla="*/ 13801 h 84780"/>
                  <a:gd name="connsiteX14" fmla="*/ 42919 w 109954"/>
                  <a:gd name="connsiteY14" fmla="*/ 42604 h 84780"/>
                  <a:gd name="connsiteX15" fmla="*/ 68807 w 109954"/>
                  <a:gd name="connsiteY15" fmla="*/ 70979 h 84780"/>
                  <a:gd name="connsiteX16" fmla="*/ 94838 w 109954"/>
                  <a:gd name="connsiteY16" fmla="*/ 42033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954" h="84780">
                    <a:moveTo>
                      <a:pt x="0" y="82752"/>
                    </a:moveTo>
                    <a:lnTo>
                      <a:pt x="0" y="2172"/>
                    </a:lnTo>
                    <a:lnTo>
                      <a:pt x="15116" y="2172"/>
                    </a:lnTo>
                    <a:lnTo>
                      <a:pt x="15116" y="34318"/>
                    </a:lnTo>
                    <a:lnTo>
                      <a:pt x="28489" y="34318"/>
                    </a:lnTo>
                    <a:cubicBezTo>
                      <a:pt x="31832" y="14544"/>
                      <a:pt x="48720" y="0"/>
                      <a:pt x="68636" y="0"/>
                    </a:cubicBezTo>
                    <a:cubicBezTo>
                      <a:pt x="92210" y="0"/>
                      <a:pt x="109954" y="19202"/>
                      <a:pt x="109954" y="42462"/>
                    </a:cubicBezTo>
                    <a:cubicBezTo>
                      <a:pt x="109954" y="65721"/>
                      <a:pt x="91781" y="84780"/>
                      <a:pt x="68636" y="84780"/>
                    </a:cubicBezTo>
                    <a:cubicBezTo>
                      <a:pt x="47691" y="84780"/>
                      <a:pt x="30832" y="68636"/>
                      <a:pt x="28203" y="48262"/>
                    </a:cubicBezTo>
                    <a:lnTo>
                      <a:pt x="15116" y="48262"/>
                    </a:lnTo>
                    <a:lnTo>
                      <a:pt x="15116" y="82723"/>
                    </a:lnTo>
                    <a:lnTo>
                      <a:pt x="0" y="82723"/>
                    </a:lnTo>
                    <a:close/>
                    <a:moveTo>
                      <a:pt x="94838" y="42033"/>
                    </a:moveTo>
                    <a:cubicBezTo>
                      <a:pt x="94838" y="26774"/>
                      <a:pt x="84380" y="13801"/>
                      <a:pt x="68664" y="13801"/>
                    </a:cubicBezTo>
                    <a:cubicBezTo>
                      <a:pt x="52948" y="13801"/>
                      <a:pt x="42919" y="26889"/>
                      <a:pt x="42919" y="42604"/>
                    </a:cubicBezTo>
                    <a:cubicBezTo>
                      <a:pt x="42919" y="58320"/>
                      <a:pt x="53377" y="70979"/>
                      <a:pt x="68807" y="70979"/>
                    </a:cubicBezTo>
                    <a:cubicBezTo>
                      <a:pt x="84237" y="70979"/>
                      <a:pt x="94838" y="57892"/>
                      <a:pt x="94838" y="42033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1A75A13-0448-6015-9086-8C04A5633B85}"/>
                  </a:ext>
                </a:extLst>
              </p:cNvPr>
              <p:cNvSpPr/>
              <p:nvPr/>
            </p:nvSpPr>
            <p:spPr>
              <a:xfrm>
                <a:off x="7200162" y="6452379"/>
                <a:ext cx="93980" cy="98753"/>
              </a:xfrm>
              <a:custGeom>
                <a:avLst/>
                <a:gdLst>
                  <a:gd name="connsiteX0" fmla="*/ 79408 w 93980"/>
                  <a:gd name="connsiteY0" fmla="*/ 98753 h 98753"/>
                  <a:gd name="connsiteX1" fmla="*/ 79408 w 93980"/>
                  <a:gd name="connsiteY1" fmla="*/ 80580 h 98753"/>
                  <a:gd name="connsiteX2" fmla="*/ 14544 w 93980"/>
                  <a:gd name="connsiteY2" fmla="*/ 80580 h 98753"/>
                  <a:gd name="connsiteX3" fmla="*/ 14544 w 93980"/>
                  <a:gd name="connsiteY3" fmla="*/ 98753 h 98753"/>
                  <a:gd name="connsiteX4" fmla="*/ 0 w 93980"/>
                  <a:gd name="connsiteY4" fmla="*/ 98753 h 98753"/>
                  <a:gd name="connsiteX5" fmla="*/ 0 w 93980"/>
                  <a:gd name="connsiteY5" fmla="*/ 66750 h 98753"/>
                  <a:gd name="connsiteX6" fmla="*/ 9029 w 93980"/>
                  <a:gd name="connsiteY6" fmla="*/ 66750 h 98753"/>
                  <a:gd name="connsiteX7" fmla="*/ 39718 w 93980"/>
                  <a:gd name="connsiteY7" fmla="*/ 0 h 98753"/>
                  <a:gd name="connsiteX8" fmla="*/ 55434 w 93980"/>
                  <a:gd name="connsiteY8" fmla="*/ 0 h 98753"/>
                  <a:gd name="connsiteX9" fmla="*/ 84523 w 93980"/>
                  <a:gd name="connsiteY9" fmla="*/ 66750 h 98753"/>
                  <a:gd name="connsiteX10" fmla="*/ 93981 w 93980"/>
                  <a:gd name="connsiteY10" fmla="*/ 66750 h 98753"/>
                  <a:gd name="connsiteX11" fmla="*/ 93981 w 93980"/>
                  <a:gd name="connsiteY11" fmla="*/ 98753 h 98753"/>
                  <a:gd name="connsiteX12" fmla="*/ 79436 w 93980"/>
                  <a:gd name="connsiteY12" fmla="*/ 98753 h 98753"/>
                  <a:gd name="connsiteX13" fmla="*/ 68493 w 93980"/>
                  <a:gd name="connsiteY13" fmla="*/ 66750 h 98753"/>
                  <a:gd name="connsiteX14" fmla="*/ 47119 w 93980"/>
                  <a:gd name="connsiteY14" fmla="*/ 16859 h 98753"/>
                  <a:gd name="connsiteX15" fmla="*/ 24860 w 93980"/>
                  <a:gd name="connsiteY15" fmla="*/ 66750 h 98753"/>
                  <a:gd name="connsiteX16" fmla="*/ 68493 w 93980"/>
                  <a:gd name="connsiteY16" fmla="*/ 66750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80" h="98753">
                    <a:moveTo>
                      <a:pt x="79408" y="98753"/>
                    </a:moveTo>
                    <a:lnTo>
                      <a:pt x="79408" y="80580"/>
                    </a:lnTo>
                    <a:lnTo>
                      <a:pt x="14544" y="80580"/>
                    </a:lnTo>
                    <a:lnTo>
                      <a:pt x="14544" y="98753"/>
                    </a:lnTo>
                    <a:lnTo>
                      <a:pt x="0" y="98753"/>
                    </a:lnTo>
                    <a:lnTo>
                      <a:pt x="0" y="66750"/>
                    </a:lnTo>
                    <a:lnTo>
                      <a:pt x="9029" y="66750"/>
                    </a:lnTo>
                    <a:cubicBezTo>
                      <a:pt x="19344" y="44776"/>
                      <a:pt x="29545" y="21945"/>
                      <a:pt x="39718" y="0"/>
                    </a:cubicBezTo>
                    <a:lnTo>
                      <a:pt x="55434" y="0"/>
                    </a:lnTo>
                    <a:lnTo>
                      <a:pt x="84523" y="66750"/>
                    </a:lnTo>
                    <a:lnTo>
                      <a:pt x="93981" y="66750"/>
                    </a:lnTo>
                    <a:lnTo>
                      <a:pt x="93981" y="98753"/>
                    </a:lnTo>
                    <a:lnTo>
                      <a:pt x="79436" y="98753"/>
                    </a:lnTo>
                    <a:close/>
                    <a:moveTo>
                      <a:pt x="68493" y="66750"/>
                    </a:moveTo>
                    <a:cubicBezTo>
                      <a:pt x="61378" y="50462"/>
                      <a:pt x="54234" y="33289"/>
                      <a:pt x="47119" y="16859"/>
                    </a:cubicBezTo>
                    <a:lnTo>
                      <a:pt x="24860" y="66750"/>
                    </a:lnTo>
                    <a:lnTo>
                      <a:pt x="68493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4F936384-E982-76BE-E343-F76E64EFF6C5}"/>
                  </a:ext>
                </a:extLst>
              </p:cNvPr>
              <p:cNvSpPr/>
              <p:nvPr/>
            </p:nvSpPr>
            <p:spPr>
              <a:xfrm>
                <a:off x="7298429" y="6450207"/>
                <a:ext cx="82323" cy="84808"/>
              </a:xfrm>
              <a:custGeom>
                <a:avLst/>
                <a:gdLst>
                  <a:gd name="connsiteX0" fmla="*/ 15145 w 82323"/>
                  <a:gd name="connsiteY0" fmla="*/ 49005 h 84808"/>
                  <a:gd name="connsiteX1" fmla="*/ 41605 w 82323"/>
                  <a:gd name="connsiteY1" fmla="*/ 70979 h 84808"/>
                  <a:gd name="connsiteX2" fmla="*/ 64578 w 82323"/>
                  <a:gd name="connsiteY2" fmla="*/ 57463 h 84808"/>
                  <a:gd name="connsiteX3" fmla="*/ 79694 w 82323"/>
                  <a:gd name="connsiteY3" fmla="*/ 57463 h 84808"/>
                  <a:gd name="connsiteX4" fmla="*/ 41005 w 82323"/>
                  <a:gd name="connsiteY4" fmla="*/ 84809 h 84808"/>
                  <a:gd name="connsiteX5" fmla="*/ 0 w 82323"/>
                  <a:gd name="connsiteY5" fmla="*/ 43205 h 84808"/>
                  <a:gd name="connsiteX6" fmla="*/ 40576 w 82323"/>
                  <a:gd name="connsiteY6" fmla="*/ 0 h 84808"/>
                  <a:gd name="connsiteX7" fmla="*/ 82323 w 82323"/>
                  <a:gd name="connsiteY7" fmla="*/ 41461 h 84808"/>
                  <a:gd name="connsiteX8" fmla="*/ 81894 w 82323"/>
                  <a:gd name="connsiteY8" fmla="*/ 49005 h 84808"/>
                  <a:gd name="connsiteX9" fmla="*/ 15145 w 82323"/>
                  <a:gd name="connsiteY9" fmla="*/ 49005 h 84808"/>
                  <a:gd name="connsiteX10" fmla="*/ 67207 w 82323"/>
                  <a:gd name="connsiteY10" fmla="*/ 37375 h 84808"/>
                  <a:gd name="connsiteX11" fmla="*/ 41033 w 82323"/>
                  <a:gd name="connsiteY11" fmla="*/ 13801 h 84808"/>
                  <a:gd name="connsiteX12" fmla="*/ 15145 w 82323"/>
                  <a:gd name="connsiteY12" fmla="*/ 37375 h 84808"/>
                  <a:gd name="connsiteX13" fmla="*/ 67207 w 82323"/>
                  <a:gd name="connsiteY13" fmla="*/ 37375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323" h="84808">
                    <a:moveTo>
                      <a:pt x="15145" y="49005"/>
                    </a:moveTo>
                    <a:cubicBezTo>
                      <a:pt x="18631" y="62378"/>
                      <a:pt x="29260" y="70979"/>
                      <a:pt x="41605" y="70979"/>
                    </a:cubicBezTo>
                    <a:cubicBezTo>
                      <a:pt x="51062" y="70979"/>
                      <a:pt x="59920" y="66035"/>
                      <a:pt x="64578" y="57463"/>
                    </a:cubicBezTo>
                    <a:lnTo>
                      <a:pt x="79694" y="57463"/>
                    </a:lnTo>
                    <a:cubicBezTo>
                      <a:pt x="73436" y="74036"/>
                      <a:pt x="58320" y="84809"/>
                      <a:pt x="41005" y="84809"/>
                    </a:cubicBezTo>
                    <a:cubicBezTo>
                      <a:pt x="18316" y="84809"/>
                      <a:pt x="0" y="64750"/>
                      <a:pt x="0" y="43205"/>
                    </a:cubicBezTo>
                    <a:cubicBezTo>
                      <a:pt x="0" y="17745"/>
                      <a:pt x="19202" y="0"/>
                      <a:pt x="40576" y="0"/>
                    </a:cubicBezTo>
                    <a:cubicBezTo>
                      <a:pt x="64292" y="0"/>
                      <a:pt x="82323" y="18316"/>
                      <a:pt x="82323" y="41461"/>
                    </a:cubicBezTo>
                    <a:cubicBezTo>
                      <a:pt x="82323" y="43919"/>
                      <a:pt x="82323" y="46262"/>
                      <a:pt x="81894" y="49005"/>
                    </a:cubicBezTo>
                    <a:lnTo>
                      <a:pt x="15145" y="49005"/>
                    </a:lnTo>
                    <a:close/>
                    <a:moveTo>
                      <a:pt x="67207" y="37375"/>
                    </a:moveTo>
                    <a:cubicBezTo>
                      <a:pt x="66036" y="23688"/>
                      <a:pt x="53977" y="13801"/>
                      <a:pt x="41033" y="13801"/>
                    </a:cubicBezTo>
                    <a:cubicBezTo>
                      <a:pt x="28089" y="13801"/>
                      <a:pt x="16316" y="23545"/>
                      <a:pt x="15145" y="37375"/>
                    </a:cubicBezTo>
                    <a:lnTo>
                      <a:pt x="67207" y="3737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0C364A2-8712-786C-06C4-F08352FFC519}"/>
                  </a:ext>
                </a:extLst>
              </p:cNvPr>
              <p:cNvSpPr/>
              <p:nvPr/>
            </p:nvSpPr>
            <p:spPr>
              <a:xfrm>
                <a:off x="7395296" y="6422261"/>
                <a:ext cx="72751" cy="110697"/>
              </a:xfrm>
              <a:custGeom>
                <a:avLst/>
                <a:gdLst>
                  <a:gd name="connsiteX0" fmla="*/ 57578 w 72751"/>
                  <a:gd name="connsiteY0" fmla="*/ 110697 h 110697"/>
                  <a:gd name="connsiteX1" fmla="*/ 57863 w 72751"/>
                  <a:gd name="connsiteY1" fmla="*/ 49891 h 110697"/>
                  <a:gd name="connsiteX2" fmla="*/ 57578 w 72751"/>
                  <a:gd name="connsiteY2" fmla="*/ 49891 h 110697"/>
                  <a:gd name="connsiteX3" fmla="*/ 15259 w 72751"/>
                  <a:gd name="connsiteY3" fmla="*/ 110697 h 110697"/>
                  <a:gd name="connsiteX4" fmla="*/ 0 w 72751"/>
                  <a:gd name="connsiteY4" fmla="*/ 110697 h 110697"/>
                  <a:gd name="connsiteX5" fmla="*/ 0 w 72751"/>
                  <a:gd name="connsiteY5" fmla="*/ 30117 h 110697"/>
                  <a:gd name="connsiteX6" fmla="*/ 15145 w 72751"/>
                  <a:gd name="connsiteY6" fmla="*/ 30117 h 110697"/>
                  <a:gd name="connsiteX7" fmla="*/ 14716 w 72751"/>
                  <a:gd name="connsiteY7" fmla="*/ 87123 h 110697"/>
                  <a:gd name="connsiteX8" fmla="*/ 15002 w 72751"/>
                  <a:gd name="connsiteY8" fmla="*/ 87123 h 110697"/>
                  <a:gd name="connsiteX9" fmla="*/ 54720 w 72751"/>
                  <a:gd name="connsiteY9" fmla="*/ 30117 h 110697"/>
                  <a:gd name="connsiteX10" fmla="*/ 72751 w 72751"/>
                  <a:gd name="connsiteY10" fmla="*/ 30117 h 110697"/>
                  <a:gd name="connsiteX11" fmla="*/ 72751 w 72751"/>
                  <a:gd name="connsiteY11" fmla="*/ 110697 h 110697"/>
                  <a:gd name="connsiteX12" fmla="*/ 57635 w 72751"/>
                  <a:gd name="connsiteY12" fmla="*/ 110697 h 110697"/>
                  <a:gd name="connsiteX13" fmla="*/ 62664 w 72751"/>
                  <a:gd name="connsiteY13" fmla="*/ 0 h 110697"/>
                  <a:gd name="connsiteX14" fmla="*/ 36347 w 72751"/>
                  <a:gd name="connsiteY14" fmla="*/ 21831 h 110697"/>
                  <a:gd name="connsiteX15" fmla="*/ 10173 w 72751"/>
                  <a:gd name="connsiteY15" fmla="*/ 0 h 110697"/>
                  <a:gd name="connsiteX16" fmla="*/ 23260 w 72751"/>
                  <a:gd name="connsiteY16" fmla="*/ 0 h 110697"/>
                  <a:gd name="connsiteX17" fmla="*/ 36347 w 72751"/>
                  <a:gd name="connsiteY17" fmla="*/ 10487 h 110697"/>
                  <a:gd name="connsiteX18" fmla="*/ 49577 w 72751"/>
                  <a:gd name="connsiteY18" fmla="*/ 0 h 110697"/>
                  <a:gd name="connsiteX19" fmla="*/ 62664 w 72751"/>
                  <a:gd name="connsiteY19" fmla="*/ 0 h 11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751" h="110697">
                    <a:moveTo>
                      <a:pt x="57578" y="110697"/>
                    </a:moveTo>
                    <a:lnTo>
                      <a:pt x="57863" y="49891"/>
                    </a:lnTo>
                    <a:lnTo>
                      <a:pt x="57578" y="49891"/>
                    </a:lnTo>
                    <a:lnTo>
                      <a:pt x="15259" y="110697"/>
                    </a:lnTo>
                    <a:lnTo>
                      <a:pt x="0" y="110697"/>
                    </a:lnTo>
                    <a:lnTo>
                      <a:pt x="0" y="30117"/>
                    </a:lnTo>
                    <a:lnTo>
                      <a:pt x="15145" y="30117"/>
                    </a:lnTo>
                    <a:lnTo>
                      <a:pt x="14716" y="87123"/>
                    </a:lnTo>
                    <a:lnTo>
                      <a:pt x="15002" y="87123"/>
                    </a:lnTo>
                    <a:lnTo>
                      <a:pt x="54720" y="30117"/>
                    </a:lnTo>
                    <a:lnTo>
                      <a:pt x="72751" y="30117"/>
                    </a:lnTo>
                    <a:lnTo>
                      <a:pt x="72751" y="110697"/>
                    </a:lnTo>
                    <a:lnTo>
                      <a:pt x="57635" y="110697"/>
                    </a:lnTo>
                    <a:close/>
                    <a:moveTo>
                      <a:pt x="62664" y="0"/>
                    </a:moveTo>
                    <a:cubicBezTo>
                      <a:pt x="61349" y="12516"/>
                      <a:pt x="51892" y="21831"/>
                      <a:pt x="36347" y="21831"/>
                    </a:cubicBezTo>
                    <a:cubicBezTo>
                      <a:pt x="20802" y="21831"/>
                      <a:pt x="11344" y="12516"/>
                      <a:pt x="10173" y="0"/>
                    </a:cubicBezTo>
                    <a:lnTo>
                      <a:pt x="23260" y="0"/>
                    </a:lnTo>
                    <a:cubicBezTo>
                      <a:pt x="24146" y="7115"/>
                      <a:pt x="30089" y="10487"/>
                      <a:pt x="36347" y="10487"/>
                    </a:cubicBezTo>
                    <a:cubicBezTo>
                      <a:pt x="42605" y="10487"/>
                      <a:pt x="48720" y="7144"/>
                      <a:pt x="49577" y="0"/>
                    </a:cubicBezTo>
                    <a:lnTo>
                      <a:pt x="62664" y="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ADCB3832-6A4D-117F-0729-EDE625CECE6A}"/>
                </a:ext>
              </a:extLst>
            </p:cNvPr>
            <p:cNvSpPr/>
            <p:nvPr/>
          </p:nvSpPr>
          <p:spPr>
            <a:xfrm>
              <a:off x="7521338" y="6450179"/>
              <a:ext cx="59320" cy="84780"/>
            </a:xfrm>
            <a:custGeom>
              <a:avLst/>
              <a:gdLst>
                <a:gd name="connsiteX0" fmla="*/ 23746 w 59320"/>
                <a:gd name="connsiteY0" fmla="*/ 47148 h 84780"/>
                <a:gd name="connsiteX1" fmla="*/ 23746 w 59320"/>
                <a:gd name="connsiteY1" fmla="*/ 34918 h 84780"/>
                <a:gd name="connsiteX2" fmla="*/ 27375 w 59320"/>
                <a:gd name="connsiteY2" fmla="*/ 35061 h 84780"/>
                <a:gd name="connsiteX3" fmla="*/ 41175 w 59320"/>
                <a:gd name="connsiteY3" fmla="*/ 23717 h 84780"/>
                <a:gd name="connsiteX4" fmla="*/ 30118 w 59320"/>
                <a:gd name="connsiteY4" fmla="*/ 13830 h 84780"/>
                <a:gd name="connsiteX5" fmla="*/ 17459 w 59320"/>
                <a:gd name="connsiteY5" fmla="*/ 24145 h 84780"/>
                <a:gd name="connsiteX6" fmla="*/ 2915 w 59320"/>
                <a:gd name="connsiteY6" fmla="*/ 24003 h 84780"/>
                <a:gd name="connsiteX7" fmla="*/ 30832 w 59320"/>
                <a:gd name="connsiteY7" fmla="*/ 0 h 84780"/>
                <a:gd name="connsiteX8" fmla="*/ 56577 w 59320"/>
                <a:gd name="connsiteY8" fmla="*/ 22117 h 84780"/>
                <a:gd name="connsiteX9" fmla="*/ 43919 w 59320"/>
                <a:gd name="connsiteY9" fmla="*/ 40147 h 84780"/>
                <a:gd name="connsiteX10" fmla="*/ 59321 w 59320"/>
                <a:gd name="connsiteY10" fmla="*/ 60206 h 84780"/>
                <a:gd name="connsiteX11" fmla="*/ 29803 w 59320"/>
                <a:gd name="connsiteY11" fmla="*/ 84780 h 84780"/>
                <a:gd name="connsiteX12" fmla="*/ 0 w 59320"/>
                <a:gd name="connsiteY12" fmla="*/ 58463 h 84780"/>
                <a:gd name="connsiteX13" fmla="*/ 14545 w 59320"/>
                <a:gd name="connsiteY13" fmla="*/ 58463 h 84780"/>
                <a:gd name="connsiteX14" fmla="*/ 29689 w 59320"/>
                <a:gd name="connsiteY14" fmla="*/ 70979 h 84780"/>
                <a:gd name="connsiteX15" fmla="*/ 44233 w 59320"/>
                <a:gd name="connsiteY15" fmla="*/ 58892 h 84780"/>
                <a:gd name="connsiteX16" fmla="*/ 28374 w 59320"/>
                <a:gd name="connsiteY16" fmla="*/ 47119 h 84780"/>
                <a:gd name="connsiteX17" fmla="*/ 23717 w 59320"/>
                <a:gd name="connsiteY17" fmla="*/ 47119 h 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320" h="84780">
                  <a:moveTo>
                    <a:pt x="23746" y="47148"/>
                  </a:moveTo>
                  <a:lnTo>
                    <a:pt x="23746" y="34918"/>
                  </a:lnTo>
                  <a:cubicBezTo>
                    <a:pt x="25203" y="35061"/>
                    <a:pt x="26802" y="35061"/>
                    <a:pt x="27375" y="35061"/>
                  </a:cubicBezTo>
                  <a:cubicBezTo>
                    <a:pt x="35947" y="35061"/>
                    <a:pt x="41175" y="30689"/>
                    <a:pt x="41175" y="23717"/>
                  </a:cubicBezTo>
                  <a:cubicBezTo>
                    <a:pt x="41175" y="18202"/>
                    <a:pt x="36804" y="13830"/>
                    <a:pt x="30118" y="13830"/>
                  </a:cubicBezTo>
                  <a:cubicBezTo>
                    <a:pt x="21974" y="13830"/>
                    <a:pt x="18059" y="18631"/>
                    <a:pt x="17459" y="24145"/>
                  </a:cubicBezTo>
                  <a:lnTo>
                    <a:pt x="2915" y="24003"/>
                  </a:lnTo>
                  <a:cubicBezTo>
                    <a:pt x="2915" y="9887"/>
                    <a:pt x="14259" y="0"/>
                    <a:pt x="30832" y="0"/>
                  </a:cubicBezTo>
                  <a:cubicBezTo>
                    <a:pt x="45376" y="0"/>
                    <a:pt x="56577" y="8887"/>
                    <a:pt x="56577" y="22117"/>
                  </a:cubicBezTo>
                  <a:cubicBezTo>
                    <a:pt x="56577" y="31860"/>
                    <a:pt x="50605" y="37661"/>
                    <a:pt x="43919" y="40147"/>
                  </a:cubicBezTo>
                  <a:cubicBezTo>
                    <a:pt x="51205" y="41747"/>
                    <a:pt x="59321" y="47719"/>
                    <a:pt x="59321" y="60206"/>
                  </a:cubicBezTo>
                  <a:cubicBezTo>
                    <a:pt x="59321" y="74179"/>
                    <a:pt x="46662" y="84780"/>
                    <a:pt x="29803" y="84780"/>
                  </a:cubicBezTo>
                  <a:cubicBezTo>
                    <a:pt x="14087" y="84780"/>
                    <a:pt x="428" y="74465"/>
                    <a:pt x="0" y="58463"/>
                  </a:cubicBezTo>
                  <a:lnTo>
                    <a:pt x="14545" y="58463"/>
                  </a:lnTo>
                  <a:cubicBezTo>
                    <a:pt x="15259" y="65435"/>
                    <a:pt x="20945" y="70979"/>
                    <a:pt x="29689" y="70979"/>
                  </a:cubicBezTo>
                  <a:cubicBezTo>
                    <a:pt x="38432" y="70979"/>
                    <a:pt x="44233" y="65893"/>
                    <a:pt x="44233" y="58892"/>
                  </a:cubicBezTo>
                  <a:cubicBezTo>
                    <a:pt x="44233" y="51891"/>
                    <a:pt x="38833" y="47119"/>
                    <a:pt x="28374" y="47119"/>
                  </a:cubicBezTo>
                  <a:lnTo>
                    <a:pt x="23717" y="47119"/>
                  </a:lnTo>
                  <a:close/>
                </a:path>
              </a:pathLst>
            </a:custGeom>
            <a:solidFill>
              <a:srgbClr val="231F20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4" name="Graphic 19">
              <a:extLst>
                <a:ext uri="{FF2B5EF4-FFF2-40B4-BE49-F238E27FC236}">
                  <a16:creationId xmlns:a16="http://schemas.microsoft.com/office/drawing/2014/main" id="{D4089652-8E5B-F0CB-3F2F-1043C9295354}"/>
                </a:ext>
              </a:extLst>
            </p:cNvPr>
            <p:cNvGrpSpPr/>
            <p:nvPr/>
          </p:nvGrpSpPr>
          <p:grpSpPr>
            <a:xfrm>
              <a:off x="7636836" y="6425319"/>
              <a:ext cx="886978" cy="125813"/>
              <a:chOff x="7636836" y="6425319"/>
              <a:chExt cx="886978" cy="125813"/>
            </a:xfrm>
            <a:solidFill>
              <a:srgbClr val="231F20"/>
            </a:solidFill>
          </p:grpSpPr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AD90F8B-1F07-7AC3-6CC8-BB610D7CF937}"/>
                  </a:ext>
                </a:extLst>
              </p:cNvPr>
              <p:cNvSpPr/>
              <p:nvPr/>
            </p:nvSpPr>
            <p:spPr>
              <a:xfrm>
                <a:off x="7636836" y="6425319"/>
                <a:ext cx="15144" cy="107639"/>
              </a:xfrm>
              <a:custGeom>
                <a:avLst/>
                <a:gdLst>
                  <a:gd name="connsiteX0" fmla="*/ 0 w 15144"/>
                  <a:gd name="connsiteY0" fmla="*/ 17745 h 107639"/>
                  <a:gd name="connsiteX1" fmla="*/ 0 w 15144"/>
                  <a:gd name="connsiteY1" fmla="*/ 0 h 107639"/>
                  <a:gd name="connsiteX2" fmla="*/ 15145 w 15144"/>
                  <a:gd name="connsiteY2" fmla="*/ 0 h 107639"/>
                  <a:gd name="connsiteX3" fmla="*/ 15145 w 15144"/>
                  <a:gd name="connsiteY3" fmla="*/ 17745 h 107639"/>
                  <a:gd name="connsiteX4" fmla="*/ 0 w 15144"/>
                  <a:gd name="connsiteY4" fmla="*/ 17745 h 107639"/>
                  <a:gd name="connsiteX5" fmla="*/ 0 w 15144"/>
                  <a:gd name="connsiteY5" fmla="*/ 107640 h 107639"/>
                  <a:gd name="connsiteX6" fmla="*/ 0 w 15144"/>
                  <a:gd name="connsiteY6" fmla="*/ 27060 h 107639"/>
                  <a:gd name="connsiteX7" fmla="*/ 15145 w 15144"/>
                  <a:gd name="connsiteY7" fmla="*/ 27060 h 107639"/>
                  <a:gd name="connsiteX8" fmla="*/ 15145 w 15144"/>
                  <a:gd name="connsiteY8" fmla="*/ 107640 h 107639"/>
                  <a:gd name="connsiteX9" fmla="*/ 0 w 15144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4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5" y="27060"/>
                    </a:lnTo>
                    <a:lnTo>
                      <a:pt x="15145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654043D8-97A3-54B9-FCC7-DADA925DD64C}"/>
                  </a:ext>
                </a:extLst>
              </p:cNvPr>
              <p:cNvSpPr/>
              <p:nvPr/>
            </p:nvSpPr>
            <p:spPr>
              <a:xfrm>
                <a:off x="7671268" y="6452379"/>
                <a:ext cx="67493" cy="80579"/>
              </a:xfrm>
              <a:custGeom>
                <a:avLst/>
                <a:gdLst>
                  <a:gd name="connsiteX0" fmla="*/ 52377 w 67493"/>
                  <a:gd name="connsiteY0" fmla="*/ 80580 h 80579"/>
                  <a:gd name="connsiteX1" fmla="*/ 52377 w 67493"/>
                  <a:gd name="connsiteY1" fmla="*/ 46119 h 80579"/>
                  <a:gd name="connsiteX2" fmla="*/ 15145 w 67493"/>
                  <a:gd name="connsiteY2" fmla="*/ 46119 h 80579"/>
                  <a:gd name="connsiteX3" fmla="*/ 15145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45 w 67493"/>
                  <a:gd name="connsiteY6" fmla="*/ 0 h 80579"/>
                  <a:gd name="connsiteX7" fmla="*/ 15145 w 67493"/>
                  <a:gd name="connsiteY7" fmla="*/ 32146 h 80579"/>
                  <a:gd name="connsiteX8" fmla="*/ 52377 w 67493"/>
                  <a:gd name="connsiteY8" fmla="*/ 32146 h 80579"/>
                  <a:gd name="connsiteX9" fmla="*/ 52377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77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DC90A5B3-EA7C-5945-6F62-C4829D8CA95B}"/>
                  </a:ext>
                </a:extLst>
              </p:cNvPr>
              <p:cNvSpPr/>
              <p:nvPr/>
            </p:nvSpPr>
            <p:spPr>
              <a:xfrm>
                <a:off x="7757791" y="6452379"/>
                <a:ext cx="60063" cy="80579"/>
              </a:xfrm>
              <a:custGeom>
                <a:avLst/>
                <a:gdLst>
                  <a:gd name="connsiteX0" fmla="*/ 0 w 60063"/>
                  <a:gd name="connsiteY0" fmla="*/ 80580 h 80579"/>
                  <a:gd name="connsiteX1" fmla="*/ 0 w 60063"/>
                  <a:gd name="connsiteY1" fmla="*/ 0 h 80579"/>
                  <a:gd name="connsiteX2" fmla="*/ 28946 w 60063"/>
                  <a:gd name="connsiteY2" fmla="*/ 0 h 80579"/>
                  <a:gd name="connsiteX3" fmla="*/ 56577 w 60063"/>
                  <a:gd name="connsiteY3" fmla="*/ 21374 h 80579"/>
                  <a:gd name="connsiteX4" fmla="*/ 46405 w 60063"/>
                  <a:gd name="connsiteY4" fmla="*/ 37661 h 80579"/>
                  <a:gd name="connsiteX5" fmla="*/ 60063 w 60063"/>
                  <a:gd name="connsiteY5" fmla="*/ 56863 h 80579"/>
                  <a:gd name="connsiteX6" fmla="*/ 30975 w 60063"/>
                  <a:gd name="connsiteY6" fmla="*/ 80580 h 80579"/>
                  <a:gd name="connsiteX7" fmla="*/ 0 w 60063"/>
                  <a:gd name="connsiteY7" fmla="*/ 80580 h 80579"/>
                  <a:gd name="connsiteX8" fmla="*/ 28231 w 60063"/>
                  <a:gd name="connsiteY8" fmla="*/ 32003 h 80579"/>
                  <a:gd name="connsiteX9" fmla="*/ 41605 w 60063"/>
                  <a:gd name="connsiteY9" fmla="*/ 22831 h 80579"/>
                  <a:gd name="connsiteX10" fmla="*/ 27803 w 60063"/>
                  <a:gd name="connsiteY10" fmla="*/ 13801 h 80579"/>
                  <a:gd name="connsiteX11" fmla="*/ 15145 w 60063"/>
                  <a:gd name="connsiteY11" fmla="*/ 13801 h 80579"/>
                  <a:gd name="connsiteX12" fmla="*/ 15145 w 60063"/>
                  <a:gd name="connsiteY12" fmla="*/ 31975 h 80579"/>
                  <a:gd name="connsiteX13" fmla="*/ 28231 w 60063"/>
                  <a:gd name="connsiteY13" fmla="*/ 31975 h 80579"/>
                  <a:gd name="connsiteX14" fmla="*/ 28231 w 60063"/>
                  <a:gd name="connsiteY14" fmla="*/ 66750 h 80579"/>
                  <a:gd name="connsiteX15" fmla="*/ 44947 w 60063"/>
                  <a:gd name="connsiteY15" fmla="*/ 55692 h 80579"/>
                  <a:gd name="connsiteX16" fmla="*/ 28231 w 60063"/>
                  <a:gd name="connsiteY16" fmla="*/ 45376 h 80579"/>
                  <a:gd name="connsiteX17" fmla="*/ 15145 w 60063"/>
                  <a:gd name="connsiteY17" fmla="*/ 45376 h 80579"/>
                  <a:gd name="connsiteX18" fmla="*/ 15145 w 60063"/>
                  <a:gd name="connsiteY18" fmla="*/ 66750 h 80579"/>
                  <a:gd name="connsiteX19" fmla="*/ 28231 w 60063"/>
                  <a:gd name="connsiteY19" fmla="*/ 6675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063" h="80579">
                    <a:moveTo>
                      <a:pt x="0" y="80580"/>
                    </a:moveTo>
                    <a:lnTo>
                      <a:pt x="0" y="0"/>
                    </a:lnTo>
                    <a:lnTo>
                      <a:pt x="28946" y="0"/>
                    </a:lnTo>
                    <a:cubicBezTo>
                      <a:pt x="46262" y="0"/>
                      <a:pt x="56577" y="7286"/>
                      <a:pt x="56577" y="21374"/>
                    </a:cubicBezTo>
                    <a:cubicBezTo>
                      <a:pt x="56577" y="27917"/>
                      <a:pt x="53520" y="33432"/>
                      <a:pt x="46405" y="37661"/>
                    </a:cubicBezTo>
                    <a:cubicBezTo>
                      <a:pt x="55434" y="41004"/>
                      <a:pt x="60063" y="48119"/>
                      <a:pt x="60063" y="56863"/>
                    </a:cubicBezTo>
                    <a:cubicBezTo>
                      <a:pt x="60063" y="69522"/>
                      <a:pt x="53377" y="80580"/>
                      <a:pt x="30975" y="80580"/>
                    </a:cubicBezTo>
                    <a:lnTo>
                      <a:pt x="0" y="80580"/>
                    </a:lnTo>
                    <a:close/>
                    <a:moveTo>
                      <a:pt x="28231" y="32003"/>
                    </a:moveTo>
                    <a:cubicBezTo>
                      <a:pt x="39861" y="32003"/>
                      <a:pt x="41605" y="26917"/>
                      <a:pt x="41605" y="22831"/>
                    </a:cubicBezTo>
                    <a:cubicBezTo>
                      <a:pt x="41605" y="18173"/>
                      <a:pt x="39147" y="13801"/>
                      <a:pt x="27803" y="13801"/>
                    </a:cubicBezTo>
                    <a:lnTo>
                      <a:pt x="15145" y="13801"/>
                    </a:lnTo>
                    <a:lnTo>
                      <a:pt x="15145" y="31975"/>
                    </a:lnTo>
                    <a:lnTo>
                      <a:pt x="28231" y="31975"/>
                    </a:lnTo>
                    <a:close/>
                    <a:moveTo>
                      <a:pt x="28231" y="66750"/>
                    </a:moveTo>
                    <a:cubicBezTo>
                      <a:pt x="37261" y="66750"/>
                      <a:pt x="44947" y="64721"/>
                      <a:pt x="44947" y="55692"/>
                    </a:cubicBezTo>
                    <a:cubicBezTo>
                      <a:pt x="44947" y="48577"/>
                      <a:pt x="38547" y="45376"/>
                      <a:pt x="28231" y="45376"/>
                    </a:cubicBezTo>
                    <a:lnTo>
                      <a:pt x="15145" y="45376"/>
                    </a:lnTo>
                    <a:lnTo>
                      <a:pt x="15145" y="66750"/>
                    </a:lnTo>
                    <a:lnTo>
                      <a:pt x="28231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83DFB9DF-2FFD-8E43-28D9-811F32DA8E3D}"/>
                  </a:ext>
                </a:extLst>
              </p:cNvPr>
              <p:cNvSpPr/>
              <p:nvPr/>
            </p:nvSpPr>
            <p:spPr>
              <a:xfrm>
                <a:off x="7827884" y="6450207"/>
                <a:ext cx="85523" cy="84780"/>
              </a:xfrm>
              <a:custGeom>
                <a:avLst/>
                <a:gdLst>
                  <a:gd name="connsiteX0" fmla="*/ 70378 w 85523"/>
                  <a:gd name="connsiteY0" fmla="*/ 82752 h 84780"/>
                  <a:gd name="connsiteX1" fmla="*/ 70378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8 w 85523"/>
                  <a:gd name="connsiteY7" fmla="*/ 13516 h 84780"/>
                  <a:gd name="connsiteX8" fmla="*/ 70378 w 85523"/>
                  <a:gd name="connsiteY8" fmla="*/ 2172 h 84780"/>
                  <a:gd name="connsiteX9" fmla="*/ 85523 w 85523"/>
                  <a:gd name="connsiteY9" fmla="*/ 2172 h 84780"/>
                  <a:gd name="connsiteX10" fmla="*/ 85523 w 85523"/>
                  <a:gd name="connsiteY10" fmla="*/ 82752 h 84780"/>
                  <a:gd name="connsiteX11" fmla="*/ 70378 w 85523"/>
                  <a:gd name="connsiteY11" fmla="*/ 82752 h 84780"/>
                  <a:gd name="connsiteX12" fmla="*/ 70693 w 85523"/>
                  <a:gd name="connsiteY12" fmla="*/ 42604 h 84780"/>
                  <a:gd name="connsiteX13" fmla="*/ 42633 w 85523"/>
                  <a:gd name="connsiteY13" fmla="*/ 13801 h 84780"/>
                  <a:gd name="connsiteX14" fmla="*/ 15145 w 85523"/>
                  <a:gd name="connsiteY14" fmla="*/ 42604 h 84780"/>
                  <a:gd name="connsiteX15" fmla="*/ 42633 w 85523"/>
                  <a:gd name="connsiteY15" fmla="*/ 70979 h 84780"/>
                  <a:gd name="connsiteX16" fmla="*/ 70693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8" y="82752"/>
                    </a:moveTo>
                    <a:lnTo>
                      <a:pt x="70378" y="70236"/>
                    </a:lnTo>
                    <a:lnTo>
                      <a:pt x="70093" y="70236"/>
                    </a:lnTo>
                    <a:cubicBezTo>
                      <a:pt x="64407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8" y="0"/>
                      <a:pt x="63835" y="4372"/>
                      <a:pt x="70093" y="13516"/>
                    </a:cubicBezTo>
                    <a:lnTo>
                      <a:pt x="70378" y="13516"/>
                    </a:lnTo>
                    <a:lnTo>
                      <a:pt x="70378" y="2172"/>
                    </a:lnTo>
                    <a:lnTo>
                      <a:pt x="85523" y="2172"/>
                    </a:lnTo>
                    <a:lnTo>
                      <a:pt x="85523" y="82752"/>
                    </a:lnTo>
                    <a:lnTo>
                      <a:pt x="70378" y="82752"/>
                    </a:lnTo>
                    <a:close/>
                    <a:moveTo>
                      <a:pt x="70693" y="42604"/>
                    </a:moveTo>
                    <a:cubicBezTo>
                      <a:pt x="70693" y="26889"/>
                      <a:pt x="59349" y="13801"/>
                      <a:pt x="42633" y="13801"/>
                    </a:cubicBezTo>
                    <a:cubicBezTo>
                      <a:pt x="27488" y="13801"/>
                      <a:pt x="15145" y="26746"/>
                      <a:pt x="15145" y="42604"/>
                    </a:cubicBezTo>
                    <a:cubicBezTo>
                      <a:pt x="15145" y="58463"/>
                      <a:pt x="27517" y="70979"/>
                      <a:pt x="42633" y="70979"/>
                    </a:cubicBezTo>
                    <a:cubicBezTo>
                      <a:pt x="57749" y="70979"/>
                      <a:pt x="70693" y="57892"/>
                      <a:pt x="70693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425CE29C-4B25-AB80-5B63-8A5A153E5A28}"/>
                  </a:ext>
                </a:extLst>
              </p:cNvPr>
              <p:cNvSpPr/>
              <p:nvPr/>
            </p:nvSpPr>
            <p:spPr>
              <a:xfrm>
                <a:off x="7923380" y="6452379"/>
                <a:ext cx="83209" cy="80579"/>
              </a:xfrm>
              <a:custGeom>
                <a:avLst/>
                <a:gdLst>
                  <a:gd name="connsiteX0" fmla="*/ 66921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1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B1D780A5-4282-8BAA-819B-5B11364BB041}"/>
                  </a:ext>
                </a:extLst>
              </p:cNvPr>
              <p:cNvSpPr/>
              <p:nvPr/>
            </p:nvSpPr>
            <p:spPr>
              <a:xfrm>
                <a:off x="8016619" y="6425319"/>
                <a:ext cx="15143" cy="107639"/>
              </a:xfrm>
              <a:custGeom>
                <a:avLst/>
                <a:gdLst>
                  <a:gd name="connsiteX0" fmla="*/ 0 w 15143"/>
                  <a:gd name="connsiteY0" fmla="*/ 17745 h 107639"/>
                  <a:gd name="connsiteX1" fmla="*/ 0 w 15143"/>
                  <a:gd name="connsiteY1" fmla="*/ 0 h 107639"/>
                  <a:gd name="connsiteX2" fmla="*/ 15144 w 15143"/>
                  <a:gd name="connsiteY2" fmla="*/ 0 h 107639"/>
                  <a:gd name="connsiteX3" fmla="*/ 15144 w 15143"/>
                  <a:gd name="connsiteY3" fmla="*/ 17745 h 107639"/>
                  <a:gd name="connsiteX4" fmla="*/ 0 w 15143"/>
                  <a:gd name="connsiteY4" fmla="*/ 17745 h 107639"/>
                  <a:gd name="connsiteX5" fmla="*/ 0 w 15143"/>
                  <a:gd name="connsiteY5" fmla="*/ 107640 h 107639"/>
                  <a:gd name="connsiteX6" fmla="*/ 0 w 15143"/>
                  <a:gd name="connsiteY6" fmla="*/ 27060 h 107639"/>
                  <a:gd name="connsiteX7" fmla="*/ 15144 w 15143"/>
                  <a:gd name="connsiteY7" fmla="*/ 27060 h 107639"/>
                  <a:gd name="connsiteX8" fmla="*/ 15144 w 15143"/>
                  <a:gd name="connsiteY8" fmla="*/ 107640 h 107639"/>
                  <a:gd name="connsiteX9" fmla="*/ 0 w 15143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3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4" y="0"/>
                    </a:lnTo>
                    <a:lnTo>
                      <a:pt x="15144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4" y="27060"/>
                    </a:lnTo>
                    <a:lnTo>
                      <a:pt x="15144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C90FB9E2-95F0-A133-E5E9-38F66C2F909B}"/>
                  </a:ext>
                </a:extLst>
              </p:cNvPr>
              <p:cNvSpPr/>
              <p:nvPr/>
            </p:nvSpPr>
            <p:spPr>
              <a:xfrm>
                <a:off x="8041621" y="6452379"/>
                <a:ext cx="93980" cy="98753"/>
              </a:xfrm>
              <a:custGeom>
                <a:avLst/>
                <a:gdLst>
                  <a:gd name="connsiteX0" fmla="*/ 79408 w 93980"/>
                  <a:gd name="connsiteY0" fmla="*/ 98753 h 98753"/>
                  <a:gd name="connsiteX1" fmla="*/ 79408 w 93980"/>
                  <a:gd name="connsiteY1" fmla="*/ 80580 h 98753"/>
                  <a:gd name="connsiteX2" fmla="*/ 14544 w 93980"/>
                  <a:gd name="connsiteY2" fmla="*/ 80580 h 98753"/>
                  <a:gd name="connsiteX3" fmla="*/ 14544 w 93980"/>
                  <a:gd name="connsiteY3" fmla="*/ 98753 h 98753"/>
                  <a:gd name="connsiteX4" fmla="*/ 0 w 93980"/>
                  <a:gd name="connsiteY4" fmla="*/ 98753 h 98753"/>
                  <a:gd name="connsiteX5" fmla="*/ 0 w 93980"/>
                  <a:gd name="connsiteY5" fmla="*/ 66750 h 98753"/>
                  <a:gd name="connsiteX6" fmla="*/ 9029 w 93980"/>
                  <a:gd name="connsiteY6" fmla="*/ 66750 h 98753"/>
                  <a:gd name="connsiteX7" fmla="*/ 39718 w 93980"/>
                  <a:gd name="connsiteY7" fmla="*/ 0 h 98753"/>
                  <a:gd name="connsiteX8" fmla="*/ 55434 w 93980"/>
                  <a:gd name="connsiteY8" fmla="*/ 0 h 98753"/>
                  <a:gd name="connsiteX9" fmla="*/ 84523 w 93980"/>
                  <a:gd name="connsiteY9" fmla="*/ 66750 h 98753"/>
                  <a:gd name="connsiteX10" fmla="*/ 93981 w 93980"/>
                  <a:gd name="connsiteY10" fmla="*/ 66750 h 98753"/>
                  <a:gd name="connsiteX11" fmla="*/ 93981 w 93980"/>
                  <a:gd name="connsiteY11" fmla="*/ 98753 h 98753"/>
                  <a:gd name="connsiteX12" fmla="*/ 79436 w 93980"/>
                  <a:gd name="connsiteY12" fmla="*/ 98753 h 98753"/>
                  <a:gd name="connsiteX13" fmla="*/ 68493 w 93980"/>
                  <a:gd name="connsiteY13" fmla="*/ 66750 h 98753"/>
                  <a:gd name="connsiteX14" fmla="*/ 47119 w 93980"/>
                  <a:gd name="connsiteY14" fmla="*/ 16859 h 98753"/>
                  <a:gd name="connsiteX15" fmla="*/ 24860 w 93980"/>
                  <a:gd name="connsiteY15" fmla="*/ 66750 h 98753"/>
                  <a:gd name="connsiteX16" fmla="*/ 68493 w 93980"/>
                  <a:gd name="connsiteY16" fmla="*/ 66750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80" h="98753">
                    <a:moveTo>
                      <a:pt x="79408" y="98753"/>
                    </a:moveTo>
                    <a:lnTo>
                      <a:pt x="79408" y="80580"/>
                    </a:lnTo>
                    <a:lnTo>
                      <a:pt x="14544" y="80580"/>
                    </a:lnTo>
                    <a:lnTo>
                      <a:pt x="14544" y="98753"/>
                    </a:lnTo>
                    <a:lnTo>
                      <a:pt x="0" y="98753"/>
                    </a:lnTo>
                    <a:lnTo>
                      <a:pt x="0" y="66750"/>
                    </a:lnTo>
                    <a:lnTo>
                      <a:pt x="9029" y="66750"/>
                    </a:lnTo>
                    <a:cubicBezTo>
                      <a:pt x="19345" y="44776"/>
                      <a:pt x="29545" y="21945"/>
                      <a:pt x="39718" y="0"/>
                    </a:cubicBezTo>
                    <a:lnTo>
                      <a:pt x="55434" y="0"/>
                    </a:lnTo>
                    <a:lnTo>
                      <a:pt x="84523" y="66750"/>
                    </a:lnTo>
                    <a:lnTo>
                      <a:pt x="93981" y="66750"/>
                    </a:lnTo>
                    <a:lnTo>
                      <a:pt x="93981" y="98753"/>
                    </a:lnTo>
                    <a:lnTo>
                      <a:pt x="79436" y="98753"/>
                    </a:lnTo>
                    <a:close/>
                    <a:moveTo>
                      <a:pt x="68493" y="66750"/>
                    </a:moveTo>
                    <a:cubicBezTo>
                      <a:pt x="61378" y="50462"/>
                      <a:pt x="54234" y="33289"/>
                      <a:pt x="47119" y="16859"/>
                    </a:cubicBezTo>
                    <a:lnTo>
                      <a:pt x="24860" y="66750"/>
                    </a:lnTo>
                    <a:lnTo>
                      <a:pt x="68493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E7E0A99-D88E-C43E-94C5-4EB08770925B}"/>
                  </a:ext>
                </a:extLst>
              </p:cNvPr>
              <p:cNvSpPr/>
              <p:nvPr/>
            </p:nvSpPr>
            <p:spPr>
              <a:xfrm>
                <a:off x="8145118" y="6452379"/>
                <a:ext cx="67492" cy="80579"/>
              </a:xfrm>
              <a:custGeom>
                <a:avLst/>
                <a:gdLst>
                  <a:gd name="connsiteX0" fmla="*/ 52376 w 67492"/>
                  <a:gd name="connsiteY0" fmla="*/ 80580 h 80579"/>
                  <a:gd name="connsiteX1" fmla="*/ 52376 w 67492"/>
                  <a:gd name="connsiteY1" fmla="*/ 46119 h 80579"/>
                  <a:gd name="connsiteX2" fmla="*/ 15145 w 67492"/>
                  <a:gd name="connsiteY2" fmla="*/ 46119 h 80579"/>
                  <a:gd name="connsiteX3" fmla="*/ 15145 w 67492"/>
                  <a:gd name="connsiteY3" fmla="*/ 80580 h 80579"/>
                  <a:gd name="connsiteX4" fmla="*/ 0 w 67492"/>
                  <a:gd name="connsiteY4" fmla="*/ 80580 h 80579"/>
                  <a:gd name="connsiteX5" fmla="*/ 0 w 67492"/>
                  <a:gd name="connsiteY5" fmla="*/ 0 h 80579"/>
                  <a:gd name="connsiteX6" fmla="*/ 15145 w 67492"/>
                  <a:gd name="connsiteY6" fmla="*/ 0 h 80579"/>
                  <a:gd name="connsiteX7" fmla="*/ 15145 w 67492"/>
                  <a:gd name="connsiteY7" fmla="*/ 32146 h 80579"/>
                  <a:gd name="connsiteX8" fmla="*/ 52376 w 67492"/>
                  <a:gd name="connsiteY8" fmla="*/ 32146 h 80579"/>
                  <a:gd name="connsiteX9" fmla="*/ 52376 w 67492"/>
                  <a:gd name="connsiteY9" fmla="*/ 0 h 80579"/>
                  <a:gd name="connsiteX10" fmla="*/ 67492 w 67492"/>
                  <a:gd name="connsiteY10" fmla="*/ 0 h 80579"/>
                  <a:gd name="connsiteX11" fmla="*/ 67492 w 67492"/>
                  <a:gd name="connsiteY11" fmla="*/ 80580 h 80579"/>
                  <a:gd name="connsiteX12" fmla="*/ 52376 w 67492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2" h="80579">
                    <a:moveTo>
                      <a:pt x="52376" y="80580"/>
                    </a:moveTo>
                    <a:lnTo>
                      <a:pt x="52376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6" y="32146"/>
                    </a:lnTo>
                    <a:lnTo>
                      <a:pt x="52376" y="0"/>
                    </a:lnTo>
                    <a:lnTo>
                      <a:pt x="67492" y="0"/>
                    </a:lnTo>
                    <a:lnTo>
                      <a:pt x="67492" y="80580"/>
                    </a:lnTo>
                    <a:lnTo>
                      <a:pt x="52376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1DE54106-2F10-4D5C-A8D0-5124EA1051AC}"/>
                  </a:ext>
                </a:extLst>
              </p:cNvPr>
              <p:cNvSpPr/>
              <p:nvPr/>
            </p:nvSpPr>
            <p:spPr>
              <a:xfrm>
                <a:off x="8232098" y="6425319"/>
                <a:ext cx="15144" cy="107639"/>
              </a:xfrm>
              <a:custGeom>
                <a:avLst/>
                <a:gdLst>
                  <a:gd name="connsiteX0" fmla="*/ 0 w 15144"/>
                  <a:gd name="connsiteY0" fmla="*/ 17745 h 107639"/>
                  <a:gd name="connsiteX1" fmla="*/ 0 w 15144"/>
                  <a:gd name="connsiteY1" fmla="*/ 0 h 107639"/>
                  <a:gd name="connsiteX2" fmla="*/ 15145 w 15144"/>
                  <a:gd name="connsiteY2" fmla="*/ 0 h 107639"/>
                  <a:gd name="connsiteX3" fmla="*/ 15145 w 15144"/>
                  <a:gd name="connsiteY3" fmla="*/ 17745 h 107639"/>
                  <a:gd name="connsiteX4" fmla="*/ 0 w 15144"/>
                  <a:gd name="connsiteY4" fmla="*/ 17745 h 107639"/>
                  <a:gd name="connsiteX5" fmla="*/ 0 w 15144"/>
                  <a:gd name="connsiteY5" fmla="*/ 107640 h 107639"/>
                  <a:gd name="connsiteX6" fmla="*/ 0 w 15144"/>
                  <a:gd name="connsiteY6" fmla="*/ 27060 h 107639"/>
                  <a:gd name="connsiteX7" fmla="*/ 15145 w 15144"/>
                  <a:gd name="connsiteY7" fmla="*/ 27060 h 107639"/>
                  <a:gd name="connsiteX8" fmla="*/ 15145 w 15144"/>
                  <a:gd name="connsiteY8" fmla="*/ 107640 h 107639"/>
                  <a:gd name="connsiteX9" fmla="*/ 0 w 15144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4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5" y="27060"/>
                    </a:lnTo>
                    <a:lnTo>
                      <a:pt x="15145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6811CC09-35F7-E6F7-5595-6AAD30A1A691}"/>
                  </a:ext>
                </a:extLst>
              </p:cNvPr>
              <p:cNvSpPr/>
              <p:nvPr/>
            </p:nvSpPr>
            <p:spPr>
              <a:xfrm>
                <a:off x="8262644" y="6450179"/>
                <a:ext cx="81008" cy="84808"/>
              </a:xfrm>
              <a:custGeom>
                <a:avLst/>
                <a:gdLst>
                  <a:gd name="connsiteX0" fmla="*/ 81009 w 81008"/>
                  <a:gd name="connsiteY0" fmla="*/ 56149 h 84808"/>
                  <a:gd name="connsiteX1" fmla="*/ 41318 w 81008"/>
                  <a:gd name="connsiteY1" fmla="*/ 84809 h 84808"/>
                  <a:gd name="connsiteX2" fmla="*/ 0 w 81008"/>
                  <a:gd name="connsiteY2" fmla="*/ 43205 h 84808"/>
                  <a:gd name="connsiteX3" fmla="*/ 41148 w 81008"/>
                  <a:gd name="connsiteY3" fmla="*/ 0 h 84808"/>
                  <a:gd name="connsiteX4" fmla="*/ 81009 w 81008"/>
                  <a:gd name="connsiteY4" fmla="*/ 28946 h 84808"/>
                  <a:gd name="connsiteX5" fmla="*/ 64292 w 81008"/>
                  <a:gd name="connsiteY5" fmla="*/ 28946 h 84808"/>
                  <a:gd name="connsiteX6" fmla="*/ 41605 w 81008"/>
                  <a:gd name="connsiteY6" fmla="*/ 13830 h 84808"/>
                  <a:gd name="connsiteX7" fmla="*/ 15145 w 81008"/>
                  <a:gd name="connsiteY7" fmla="*/ 42319 h 84808"/>
                  <a:gd name="connsiteX8" fmla="*/ 41318 w 81008"/>
                  <a:gd name="connsiteY8" fmla="*/ 70979 h 84808"/>
                  <a:gd name="connsiteX9" fmla="*/ 64149 w 81008"/>
                  <a:gd name="connsiteY9" fmla="*/ 56149 h 84808"/>
                  <a:gd name="connsiteX10" fmla="*/ 81009 w 81008"/>
                  <a:gd name="connsiteY10" fmla="*/ 56149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08" h="84808">
                    <a:moveTo>
                      <a:pt x="81009" y="56149"/>
                    </a:moveTo>
                    <a:cubicBezTo>
                      <a:pt x="74608" y="74322"/>
                      <a:pt x="59206" y="84809"/>
                      <a:pt x="41318" y="84809"/>
                    </a:cubicBezTo>
                    <a:cubicBezTo>
                      <a:pt x="18202" y="84809"/>
                      <a:pt x="0" y="66178"/>
                      <a:pt x="0" y="43205"/>
                    </a:cubicBezTo>
                    <a:cubicBezTo>
                      <a:pt x="0" y="18916"/>
                      <a:pt x="17602" y="0"/>
                      <a:pt x="41148" y="0"/>
                    </a:cubicBezTo>
                    <a:cubicBezTo>
                      <a:pt x="59492" y="0"/>
                      <a:pt x="76208" y="11487"/>
                      <a:pt x="81009" y="28946"/>
                    </a:cubicBezTo>
                    <a:lnTo>
                      <a:pt x="64292" y="28946"/>
                    </a:lnTo>
                    <a:cubicBezTo>
                      <a:pt x="59778" y="19488"/>
                      <a:pt x="52520" y="13830"/>
                      <a:pt x="41605" y="13830"/>
                    </a:cubicBezTo>
                    <a:cubicBezTo>
                      <a:pt x="25746" y="13830"/>
                      <a:pt x="15145" y="25888"/>
                      <a:pt x="15145" y="42319"/>
                    </a:cubicBezTo>
                    <a:cubicBezTo>
                      <a:pt x="15145" y="58749"/>
                      <a:pt x="26060" y="70979"/>
                      <a:pt x="41318" y="70979"/>
                    </a:cubicBezTo>
                    <a:cubicBezTo>
                      <a:pt x="51634" y="70979"/>
                      <a:pt x="59949" y="65435"/>
                      <a:pt x="64149" y="56149"/>
                    </a:cubicBezTo>
                    <a:lnTo>
                      <a:pt x="81009" y="56149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C260483F-4B82-42EC-3A55-1110455C0927}"/>
                  </a:ext>
                </a:extLst>
              </p:cNvPr>
              <p:cNvSpPr/>
              <p:nvPr/>
            </p:nvSpPr>
            <p:spPr>
              <a:xfrm>
                <a:off x="8349568" y="6452407"/>
                <a:ext cx="53805" cy="80551"/>
              </a:xfrm>
              <a:custGeom>
                <a:avLst/>
                <a:gdLst>
                  <a:gd name="connsiteX0" fmla="*/ 19344 w 53805"/>
                  <a:gd name="connsiteY0" fmla="*/ 80551 h 80551"/>
                  <a:gd name="connsiteX1" fmla="*/ 19344 w 53805"/>
                  <a:gd name="connsiteY1" fmla="*/ 13801 h 80551"/>
                  <a:gd name="connsiteX2" fmla="*/ 0 w 53805"/>
                  <a:gd name="connsiteY2" fmla="*/ 13801 h 80551"/>
                  <a:gd name="connsiteX3" fmla="*/ 0 w 53805"/>
                  <a:gd name="connsiteY3" fmla="*/ 0 h 80551"/>
                  <a:gd name="connsiteX4" fmla="*/ 53805 w 53805"/>
                  <a:gd name="connsiteY4" fmla="*/ 0 h 80551"/>
                  <a:gd name="connsiteX5" fmla="*/ 53805 w 53805"/>
                  <a:gd name="connsiteY5" fmla="*/ 13801 h 80551"/>
                  <a:gd name="connsiteX6" fmla="*/ 34460 w 53805"/>
                  <a:gd name="connsiteY6" fmla="*/ 13801 h 80551"/>
                  <a:gd name="connsiteX7" fmla="*/ 34460 w 53805"/>
                  <a:gd name="connsiteY7" fmla="*/ 80551 h 80551"/>
                  <a:gd name="connsiteX8" fmla="*/ 19344 w 53805"/>
                  <a:gd name="connsiteY8" fmla="*/ 80551 h 8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05" h="80551">
                    <a:moveTo>
                      <a:pt x="19344" y="80551"/>
                    </a:moveTo>
                    <a:lnTo>
                      <a:pt x="19344" y="13801"/>
                    </a:lnTo>
                    <a:lnTo>
                      <a:pt x="0" y="13801"/>
                    </a:lnTo>
                    <a:lnTo>
                      <a:pt x="0" y="0"/>
                    </a:lnTo>
                    <a:lnTo>
                      <a:pt x="53805" y="0"/>
                    </a:lnTo>
                    <a:lnTo>
                      <a:pt x="53805" y="13801"/>
                    </a:lnTo>
                    <a:lnTo>
                      <a:pt x="34460" y="13801"/>
                    </a:lnTo>
                    <a:lnTo>
                      <a:pt x="34460" y="80551"/>
                    </a:lnTo>
                    <a:lnTo>
                      <a:pt x="19344" y="80551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DE01D728-A7DA-D9AD-4F81-F1E35575C563}"/>
                  </a:ext>
                </a:extLst>
              </p:cNvPr>
              <p:cNvSpPr/>
              <p:nvPr/>
            </p:nvSpPr>
            <p:spPr>
              <a:xfrm>
                <a:off x="8413832" y="6450207"/>
                <a:ext cx="109982" cy="84780"/>
              </a:xfrm>
              <a:custGeom>
                <a:avLst/>
                <a:gdLst>
                  <a:gd name="connsiteX0" fmla="*/ 0 w 109982"/>
                  <a:gd name="connsiteY0" fmla="*/ 82752 h 84780"/>
                  <a:gd name="connsiteX1" fmla="*/ 0 w 109982"/>
                  <a:gd name="connsiteY1" fmla="*/ 2172 h 84780"/>
                  <a:gd name="connsiteX2" fmla="*/ 15144 w 109982"/>
                  <a:gd name="connsiteY2" fmla="*/ 2172 h 84780"/>
                  <a:gd name="connsiteX3" fmla="*/ 15144 w 109982"/>
                  <a:gd name="connsiteY3" fmla="*/ 34318 h 84780"/>
                  <a:gd name="connsiteX4" fmla="*/ 28517 w 109982"/>
                  <a:gd name="connsiteY4" fmla="*/ 34318 h 84780"/>
                  <a:gd name="connsiteX5" fmla="*/ 68664 w 109982"/>
                  <a:gd name="connsiteY5" fmla="*/ 0 h 84780"/>
                  <a:gd name="connsiteX6" fmla="*/ 109983 w 109982"/>
                  <a:gd name="connsiteY6" fmla="*/ 42462 h 84780"/>
                  <a:gd name="connsiteX7" fmla="*/ 68664 w 109982"/>
                  <a:gd name="connsiteY7" fmla="*/ 84780 h 84780"/>
                  <a:gd name="connsiteX8" fmla="*/ 28231 w 109982"/>
                  <a:gd name="connsiteY8" fmla="*/ 48262 h 84780"/>
                  <a:gd name="connsiteX9" fmla="*/ 15144 w 109982"/>
                  <a:gd name="connsiteY9" fmla="*/ 48262 h 84780"/>
                  <a:gd name="connsiteX10" fmla="*/ 15144 w 109982"/>
                  <a:gd name="connsiteY10" fmla="*/ 82723 h 84780"/>
                  <a:gd name="connsiteX11" fmla="*/ 0 w 109982"/>
                  <a:gd name="connsiteY11" fmla="*/ 82723 h 84780"/>
                  <a:gd name="connsiteX12" fmla="*/ 94838 w 109982"/>
                  <a:gd name="connsiteY12" fmla="*/ 42033 h 84780"/>
                  <a:gd name="connsiteX13" fmla="*/ 68664 w 109982"/>
                  <a:gd name="connsiteY13" fmla="*/ 13801 h 84780"/>
                  <a:gd name="connsiteX14" fmla="*/ 42918 w 109982"/>
                  <a:gd name="connsiteY14" fmla="*/ 42604 h 84780"/>
                  <a:gd name="connsiteX15" fmla="*/ 68807 w 109982"/>
                  <a:gd name="connsiteY15" fmla="*/ 70979 h 84780"/>
                  <a:gd name="connsiteX16" fmla="*/ 94838 w 109982"/>
                  <a:gd name="connsiteY16" fmla="*/ 42033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982" h="84780">
                    <a:moveTo>
                      <a:pt x="0" y="82752"/>
                    </a:moveTo>
                    <a:lnTo>
                      <a:pt x="0" y="2172"/>
                    </a:lnTo>
                    <a:lnTo>
                      <a:pt x="15144" y="2172"/>
                    </a:lnTo>
                    <a:lnTo>
                      <a:pt x="15144" y="34318"/>
                    </a:lnTo>
                    <a:lnTo>
                      <a:pt x="28517" y="34318"/>
                    </a:lnTo>
                    <a:cubicBezTo>
                      <a:pt x="31860" y="14544"/>
                      <a:pt x="48747" y="0"/>
                      <a:pt x="68664" y="0"/>
                    </a:cubicBezTo>
                    <a:cubicBezTo>
                      <a:pt x="92238" y="0"/>
                      <a:pt x="109983" y="19202"/>
                      <a:pt x="109983" y="42462"/>
                    </a:cubicBezTo>
                    <a:cubicBezTo>
                      <a:pt x="109983" y="65721"/>
                      <a:pt x="91809" y="84780"/>
                      <a:pt x="68664" y="84780"/>
                    </a:cubicBezTo>
                    <a:cubicBezTo>
                      <a:pt x="47719" y="84780"/>
                      <a:pt x="30860" y="68636"/>
                      <a:pt x="28231" y="48262"/>
                    </a:cubicBezTo>
                    <a:lnTo>
                      <a:pt x="15144" y="48262"/>
                    </a:lnTo>
                    <a:lnTo>
                      <a:pt x="15144" y="82723"/>
                    </a:lnTo>
                    <a:lnTo>
                      <a:pt x="0" y="82723"/>
                    </a:lnTo>
                    <a:close/>
                    <a:moveTo>
                      <a:pt x="94838" y="42033"/>
                    </a:moveTo>
                    <a:cubicBezTo>
                      <a:pt x="94838" y="26774"/>
                      <a:pt x="84351" y="13801"/>
                      <a:pt x="68664" y="13801"/>
                    </a:cubicBezTo>
                    <a:cubicBezTo>
                      <a:pt x="52976" y="13801"/>
                      <a:pt x="42918" y="26889"/>
                      <a:pt x="42918" y="42604"/>
                    </a:cubicBezTo>
                    <a:cubicBezTo>
                      <a:pt x="42918" y="58320"/>
                      <a:pt x="53405" y="70979"/>
                      <a:pt x="68807" y="70979"/>
                    </a:cubicBezTo>
                    <a:cubicBezTo>
                      <a:pt x="84209" y="70979"/>
                      <a:pt x="94838" y="57892"/>
                      <a:pt x="94838" y="42033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85" name="Graphic 19">
              <a:extLst>
                <a:ext uri="{FF2B5EF4-FFF2-40B4-BE49-F238E27FC236}">
                  <a16:creationId xmlns:a16="http://schemas.microsoft.com/office/drawing/2014/main" id="{E7DC535C-B0AA-ED19-5E8A-F1FDE090E0FD}"/>
                </a:ext>
              </a:extLst>
            </p:cNvPr>
            <p:cNvGrpSpPr/>
            <p:nvPr/>
          </p:nvGrpSpPr>
          <p:grpSpPr>
            <a:xfrm>
              <a:off x="6993083" y="6584250"/>
              <a:ext cx="563744" cy="137214"/>
              <a:chOff x="6993083" y="6584250"/>
              <a:chExt cx="563744" cy="137214"/>
            </a:xfrm>
            <a:solidFill>
              <a:srgbClr val="231F20"/>
            </a:solidFill>
          </p:grpSpPr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AA1CD46E-9C29-B433-C93C-81B4C4FC5779}"/>
                  </a:ext>
                </a:extLst>
              </p:cNvPr>
              <p:cNvSpPr/>
              <p:nvPr/>
            </p:nvSpPr>
            <p:spPr>
              <a:xfrm>
                <a:off x="6993083" y="6586850"/>
                <a:ext cx="91210" cy="107639"/>
              </a:xfrm>
              <a:custGeom>
                <a:avLst/>
                <a:gdLst>
                  <a:gd name="connsiteX0" fmla="*/ 23860 w 91210"/>
                  <a:gd name="connsiteY0" fmla="*/ 107640 h 107639"/>
                  <a:gd name="connsiteX1" fmla="*/ 38547 w 91210"/>
                  <a:gd name="connsiteY1" fmla="*/ 76951 h 107639"/>
                  <a:gd name="connsiteX2" fmla="*/ 0 w 91210"/>
                  <a:gd name="connsiteY2" fmla="*/ 0 h 107639"/>
                  <a:gd name="connsiteX3" fmla="*/ 17459 w 91210"/>
                  <a:gd name="connsiteY3" fmla="*/ 0 h 107639"/>
                  <a:gd name="connsiteX4" fmla="*/ 46691 w 91210"/>
                  <a:gd name="connsiteY4" fmla="*/ 59492 h 107639"/>
                  <a:gd name="connsiteX5" fmla="*/ 74037 w 91210"/>
                  <a:gd name="connsiteY5" fmla="*/ 0 h 107639"/>
                  <a:gd name="connsiteX6" fmla="*/ 91210 w 91210"/>
                  <a:gd name="connsiteY6" fmla="*/ 0 h 107639"/>
                  <a:gd name="connsiteX7" fmla="*/ 41033 w 91210"/>
                  <a:gd name="connsiteY7" fmla="*/ 107640 h 107639"/>
                  <a:gd name="connsiteX8" fmla="*/ 23860 w 91210"/>
                  <a:gd name="connsiteY8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210" h="107639">
                    <a:moveTo>
                      <a:pt x="23860" y="107640"/>
                    </a:moveTo>
                    <a:lnTo>
                      <a:pt x="38547" y="76951"/>
                    </a:lnTo>
                    <a:lnTo>
                      <a:pt x="0" y="0"/>
                    </a:lnTo>
                    <a:lnTo>
                      <a:pt x="17459" y="0"/>
                    </a:lnTo>
                    <a:lnTo>
                      <a:pt x="46691" y="59492"/>
                    </a:lnTo>
                    <a:lnTo>
                      <a:pt x="74037" y="0"/>
                    </a:lnTo>
                    <a:lnTo>
                      <a:pt x="91210" y="0"/>
                    </a:lnTo>
                    <a:lnTo>
                      <a:pt x="41033" y="107640"/>
                    </a:lnTo>
                    <a:lnTo>
                      <a:pt x="2386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A3968D0-B906-62ED-AE56-125E39D72EDB}"/>
                  </a:ext>
                </a:extLst>
              </p:cNvPr>
              <p:cNvSpPr/>
              <p:nvPr/>
            </p:nvSpPr>
            <p:spPr>
              <a:xfrm>
                <a:off x="7087893" y="6613910"/>
                <a:ext cx="62949" cy="80608"/>
              </a:xfrm>
              <a:custGeom>
                <a:avLst/>
                <a:gdLst>
                  <a:gd name="connsiteX0" fmla="*/ 0 w 62949"/>
                  <a:gd name="connsiteY0" fmla="*/ 80580 h 80608"/>
                  <a:gd name="connsiteX1" fmla="*/ 0 w 62949"/>
                  <a:gd name="connsiteY1" fmla="*/ 0 h 80608"/>
                  <a:gd name="connsiteX2" fmla="*/ 15144 w 62949"/>
                  <a:gd name="connsiteY2" fmla="*/ 0 h 80608"/>
                  <a:gd name="connsiteX3" fmla="*/ 15144 w 62949"/>
                  <a:gd name="connsiteY3" fmla="*/ 80580 h 80608"/>
                  <a:gd name="connsiteX4" fmla="*/ 0 w 62949"/>
                  <a:gd name="connsiteY4" fmla="*/ 80580 h 80608"/>
                  <a:gd name="connsiteX5" fmla="*/ 44947 w 62949"/>
                  <a:gd name="connsiteY5" fmla="*/ 80580 h 80608"/>
                  <a:gd name="connsiteX6" fmla="*/ 16716 w 62949"/>
                  <a:gd name="connsiteY6" fmla="*/ 39576 h 80608"/>
                  <a:gd name="connsiteX7" fmla="*/ 44348 w 62949"/>
                  <a:gd name="connsiteY7" fmla="*/ 29 h 80608"/>
                  <a:gd name="connsiteX8" fmla="*/ 62807 w 62949"/>
                  <a:gd name="connsiteY8" fmla="*/ 29 h 80608"/>
                  <a:gd name="connsiteX9" fmla="*/ 33575 w 62949"/>
                  <a:gd name="connsiteY9" fmla="*/ 38718 h 80608"/>
                  <a:gd name="connsiteX10" fmla="*/ 62950 w 62949"/>
                  <a:gd name="connsiteY10" fmla="*/ 80608 h 80608"/>
                  <a:gd name="connsiteX11" fmla="*/ 44919 w 62949"/>
                  <a:gd name="connsiteY11" fmla="*/ 80608 h 8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949" h="80608">
                    <a:moveTo>
                      <a:pt x="0" y="80580"/>
                    </a:moveTo>
                    <a:lnTo>
                      <a:pt x="0" y="0"/>
                    </a:lnTo>
                    <a:lnTo>
                      <a:pt x="15144" y="0"/>
                    </a:lnTo>
                    <a:lnTo>
                      <a:pt x="15144" y="80580"/>
                    </a:lnTo>
                    <a:lnTo>
                      <a:pt x="0" y="80580"/>
                    </a:lnTo>
                    <a:close/>
                    <a:moveTo>
                      <a:pt x="44947" y="80580"/>
                    </a:moveTo>
                    <a:lnTo>
                      <a:pt x="16716" y="39576"/>
                    </a:lnTo>
                    <a:lnTo>
                      <a:pt x="44348" y="29"/>
                    </a:lnTo>
                    <a:lnTo>
                      <a:pt x="62807" y="29"/>
                    </a:lnTo>
                    <a:lnTo>
                      <a:pt x="33575" y="38718"/>
                    </a:lnTo>
                    <a:lnTo>
                      <a:pt x="62950" y="80608"/>
                    </a:lnTo>
                    <a:lnTo>
                      <a:pt x="44919" y="80608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E3CB0237-E58B-0E59-1BBF-A9CEBEB84D74}"/>
                  </a:ext>
                </a:extLst>
              </p:cNvPr>
              <p:cNvSpPr/>
              <p:nvPr/>
            </p:nvSpPr>
            <p:spPr>
              <a:xfrm>
                <a:off x="7161929" y="6611767"/>
                <a:ext cx="84523" cy="109697"/>
              </a:xfrm>
              <a:custGeom>
                <a:avLst/>
                <a:gdLst>
                  <a:gd name="connsiteX0" fmla="*/ 0 w 84523"/>
                  <a:gd name="connsiteY0" fmla="*/ 109640 h 109697"/>
                  <a:gd name="connsiteX1" fmla="*/ 0 w 84523"/>
                  <a:gd name="connsiteY1" fmla="*/ 2172 h 109697"/>
                  <a:gd name="connsiteX2" fmla="*/ 13830 w 84523"/>
                  <a:gd name="connsiteY2" fmla="*/ 2172 h 109697"/>
                  <a:gd name="connsiteX3" fmla="*/ 13830 w 84523"/>
                  <a:gd name="connsiteY3" fmla="*/ 14544 h 109697"/>
                  <a:gd name="connsiteX4" fmla="*/ 14116 w 84523"/>
                  <a:gd name="connsiteY4" fmla="*/ 14544 h 109697"/>
                  <a:gd name="connsiteX5" fmla="*/ 42776 w 84523"/>
                  <a:gd name="connsiteY5" fmla="*/ 0 h 109697"/>
                  <a:gd name="connsiteX6" fmla="*/ 84523 w 84523"/>
                  <a:gd name="connsiteY6" fmla="*/ 43490 h 109697"/>
                  <a:gd name="connsiteX7" fmla="*/ 43805 w 84523"/>
                  <a:gd name="connsiteY7" fmla="*/ 84809 h 109697"/>
                  <a:gd name="connsiteX8" fmla="*/ 15430 w 84523"/>
                  <a:gd name="connsiteY8" fmla="*/ 71150 h 109697"/>
                  <a:gd name="connsiteX9" fmla="*/ 15145 w 84523"/>
                  <a:gd name="connsiteY9" fmla="*/ 71150 h 109697"/>
                  <a:gd name="connsiteX10" fmla="*/ 15145 w 84523"/>
                  <a:gd name="connsiteY10" fmla="*/ 109697 h 109697"/>
                  <a:gd name="connsiteX11" fmla="*/ 29 w 84523"/>
                  <a:gd name="connsiteY11" fmla="*/ 109697 h 109697"/>
                  <a:gd name="connsiteX12" fmla="*/ 69379 w 84523"/>
                  <a:gd name="connsiteY12" fmla="*/ 42576 h 109697"/>
                  <a:gd name="connsiteX13" fmla="*/ 41605 w 84523"/>
                  <a:gd name="connsiteY13" fmla="*/ 13773 h 109697"/>
                  <a:gd name="connsiteX14" fmla="*/ 14830 w 84523"/>
                  <a:gd name="connsiteY14" fmla="*/ 42262 h 109697"/>
                  <a:gd name="connsiteX15" fmla="*/ 42176 w 84523"/>
                  <a:gd name="connsiteY15" fmla="*/ 70922 h 109697"/>
                  <a:gd name="connsiteX16" fmla="*/ 69379 w 84523"/>
                  <a:gd name="connsiteY16" fmla="*/ 42547 h 10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4523" h="109697">
                    <a:moveTo>
                      <a:pt x="0" y="109640"/>
                    </a:moveTo>
                    <a:lnTo>
                      <a:pt x="0" y="2172"/>
                    </a:lnTo>
                    <a:lnTo>
                      <a:pt x="13830" y="2172"/>
                    </a:lnTo>
                    <a:lnTo>
                      <a:pt x="13830" y="14544"/>
                    </a:lnTo>
                    <a:lnTo>
                      <a:pt x="14116" y="14544"/>
                    </a:lnTo>
                    <a:cubicBezTo>
                      <a:pt x="20945" y="4800"/>
                      <a:pt x="31289" y="0"/>
                      <a:pt x="42776" y="0"/>
                    </a:cubicBezTo>
                    <a:cubicBezTo>
                      <a:pt x="66779" y="0"/>
                      <a:pt x="84523" y="18631"/>
                      <a:pt x="84523" y="43490"/>
                    </a:cubicBezTo>
                    <a:cubicBezTo>
                      <a:pt x="84523" y="66178"/>
                      <a:pt x="66921" y="84809"/>
                      <a:pt x="43805" y="84809"/>
                    </a:cubicBezTo>
                    <a:cubicBezTo>
                      <a:pt x="31575" y="84809"/>
                      <a:pt x="20688" y="79865"/>
                      <a:pt x="15430" y="71150"/>
                    </a:cubicBezTo>
                    <a:lnTo>
                      <a:pt x="15145" y="71150"/>
                    </a:lnTo>
                    <a:lnTo>
                      <a:pt x="15145" y="109697"/>
                    </a:lnTo>
                    <a:lnTo>
                      <a:pt x="29" y="109697"/>
                    </a:lnTo>
                    <a:close/>
                    <a:moveTo>
                      <a:pt x="69379" y="42576"/>
                    </a:moveTo>
                    <a:cubicBezTo>
                      <a:pt x="69379" y="27889"/>
                      <a:pt x="57749" y="13773"/>
                      <a:pt x="41605" y="13773"/>
                    </a:cubicBezTo>
                    <a:cubicBezTo>
                      <a:pt x="26489" y="13773"/>
                      <a:pt x="14830" y="27289"/>
                      <a:pt x="14830" y="42262"/>
                    </a:cubicBezTo>
                    <a:cubicBezTo>
                      <a:pt x="14830" y="57977"/>
                      <a:pt x="26460" y="70922"/>
                      <a:pt x="42176" y="70922"/>
                    </a:cubicBezTo>
                    <a:cubicBezTo>
                      <a:pt x="57892" y="70922"/>
                      <a:pt x="69379" y="57977"/>
                      <a:pt x="69379" y="42547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0D7C9912-BBC7-248F-49AD-1023F1F7BBAE}"/>
                  </a:ext>
                </a:extLst>
              </p:cNvPr>
              <p:cNvSpPr/>
              <p:nvPr/>
            </p:nvSpPr>
            <p:spPr>
              <a:xfrm>
                <a:off x="7257168" y="6611738"/>
                <a:ext cx="85494" cy="84780"/>
              </a:xfrm>
              <a:custGeom>
                <a:avLst/>
                <a:gdLst>
                  <a:gd name="connsiteX0" fmla="*/ 70378 w 85494"/>
                  <a:gd name="connsiteY0" fmla="*/ 82751 h 84780"/>
                  <a:gd name="connsiteX1" fmla="*/ 70378 w 85494"/>
                  <a:gd name="connsiteY1" fmla="*/ 70236 h 84780"/>
                  <a:gd name="connsiteX2" fmla="*/ 70093 w 85494"/>
                  <a:gd name="connsiteY2" fmla="*/ 70236 h 84780"/>
                  <a:gd name="connsiteX3" fmla="*/ 42747 w 85494"/>
                  <a:gd name="connsiteY3" fmla="*/ 84780 h 84780"/>
                  <a:gd name="connsiteX4" fmla="*/ 0 w 85494"/>
                  <a:gd name="connsiteY4" fmla="*/ 43776 h 84780"/>
                  <a:gd name="connsiteX5" fmla="*/ 42176 w 85494"/>
                  <a:gd name="connsiteY5" fmla="*/ 0 h 84780"/>
                  <a:gd name="connsiteX6" fmla="*/ 70093 w 85494"/>
                  <a:gd name="connsiteY6" fmla="*/ 13516 h 84780"/>
                  <a:gd name="connsiteX7" fmla="*/ 70378 w 85494"/>
                  <a:gd name="connsiteY7" fmla="*/ 13516 h 84780"/>
                  <a:gd name="connsiteX8" fmla="*/ 70378 w 85494"/>
                  <a:gd name="connsiteY8" fmla="*/ 2172 h 84780"/>
                  <a:gd name="connsiteX9" fmla="*/ 85494 w 85494"/>
                  <a:gd name="connsiteY9" fmla="*/ 2172 h 84780"/>
                  <a:gd name="connsiteX10" fmla="*/ 85494 w 85494"/>
                  <a:gd name="connsiteY10" fmla="*/ 82751 h 84780"/>
                  <a:gd name="connsiteX11" fmla="*/ 70378 w 85494"/>
                  <a:gd name="connsiteY11" fmla="*/ 82751 h 84780"/>
                  <a:gd name="connsiteX12" fmla="*/ 70664 w 85494"/>
                  <a:gd name="connsiteY12" fmla="*/ 42604 h 84780"/>
                  <a:gd name="connsiteX13" fmla="*/ 42604 w 85494"/>
                  <a:gd name="connsiteY13" fmla="*/ 13801 h 84780"/>
                  <a:gd name="connsiteX14" fmla="*/ 15116 w 85494"/>
                  <a:gd name="connsiteY14" fmla="*/ 42604 h 84780"/>
                  <a:gd name="connsiteX15" fmla="*/ 42604 w 85494"/>
                  <a:gd name="connsiteY15" fmla="*/ 70979 h 84780"/>
                  <a:gd name="connsiteX16" fmla="*/ 70664 w 85494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4" h="84780">
                    <a:moveTo>
                      <a:pt x="70378" y="82751"/>
                    </a:moveTo>
                    <a:lnTo>
                      <a:pt x="70378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202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8" y="0"/>
                      <a:pt x="63835" y="4372"/>
                      <a:pt x="70093" y="13516"/>
                    </a:cubicBezTo>
                    <a:lnTo>
                      <a:pt x="70378" y="13516"/>
                    </a:lnTo>
                    <a:lnTo>
                      <a:pt x="70378" y="2172"/>
                    </a:lnTo>
                    <a:lnTo>
                      <a:pt x="85494" y="2172"/>
                    </a:lnTo>
                    <a:lnTo>
                      <a:pt x="85494" y="82751"/>
                    </a:lnTo>
                    <a:lnTo>
                      <a:pt x="70378" y="82751"/>
                    </a:lnTo>
                    <a:close/>
                    <a:moveTo>
                      <a:pt x="70664" y="42604"/>
                    </a:moveTo>
                    <a:cubicBezTo>
                      <a:pt x="70664" y="26888"/>
                      <a:pt x="59321" y="13801"/>
                      <a:pt x="42604" y="13801"/>
                    </a:cubicBezTo>
                    <a:cubicBezTo>
                      <a:pt x="27488" y="13801"/>
                      <a:pt x="15116" y="26746"/>
                      <a:pt x="15116" y="42604"/>
                    </a:cubicBezTo>
                    <a:cubicBezTo>
                      <a:pt x="15116" y="58463"/>
                      <a:pt x="27488" y="70979"/>
                      <a:pt x="42604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2FDF7B2C-B9F8-A0F0-5F5D-04222F0719C9}"/>
                  </a:ext>
                </a:extLst>
              </p:cNvPr>
              <p:cNvSpPr/>
              <p:nvPr/>
            </p:nvSpPr>
            <p:spPr>
              <a:xfrm>
                <a:off x="7351520" y="6584250"/>
                <a:ext cx="37660" cy="110240"/>
              </a:xfrm>
              <a:custGeom>
                <a:avLst/>
                <a:gdLst>
                  <a:gd name="connsiteX0" fmla="*/ 0 w 37660"/>
                  <a:gd name="connsiteY0" fmla="*/ 17745 h 110240"/>
                  <a:gd name="connsiteX1" fmla="*/ 0 w 37660"/>
                  <a:gd name="connsiteY1" fmla="*/ 0 h 110240"/>
                  <a:gd name="connsiteX2" fmla="*/ 15115 w 37660"/>
                  <a:gd name="connsiteY2" fmla="*/ 0 h 110240"/>
                  <a:gd name="connsiteX3" fmla="*/ 15115 w 37660"/>
                  <a:gd name="connsiteY3" fmla="*/ 17745 h 110240"/>
                  <a:gd name="connsiteX4" fmla="*/ 0 w 37660"/>
                  <a:gd name="connsiteY4" fmla="*/ 17745 h 110240"/>
                  <a:gd name="connsiteX5" fmla="*/ 11201 w 37660"/>
                  <a:gd name="connsiteY5" fmla="*/ 110240 h 110240"/>
                  <a:gd name="connsiteX6" fmla="*/ 11201 w 37660"/>
                  <a:gd name="connsiteY6" fmla="*/ 29660 h 110240"/>
                  <a:gd name="connsiteX7" fmla="*/ 26317 w 37660"/>
                  <a:gd name="connsiteY7" fmla="*/ 29660 h 110240"/>
                  <a:gd name="connsiteX8" fmla="*/ 26317 w 37660"/>
                  <a:gd name="connsiteY8" fmla="*/ 110240 h 110240"/>
                  <a:gd name="connsiteX9" fmla="*/ 11201 w 37660"/>
                  <a:gd name="connsiteY9" fmla="*/ 110240 h 110240"/>
                  <a:gd name="connsiteX10" fmla="*/ 22545 w 37660"/>
                  <a:gd name="connsiteY10" fmla="*/ 17745 h 110240"/>
                  <a:gd name="connsiteX11" fmla="*/ 22545 w 37660"/>
                  <a:gd name="connsiteY11" fmla="*/ 0 h 110240"/>
                  <a:gd name="connsiteX12" fmla="*/ 37661 w 37660"/>
                  <a:gd name="connsiteY12" fmla="*/ 0 h 110240"/>
                  <a:gd name="connsiteX13" fmla="*/ 37661 w 37660"/>
                  <a:gd name="connsiteY13" fmla="*/ 17745 h 110240"/>
                  <a:gd name="connsiteX14" fmla="*/ 22545 w 37660"/>
                  <a:gd name="connsiteY14" fmla="*/ 17745 h 110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660" h="110240">
                    <a:moveTo>
                      <a:pt x="0" y="17745"/>
                    </a:moveTo>
                    <a:lnTo>
                      <a:pt x="0" y="0"/>
                    </a:lnTo>
                    <a:lnTo>
                      <a:pt x="15115" y="0"/>
                    </a:lnTo>
                    <a:lnTo>
                      <a:pt x="15115" y="17745"/>
                    </a:lnTo>
                    <a:lnTo>
                      <a:pt x="0" y="17745"/>
                    </a:lnTo>
                    <a:close/>
                    <a:moveTo>
                      <a:pt x="11201" y="110240"/>
                    </a:moveTo>
                    <a:lnTo>
                      <a:pt x="11201" y="29660"/>
                    </a:lnTo>
                    <a:lnTo>
                      <a:pt x="26317" y="29660"/>
                    </a:lnTo>
                    <a:lnTo>
                      <a:pt x="26317" y="110240"/>
                    </a:lnTo>
                    <a:lnTo>
                      <a:pt x="11201" y="110240"/>
                    </a:lnTo>
                    <a:close/>
                    <a:moveTo>
                      <a:pt x="22545" y="17745"/>
                    </a:moveTo>
                    <a:lnTo>
                      <a:pt x="22545" y="0"/>
                    </a:lnTo>
                    <a:lnTo>
                      <a:pt x="37661" y="0"/>
                    </a:lnTo>
                    <a:lnTo>
                      <a:pt x="37661" y="17745"/>
                    </a:lnTo>
                    <a:lnTo>
                      <a:pt x="22545" y="1774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F13D504-D3AE-C0FA-3F77-73B542EE17D5}"/>
                  </a:ext>
                </a:extLst>
              </p:cNvPr>
              <p:cNvSpPr/>
              <p:nvPr/>
            </p:nvSpPr>
            <p:spPr>
              <a:xfrm>
                <a:off x="7397611" y="6613910"/>
                <a:ext cx="67493" cy="80579"/>
              </a:xfrm>
              <a:custGeom>
                <a:avLst/>
                <a:gdLst>
                  <a:gd name="connsiteX0" fmla="*/ 52349 w 67493"/>
                  <a:gd name="connsiteY0" fmla="*/ 80580 h 80579"/>
                  <a:gd name="connsiteX1" fmla="*/ 52349 w 67493"/>
                  <a:gd name="connsiteY1" fmla="*/ 46119 h 80579"/>
                  <a:gd name="connsiteX2" fmla="*/ 15116 w 67493"/>
                  <a:gd name="connsiteY2" fmla="*/ 46119 h 80579"/>
                  <a:gd name="connsiteX3" fmla="*/ 15116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16 w 67493"/>
                  <a:gd name="connsiteY6" fmla="*/ 0 h 80579"/>
                  <a:gd name="connsiteX7" fmla="*/ 15116 w 67493"/>
                  <a:gd name="connsiteY7" fmla="*/ 32146 h 80579"/>
                  <a:gd name="connsiteX8" fmla="*/ 52349 w 67493"/>
                  <a:gd name="connsiteY8" fmla="*/ 32146 h 80579"/>
                  <a:gd name="connsiteX9" fmla="*/ 52349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49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49" y="80580"/>
                    </a:moveTo>
                    <a:lnTo>
                      <a:pt x="52349" y="46119"/>
                    </a:lnTo>
                    <a:lnTo>
                      <a:pt x="15116" y="46119"/>
                    </a:lnTo>
                    <a:lnTo>
                      <a:pt x="15116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16" y="0"/>
                    </a:lnTo>
                    <a:lnTo>
                      <a:pt x="15116" y="32146"/>
                    </a:lnTo>
                    <a:lnTo>
                      <a:pt x="52349" y="32146"/>
                    </a:lnTo>
                    <a:lnTo>
                      <a:pt x="52349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49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320F7B98-39CF-BC93-BD89-F878864133B4}"/>
                  </a:ext>
                </a:extLst>
              </p:cNvPr>
              <p:cNvSpPr/>
              <p:nvPr/>
            </p:nvSpPr>
            <p:spPr>
              <a:xfrm>
                <a:off x="7484134" y="6613910"/>
                <a:ext cx="72693" cy="80579"/>
              </a:xfrm>
              <a:custGeom>
                <a:avLst/>
                <a:gdLst>
                  <a:gd name="connsiteX0" fmla="*/ 57577 w 72693"/>
                  <a:gd name="connsiteY0" fmla="*/ 80580 h 80579"/>
                  <a:gd name="connsiteX1" fmla="*/ 57863 w 72693"/>
                  <a:gd name="connsiteY1" fmla="*/ 19773 h 80579"/>
                  <a:gd name="connsiteX2" fmla="*/ 57577 w 72693"/>
                  <a:gd name="connsiteY2" fmla="*/ 19773 h 80579"/>
                  <a:gd name="connsiteX3" fmla="*/ 15259 w 72693"/>
                  <a:gd name="connsiteY3" fmla="*/ 80580 h 80579"/>
                  <a:gd name="connsiteX4" fmla="*/ 0 w 72693"/>
                  <a:gd name="connsiteY4" fmla="*/ 80580 h 80579"/>
                  <a:gd name="connsiteX5" fmla="*/ 0 w 72693"/>
                  <a:gd name="connsiteY5" fmla="*/ 0 h 80579"/>
                  <a:gd name="connsiteX6" fmla="*/ 15116 w 72693"/>
                  <a:gd name="connsiteY6" fmla="*/ 0 h 80579"/>
                  <a:gd name="connsiteX7" fmla="*/ 14687 w 72693"/>
                  <a:gd name="connsiteY7" fmla="*/ 57006 h 80579"/>
                  <a:gd name="connsiteX8" fmla="*/ 14973 w 72693"/>
                  <a:gd name="connsiteY8" fmla="*/ 57006 h 80579"/>
                  <a:gd name="connsiteX9" fmla="*/ 54663 w 72693"/>
                  <a:gd name="connsiteY9" fmla="*/ 0 h 80579"/>
                  <a:gd name="connsiteX10" fmla="*/ 72693 w 72693"/>
                  <a:gd name="connsiteY10" fmla="*/ 0 h 80579"/>
                  <a:gd name="connsiteX11" fmla="*/ 72693 w 72693"/>
                  <a:gd name="connsiteY11" fmla="*/ 80580 h 80579"/>
                  <a:gd name="connsiteX12" fmla="*/ 57577 w 726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693" h="80579">
                    <a:moveTo>
                      <a:pt x="57577" y="80580"/>
                    </a:moveTo>
                    <a:lnTo>
                      <a:pt x="57863" y="19773"/>
                    </a:lnTo>
                    <a:lnTo>
                      <a:pt x="57577" y="19773"/>
                    </a:lnTo>
                    <a:lnTo>
                      <a:pt x="15259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16" y="0"/>
                    </a:lnTo>
                    <a:lnTo>
                      <a:pt x="14687" y="57006"/>
                    </a:lnTo>
                    <a:lnTo>
                      <a:pt x="14973" y="57006"/>
                    </a:lnTo>
                    <a:lnTo>
                      <a:pt x="54663" y="0"/>
                    </a:lnTo>
                    <a:lnTo>
                      <a:pt x="72693" y="0"/>
                    </a:lnTo>
                    <a:lnTo>
                      <a:pt x="72693" y="80580"/>
                    </a:lnTo>
                    <a:lnTo>
                      <a:pt x="575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391CECF1-B545-572B-963F-5B3A8642FF09}"/>
                </a:ext>
              </a:extLst>
            </p:cNvPr>
            <p:cNvSpPr/>
            <p:nvPr/>
          </p:nvSpPr>
          <p:spPr>
            <a:xfrm>
              <a:off x="6257206" y="6135689"/>
              <a:ext cx="627094" cy="606291"/>
            </a:xfrm>
            <a:custGeom>
              <a:avLst/>
              <a:gdLst>
                <a:gd name="connsiteX0" fmla="*/ 598348 w 627094"/>
                <a:gd name="connsiteY0" fmla="*/ 483708 h 606291"/>
                <a:gd name="connsiteX1" fmla="*/ 360323 w 627094"/>
                <a:gd name="connsiteY1" fmla="*/ 606292 h 606291"/>
                <a:gd name="connsiteX2" fmla="*/ 122299 w 627094"/>
                <a:gd name="connsiteY2" fmla="*/ 483708 h 606291"/>
                <a:gd name="connsiteX3" fmla="*/ 201307 w 627094"/>
                <a:gd name="connsiteY3" fmla="*/ 483708 h 606291"/>
                <a:gd name="connsiteX4" fmla="*/ 399070 w 627094"/>
                <a:gd name="connsiteY4" fmla="*/ 576203 h 606291"/>
                <a:gd name="connsiteX5" fmla="*/ 596834 w 627094"/>
                <a:gd name="connsiteY5" fmla="*/ 483708 h 606291"/>
                <a:gd name="connsiteX6" fmla="*/ 598348 w 627094"/>
                <a:gd name="connsiteY6" fmla="*/ 483708 h 606291"/>
                <a:gd name="connsiteX7" fmla="*/ 266799 w 627094"/>
                <a:gd name="connsiteY7" fmla="*/ 69436 h 606291"/>
                <a:gd name="connsiteX8" fmla="*/ 518454 w 627094"/>
                <a:gd name="connsiteY8" fmla="*/ 203221 h 606291"/>
                <a:gd name="connsiteX9" fmla="*/ 627094 w 627094"/>
                <a:gd name="connsiteY9" fmla="*/ 203221 h 606291"/>
                <a:gd name="connsiteX10" fmla="*/ 313547 w 627094"/>
                <a:gd name="connsiteY10" fmla="*/ 0 h 606291"/>
                <a:gd name="connsiteX11" fmla="*/ 0 w 627094"/>
                <a:gd name="connsiteY11" fmla="*/ 203221 h 606291"/>
                <a:gd name="connsiteX12" fmla="*/ 15116 w 627094"/>
                <a:gd name="connsiteY12" fmla="*/ 203221 h 606291"/>
                <a:gd name="connsiteX13" fmla="*/ 266771 w 627094"/>
                <a:gd name="connsiteY13" fmla="*/ 69436 h 60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7094" h="606291">
                  <a:moveTo>
                    <a:pt x="598348" y="483708"/>
                  </a:moveTo>
                  <a:cubicBezTo>
                    <a:pt x="547486" y="557430"/>
                    <a:pt x="459848" y="606292"/>
                    <a:pt x="360323" y="606292"/>
                  </a:cubicBezTo>
                  <a:cubicBezTo>
                    <a:pt x="260799" y="606292"/>
                    <a:pt x="173161" y="557430"/>
                    <a:pt x="122299" y="483708"/>
                  </a:cubicBezTo>
                  <a:lnTo>
                    <a:pt x="201307" y="483708"/>
                  </a:lnTo>
                  <a:cubicBezTo>
                    <a:pt x="246997" y="539942"/>
                    <a:pt x="318548" y="576203"/>
                    <a:pt x="399070" y="576203"/>
                  </a:cubicBezTo>
                  <a:cubicBezTo>
                    <a:pt x="479593" y="576203"/>
                    <a:pt x="551172" y="539942"/>
                    <a:pt x="596834" y="483708"/>
                  </a:cubicBezTo>
                  <a:lnTo>
                    <a:pt x="598348" y="483708"/>
                  </a:lnTo>
                  <a:close/>
                  <a:moveTo>
                    <a:pt x="266799" y="69436"/>
                  </a:moveTo>
                  <a:cubicBezTo>
                    <a:pt x="370010" y="69436"/>
                    <a:pt x="463991" y="119441"/>
                    <a:pt x="518454" y="203221"/>
                  </a:cubicBezTo>
                  <a:lnTo>
                    <a:pt x="627094" y="203221"/>
                  </a:lnTo>
                  <a:cubicBezTo>
                    <a:pt x="571774" y="79637"/>
                    <a:pt x="449047" y="0"/>
                    <a:pt x="313547" y="0"/>
                  </a:cubicBezTo>
                  <a:cubicBezTo>
                    <a:pt x="178047" y="0"/>
                    <a:pt x="55320" y="79665"/>
                    <a:pt x="0" y="203221"/>
                  </a:cubicBezTo>
                  <a:lnTo>
                    <a:pt x="15116" y="203221"/>
                  </a:lnTo>
                  <a:cubicBezTo>
                    <a:pt x="69579" y="119412"/>
                    <a:pt x="163560" y="69436"/>
                    <a:pt x="266771" y="69436"/>
                  </a:cubicBezTo>
                </a:path>
              </a:pathLst>
            </a:custGeom>
            <a:solidFill>
              <a:srgbClr val="046CB5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649341CB-2EA2-D1DD-6BE0-B6E9C480B3E2}"/>
                </a:ext>
              </a:extLst>
            </p:cNvPr>
            <p:cNvSpPr/>
            <p:nvPr/>
          </p:nvSpPr>
          <p:spPr>
            <a:xfrm>
              <a:off x="6257235" y="6216326"/>
              <a:ext cx="627065" cy="606291"/>
            </a:xfrm>
            <a:custGeom>
              <a:avLst/>
              <a:gdLst>
                <a:gd name="connsiteX0" fmla="*/ 28717 w 627065"/>
                <a:gd name="connsiteY0" fmla="*/ 122584 h 606291"/>
                <a:gd name="connsiteX1" fmla="*/ 266742 w 627065"/>
                <a:gd name="connsiteY1" fmla="*/ 0 h 606291"/>
                <a:gd name="connsiteX2" fmla="*/ 504767 w 627065"/>
                <a:gd name="connsiteY2" fmla="*/ 122584 h 606291"/>
                <a:gd name="connsiteX3" fmla="*/ 425759 w 627065"/>
                <a:gd name="connsiteY3" fmla="*/ 122584 h 606291"/>
                <a:gd name="connsiteX4" fmla="*/ 227995 w 627065"/>
                <a:gd name="connsiteY4" fmla="*/ 30089 h 606291"/>
                <a:gd name="connsiteX5" fmla="*/ 30232 w 627065"/>
                <a:gd name="connsiteY5" fmla="*/ 122584 h 606291"/>
                <a:gd name="connsiteX6" fmla="*/ 28717 w 627065"/>
                <a:gd name="connsiteY6" fmla="*/ 122584 h 606291"/>
                <a:gd name="connsiteX7" fmla="*/ 313518 w 627065"/>
                <a:gd name="connsiteY7" fmla="*/ 606292 h 606291"/>
                <a:gd name="connsiteX8" fmla="*/ 627066 w 627065"/>
                <a:gd name="connsiteY8" fmla="*/ 403042 h 606291"/>
                <a:gd name="connsiteX9" fmla="*/ 611950 w 627065"/>
                <a:gd name="connsiteY9" fmla="*/ 403042 h 606291"/>
                <a:gd name="connsiteX10" fmla="*/ 360295 w 627065"/>
                <a:gd name="connsiteY10" fmla="*/ 536856 h 606291"/>
                <a:gd name="connsiteX11" fmla="*/ 108640 w 627065"/>
                <a:gd name="connsiteY11" fmla="*/ 403042 h 606291"/>
                <a:gd name="connsiteX12" fmla="*/ 0 w 627065"/>
                <a:gd name="connsiteY12" fmla="*/ 403042 h 606291"/>
                <a:gd name="connsiteX13" fmla="*/ 313547 w 627065"/>
                <a:gd name="connsiteY13" fmla="*/ 606292 h 60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7065" h="606291">
                  <a:moveTo>
                    <a:pt x="28717" y="122584"/>
                  </a:moveTo>
                  <a:cubicBezTo>
                    <a:pt x="79580" y="48862"/>
                    <a:pt x="167218" y="0"/>
                    <a:pt x="266742" y="0"/>
                  </a:cubicBezTo>
                  <a:cubicBezTo>
                    <a:pt x="366267" y="0"/>
                    <a:pt x="453905" y="48862"/>
                    <a:pt x="504767" y="122584"/>
                  </a:cubicBezTo>
                  <a:lnTo>
                    <a:pt x="425759" y="122584"/>
                  </a:lnTo>
                  <a:cubicBezTo>
                    <a:pt x="380068" y="66350"/>
                    <a:pt x="308518" y="30089"/>
                    <a:pt x="227995" y="30089"/>
                  </a:cubicBezTo>
                  <a:cubicBezTo>
                    <a:pt x="147473" y="30089"/>
                    <a:pt x="75922" y="66350"/>
                    <a:pt x="30232" y="122584"/>
                  </a:cubicBezTo>
                  <a:lnTo>
                    <a:pt x="28717" y="122584"/>
                  </a:lnTo>
                  <a:close/>
                  <a:moveTo>
                    <a:pt x="313518" y="606292"/>
                  </a:moveTo>
                  <a:cubicBezTo>
                    <a:pt x="449018" y="606292"/>
                    <a:pt x="571745" y="526627"/>
                    <a:pt x="627066" y="403042"/>
                  </a:cubicBezTo>
                  <a:lnTo>
                    <a:pt x="611950" y="403042"/>
                  </a:lnTo>
                  <a:cubicBezTo>
                    <a:pt x="557487" y="486851"/>
                    <a:pt x="463505" y="536856"/>
                    <a:pt x="360295" y="536856"/>
                  </a:cubicBezTo>
                  <a:cubicBezTo>
                    <a:pt x="257084" y="536856"/>
                    <a:pt x="163103" y="486851"/>
                    <a:pt x="108640" y="403042"/>
                  </a:cubicBezTo>
                  <a:lnTo>
                    <a:pt x="0" y="403042"/>
                  </a:lnTo>
                  <a:cubicBezTo>
                    <a:pt x="55320" y="526627"/>
                    <a:pt x="178047" y="606292"/>
                    <a:pt x="313547" y="606292"/>
                  </a:cubicBezTo>
                </a:path>
              </a:pathLst>
            </a:custGeom>
            <a:solidFill>
              <a:srgbClr val="7B858E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61ECBF52-D5DB-9A2B-11D2-2308736DC01E}"/>
                </a:ext>
              </a:extLst>
            </p:cNvPr>
            <p:cNvSpPr/>
            <p:nvPr/>
          </p:nvSpPr>
          <p:spPr>
            <a:xfrm>
              <a:off x="6239975" y="6379943"/>
              <a:ext cx="661526" cy="198420"/>
            </a:xfrm>
            <a:custGeom>
              <a:avLst/>
              <a:gdLst>
                <a:gd name="connsiteX0" fmla="*/ 115584 w 661526"/>
                <a:gd name="connsiteY0" fmla="*/ 0 h 198420"/>
                <a:gd name="connsiteX1" fmla="*/ 115584 w 661526"/>
                <a:gd name="connsiteY1" fmla="*/ 74551 h 198420"/>
                <a:gd name="connsiteX2" fmla="*/ 50691 w 661526"/>
                <a:gd name="connsiteY2" fmla="*/ 74551 h 198420"/>
                <a:gd name="connsiteX3" fmla="*/ 50691 w 661526"/>
                <a:gd name="connsiteY3" fmla="*/ 0 h 198420"/>
                <a:gd name="connsiteX4" fmla="*/ 0 w 661526"/>
                <a:gd name="connsiteY4" fmla="*/ 0 h 198420"/>
                <a:gd name="connsiteX5" fmla="*/ 0 w 661526"/>
                <a:gd name="connsiteY5" fmla="*/ 198421 h 198420"/>
                <a:gd name="connsiteX6" fmla="*/ 50691 w 661526"/>
                <a:gd name="connsiteY6" fmla="*/ 198421 h 198420"/>
                <a:gd name="connsiteX7" fmla="*/ 50691 w 661526"/>
                <a:gd name="connsiteY7" fmla="*/ 119041 h 198420"/>
                <a:gd name="connsiteX8" fmla="*/ 115584 w 661526"/>
                <a:gd name="connsiteY8" fmla="*/ 119041 h 198420"/>
                <a:gd name="connsiteX9" fmla="*/ 115584 w 661526"/>
                <a:gd name="connsiteY9" fmla="*/ 198421 h 198420"/>
                <a:gd name="connsiteX10" fmla="*/ 166275 w 661526"/>
                <a:gd name="connsiteY10" fmla="*/ 198421 h 198420"/>
                <a:gd name="connsiteX11" fmla="*/ 166275 w 661526"/>
                <a:gd name="connsiteY11" fmla="*/ 0 h 198420"/>
                <a:gd name="connsiteX12" fmla="*/ 115584 w 661526"/>
                <a:gd name="connsiteY12" fmla="*/ 0 h 198420"/>
                <a:gd name="connsiteX13" fmla="*/ 285859 w 661526"/>
                <a:gd name="connsiteY13" fmla="*/ 61664 h 198420"/>
                <a:gd name="connsiteX14" fmla="*/ 286659 w 661526"/>
                <a:gd name="connsiteY14" fmla="*/ 61921 h 198420"/>
                <a:gd name="connsiteX15" fmla="*/ 307061 w 661526"/>
                <a:gd name="connsiteY15" fmla="*/ 129499 h 198420"/>
                <a:gd name="connsiteX16" fmla="*/ 265485 w 661526"/>
                <a:gd name="connsiteY16" fmla="*/ 129499 h 198420"/>
                <a:gd name="connsiteX17" fmla="*/ 285859 w 661526"/>
                <a:gd name="connsiteY17" fmla="*/ 61664 h 198420"/>
                <a:gd name="connsiteX18" fmla="*/ 266285 w 661526"/>
                <a:gd name="connsiteY18" fmla="*/ 0 h 198420"/>
                <a:gd name="connsiteX19" fmla="*/ 186648 w 661526"/>
                <a:gd name="connsiteY19" fmla="*/ 198421 h 198420"/>
                <a:gd name="connsiteX20" fmla="*/ 241082 w 661526"/>
                <a:gd name="connsiteY20" fmla="*/ 198421 h 198420"/>
                <a:gd name="connsiteX21" fmla="*/ 251541 w 661526"/>
                <a:gd name="connsiteY21" fmla="*/ 169732 h 198420"/>
                <a:gd name="connsiteX22" fmla="*/ 320462 w 661526"/>
                <a:gd name="connsiteY22" fmla="*/ 169732 h 198420"/>
                <a:gd name="connsiteX23" fmla="*/ 330120 w 661526"/>
                <a:gd name="connsiteY23" fmla="*/ 198421 h 198420"/>
                <a:gd name="connsiteX24" fmla="*/ 385097 w 661526"/>
                <a:gd name="connsiteY24" fmla="*/ 198421 h 198420"/>
                <a:gd name="connsiteX25" fmla="*/ 306261 w 661526"/>
                <a:gd name="connsiteY25" fmla="*/ 0 h 198420"/>
                <a:gd name="connsiteX26" fmla="*/ 266314 w 661526"/>
                <a:gd name="connsiteY26" fmla="*/ 0 h 198420"/>
                <a:gd name="connsiteX27" fmla="*/ 405442 w 661526"/>
                <a:gd name="connsiteY27" fmla="*/ 198421 h 198420"/>
                <a:gd name="connsiteX28" fmla="*/ 456133 w 661526"/>
                <a:gd name="connsiteY28" fmla="*/ 198421 h 198420"/>
                <a:gd name="connsiteX29" fmla="*/ 456133 w 661526"/>
                <a:gd name="connsiteY29" fmla="*/ 0 h 198420"/>
                <a:gd name="connsiteX30" fmla="*/ 405442 w 661526"/>
                <a:gd name="connsiteY30" fmla="*/ 0 h 198420"/>
                <a:gd name="connsiteX31" fmla="*/ 405442 w 661526"/>
                <a:gd name="connsiteY31" fmla="*/ 198421 h 198420"/>
                <a:gd name="connsiteX32" fmla="*/ 610064 w 661526"/>
                <a:gd name="connsiteY32" fmla="*/ 0 h 198420"/>
                <a:gd name="connsiteX33" fmla="*/ 570631 w 661526"/>
                <a:gd name="connsiteY33" fmla="*/ 93838 h 198420"/>
                <a:gd name="connsiteX34" fmla="*/ 570374 w 661526"/>
                <a:gd name="connsiteY34" fmla="*/ 93838 h 198420"/>
                <a:gd name="connsiteX35" fmla="*/ 529341 w 661526"/>
                <a:gd name="connsiteY35" fmla="*/ 0 h 198420"/>
                <a:gd name="connsiteX36" fmla="*/ 477336 w 661526"/>
                <a:gd name="connsiteY36" fmla="*/ 0 h 198420"/>
                <a:gd name="connsiteX37" fmla="*/ 546257 w 661526"/>
                <a:gd name="connsiteY37" fmla="*/ 146672 h 198420"/>
                <a:gd name="connsiteX38" fmla="*/ 520769 w 661526"/>
                <a:gd name="connsiteY38" fmla="*/ 198421 h 198420"/>
                <a:gd name="connsiteX39" fmla="*/ 571974 w 661526"/>
                <a:gd name="connsiteY39" fmla="*/ 198421 h 198420"/>
                <a:gd name="connsiteX40" fmla="*/ 661527 w 661526"/>
                <a:gd name="connsiteY40" fmla="*/ 0 h 198420"/>
                <a:gd name="connsiteX41" fmla="*/ 610036 w 661526"/>
                <a:gd name="connsiteY41" fmla="*/ 0 h 19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1526" h="198420">
                  <a:moveTo>
                    <a:pt x="115584" y="0"/>
                  </a:moveTo>
                  <a:lnTo>
                    <a:pt x="115584" y="74551"/>
                  </a:lnTo>
                  <a:lnTo>
                    <a:pt x="50691" y="74551"/>
                  </a:lnTo>
                  <a:lnTo>
                    <a:pt x="50691" y="0"/>
                  </a:lnTo>
                  <a:lnTo>
                    <a:pt x="0" y="0"/>
                  </a:lnTo>
                  <a:lnTo>
                    <a:pt x="0" y="198421"/>
                  </a:lnTo>
                  <a:lnTo>
                    <a:pt x="50691" y="198421"/>
                  </a:lnTo>
                  <a:lnTo>
                    <a:pt x="50691" y="119041"/>
                  </a:lnTo>
                  <a:lnTo>
                    <a:pt x="115584" y="119041"/>
                  </a:lnTo>
                  <a:lnTo>
                    <a:pt x="115584" y="198421"/>
                  </a:lnTo>
                  <a:lnTo>
                    <a:pt x="166275" y="198421"/>
                  </a:lnTo>
                  <a:lnTo>
                    <a:pt x="166275" y="0"/>
                  </a:lnTo>
                  <a:lnTo>
                    <a:pt x="115584" y="0"/>
                  </a:lnTo>
                  <a:close/>
                  <a:moveTo>
                    <a:pt x="285859" y="61664"/>
                  </a:moveTo>
                  <a:lnTo>
                    <a:pt x="286659" y="61921"/>
                  </a:lnTo>
                  <a:lnTo>
                    <a:pt x="307061" y="129499"/>
                  </a:lnTo>
                  <a:lnTo>
                    <a:pt x="265485" y="129499"/>
                  </a:lnTo>
                  <a:lnTo>
                    <a:pt x="285859" y="61664"/>
                  </a:lnTo>
                  <a:close/>
                  <a:moveTo>
                    <a:pt x="266285" y="0"/>
                  </a:moveTo>
                  <a:lnTo>
                    <a:pt x="186648" y="198421"/>
                  </a:lnTo>
                  <a:lnTo>
                    <a:pt x="241082" y="198421"/>
                  </a:lnTo>
                  <a:lnTo>
                    <a:pt x="251541" y="169732"/>
                  </a:lnTo>
                  <a:lnTo>
                    <a:pt x="320462" y="169732"/>
                  </a:lnTo>
                  <a:lnTo>
                    <a:pt x="330120" y="198421"/>
                  </a:lnTo>
                  <a:lnTo>
                    <a:pt x="385097" y="198421"/>
                  </a:lnTo>
                  <a:lnTo>
                    <a:pt x="306261" y="0"/>
                  </a:lnTo>
                  <a:lnTo>
                    <a:pt x="266314" y="0"/>
                  </a:lnTo>
                  <a:close/>
                  <a:moveTo>
                    <a:pt x="405442" y="198421"/>
                  </a:moveTo>
                  <a:lnTo>
                    <a:pt x="456133" y="198421"/>
                  </a:lnTo>
                  <a:lnTo>
                    <a:pt x="456133" y="0"/>
                  </a:lnTo>
                  <a:lnTo>
                    <a:pt x="405442" y="0"/>
                  </a:lnTo>
                  <a:lnTo>
                    <a:pt x="405442" y="198421"/>
                  </a:lnTo>
                  <a:close/>
                  <a:moveTo>
                    <a:pt x="610064" y="0"/>
                  </a:moveTo>
                  <a:lnTo>
                    <a:pt x="570631" y="93838"/>
                  </a:lnTo>
                  <a:lnTo>
                    <a:pt x="570374" y="93838"/>
                  </a:lnTo>
                  <a:lnTo>
                    <a:pt x="529341" y="0"/>
                  </a:lnTo>
                  <a:lnTo>
                    <a:pt x="477336" y="0"/>
                  </a:lnTo>
                  <a:lnTo>
                    <a:pt x="546257" y="146672"/>
                  </a:lnTo>
                  <a:lnTo>
                    <a:pt x="520769" y="198421"/>
                  </a:lnTo>
                  <a:lnTo>
                    <a:pt x="571974" y="198421"/>
                  </a:lnTo>
                  <a:lnTo>
                    <a:pt x="661527" y="0"/>
                  </a:lnTo>
                  <a:lnTo>
                    <a:pt x="610036" y="0"/>
                  </a:lnTo>
                  <a:close/>
                </a:path>
              </a:pathLst>
            </a:custGeom>
            <a:solidFill>
              <a:srgbClr val="231F20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78D688B-9621-955B-120D-DC3EDE07F8A5}"/>
              </a:ext>
            </a:extLst>
          </p:cNvPr>
          <p:cNvGrpSpPr/>
          <p:nvPr/>
        </p:nvGrpSpPr>
        <p:grpSpPr>
          <a:xfrm>
            <a:off x="3320776" y="2452716"/>
            <a:ext cx="2502449" cy="1079024"/>
            <a:chOff x="3320775" y="2523742"/>
            <a:chExt cx="2502449" cy="1079024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A7F7E1A-3260-9578-6DAD-6C6B0974D1BE}"/>
                </a:ext>
              </a:extLst>
            </p:cNvPr>
            <p:cNvGrpSpPr/>
            <p:nvPr/>
          </p:nvGrpSpPr>
          <p:grpSpPr>
            <a:xfrm>
              <a:off x="3320775" y="2523742"/>
              <a:ext cx="1075120" cy="1075120"/>
              <a:chOff x="1422082" y="3052023"/>
              <a:chExt cx="675036" cy="675036"/>
            </a:xfrm>
          </p:grpSpPr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DB41BC3-3A82-B3BD-BF6D-61409FBF0C1E}"/>
                  </a:ext>
                </a:extLst>
              </p:cNvPr>
              <p:cNvSpPr/>
              <p:nvPr/>
            </p:nvSpPr>
            <p:spPr>
              <a:xfrm>
                <a:off x="1422082" y="3052023"/>
                <a:ext cx="675036" cy="675036"/>
              </a:xfrm>
              <a:custGeom>
                <a:avLst/>
                <a:gdLst>
                  <a:gd name="connsiteX0" fmla="*/ 0 w 675036"/>
                  <a:gd name="connsiteY0" fmla="*/ 0 h 675036"/>
                  <a:gd name="connsiteX1" fmla="*/ 675037 w 675036"/>
                  <a:gd name="connsiteY1" fmla="*/ 0 h 675036"/>
                  <a:gd name="connsiteX2" fmla="*/ 675037 w 675036"/>
                  <a:gd name="connsiteY2" fmla="*/ 675037 h 675036"/>
                  <a:gd name="connsiteX3" fmla="*/ 0 w 675036"/>
                  <a:gd name="connsiteY3" fmla="*/ 675037 h 67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036" h="675036">
                    <a:moveTo>
                      <a:pt x="0" y="0"/>
                    </a:moveTo>
                    <a:lnTo>
                      <a:pt x="675037" y="0"/>
                    </a:lnTo>
                    <a:lnTo>
                      <a:pt x="675037" y="675037"/>
                    </a:lnTo>
                    <a:lnTo>
                      <a:pt x="0" y="67503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 Light" pitchFamily="2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10" name="Graphic 5">
                <a:extLst>
                  <a:ext uri="{FF2B5EF4-FFF2-40B4-BE49-F238E27FC236}">
                    <a16:creationId xmlns:a16="http://schemas.microsoft.com/office/drawing/2014/main" id="{04D321F7-CC23-0F7E-06B1-E6603D4083A9}"/>
                  </a:ext>
                </a:extLst>
              </p:cNvPr>
              <p:cNvGrpSpPr/>
              <p:nvPr/>
            </p:nvGrpSpPr>
            <p:grpSpPr>
              <a:xfrm>
                <a:off x="1489614" y="3119555"/>
                <a:ext cx="539972" cy="539972"/>
                <a:chOff x="1489614" y="3119555"/>
                <a:chExt cx="539972" cy="539972"/>
              </a:xfrm>
            </p:grpSpPr>
            <p:grpSp>
              <p:nvGrpSpPr>
                <p:cNvPr id="412" name="Graphic 5">
                  <a:extLst>
                    <a:ext uri="{FF2B5EF4-FFF2-40B4-BE49-F238E27FC236}">
                      <a16:creationId xmlns:a16="http://schemas.microsoft.com/office/drawing/2014/main" id="{BAB24B5E-5821-586F-A436-A1A1F2A9477D}"/>
                    </a:ext>
                  </a:extLst>
                </p:cNvPr>
                <p:cNvGrpSpPr/>
                <p:nvPr/>
              </p:nvGrpSpPr>
              <p:grpSpPr>
                <a:xfrm>
                  <a:off x="1489614" y="3119555"/>
                  <a:ext cx="539972" cy="539972"/>
                  <a:chOff x="1489614" y="3119555"/>
                  <a:chExt cx="539972" cy="539972"/>
                </a:xfrm>
                <a:solidFill>
                  <a:srgbClr val="0A223F"/>
                </a:solidFill>
              </p:grpSpPr>
              <p:sp>
                <p:nvSpPr>
                  <p:cNvPr id="415" name="Freeform: Shape 414">
                    <a:extLst>
                      <a:ext uri="{FF2B5EF4-FFF2-40B4-BE49-F238E27FC236}">
                        <a16:creationId xmlns:a16="http://schemas.microsoft.com/office/drawing/2014/main" id="{45F51367-B8F9-6DE0-136D-974133856DE8}"/>
                      </a:ext>
                    </a:extLst>
                  </p:cNvPr>
                  <p:cNvSpPr/>
                  <p:nvPr/>
                </p:nvSpPr>
                <p:spPr>
                  <a:xfrm>
                    <a:off x="1489614" y="3400352"/>
                    <a:ext cx="64770" cy="86391"/>
                  </a:xfrm>
                  <a:custGeom>
                    <a:avLst/>
                    <a:gdLst>
                      <a:gd name="connsiteX0" fmla="*/ 43148 w 64770"/>
                      <a:gd name="connsiteY0" fmla="*/ 43148 h 86391"/>
                      <a:gd name="connsiteX1" fmla="*/ 21527 w 64770"/>
                      <a:gd name="connsiteY1" fmla="*/ 43148 h 86391"/>
                      <a:gd name="connsiteX2" fmla="*/ 21527 w 64770"/>
                      <a:gd name="connsiteY2" fmla="*/ 21527 h 86391"/>
                      <a:gd name="connsiteX3" fmla="*/ 43148 w 64770"/>
                      <a:gd name="connsiteY3" fmla="*/ 21527 h 86391"/>
                      <a:gd name="connsiteX4" fmla="*/ 43148 w 64770"/>
                      <a:gd name="connsiteY4" fmla="*/ 0 h 86391"/>
                      <a:gd name="connsiteX5" fmla="*/ 21527 w 64770"/>
                      <a:gd name="connsiteY5" fmla="*/ 0 h 86391"/>
                      <a:gd name="connsiteX6" fmla="*/ 0 w 64770"/>
                      <a:gd name="connsiteY6" fmla="*/ 0 h 86391"/>
                      <a:gd name="connsiteX7" fmla="*/ 0 w 64770"/>
                      <a:gd name="connsiteY7" fmla="*/ 21527 h 86391"/>
                      <a:gd name="connsiteX8" fmla="*/ 0 w 64770"/>
                      <a:gd name="connsiteY8" fmla="*/ 43148 h 86391"/>
                      <a:gd name="connsiteX9" fmla="*/ 0 w 64770"/>
                      <a:gd name="connsiteY9" fmla="*/ 64770 h 86391"/>
                      <a:gd name="connsiteX10" fmla="*/ 21527 w 64770"/>
                      <a:gd name="connsiteY10" fmla="*/ 64770 h 86391"/>
                      <a:gd name="connsiteX11" fmla="*/ 21527 w 64770"/>
                      <a:gd name="connsiteY11" fmla="*/ 86392 h 86391"/>
                      <a:gd name="connsiteX12" fmla="*/ 43148 w 64770"/>
                      <a:gd name="connsiteY12" fmla="*/ 86392 h 86391"/>
                      <a:gd name="connsiteX13" fmla="*/ 64770 w 64770"/>
                      <a:gd name="connsiteY13" fmla="*/ 86392 h 86391"/>
                      <a:gd name="connsiteX14" fmla="*/ 64770 w 64770"/>
                      <a:gd name="connsiteY14" fmla="*/ 64770 h 86391"/>
                      <a:gd name="connsiteX15" fmla="*/ 43148 w 64770"/>
                      <a:gd name="connsiteY15" fmla="*/ 64770 h 86391"/>
                      <a:gd name="connsiteX16" fmla="*/ 43148 w 64770"/>
                      <a:gd name="connsiteY16" fmla="*/ 43148 h 86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4770" h="86391">
                        <a:moveTo>
                          <a:pt x="43148" y="43148"/>
                        </a:moveTo>
                        <a:lnTo>
                          <a:pt x="21527" y="43148"/>
                        </a:lnTo>
                        <a:lnTo>
                          <a:pt x="21527" y="21527"/>
                        </a:lnTo>
                        <a:lnTo>
                          <a:pt x="43148" y="21527"/>
                        </a:lnTo>
                        <a:lnTo>
                          <a:pt x="43148" y="0"/>
                        </a:lnTo>
                        <a:lnTo>
                          <a:pt x="21527" y="0"/>
                        </a:lnTo>
                        <a:lnTo>
                          <a:pt x="0" y="0"/>
                        </a:lnTo>
                        <a:lnTo>
                          <a:pt x="0" y="21527"/>
                        </a:lnTo>
                        <a:lnTo>
                          <a:pt x="0" y="43148"/>
                        </a:lnTo>
                        <a:lnTo>
                          <a:pt x="0" y="64770"/>
                        </a:lnTo>
                        <a:lnTo>
                          <a:pt x="21527" y="64770"/>
                        </a:lnTo>
                        <a:lnTo>
                          <a:pt x="21527" y="86392"/>
                        </a:lnTo>
                        <a:lnTo>
                          <a:pt x="43148" y="86392"/>
                        </a:lnTo>
                        <a:lnTo>
                          <a:pt x="64770" y="86392"/>
                        </a:lnTo>
                        <a:lnTo>
                          <a:pt x="64770" y="64770"/>
                        </a:lnTo>
                        <a:lnTo>
                          <a:pt x="43148" y="64770"/>
                        </a:lnTo>
                        <a:lnTo>
                          <a:pt x="43148" y="43148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6" name="Freeform: Shape 415">
                    <a:extLst>
                      <a:ext uri="{FF2B5EF4-FFF2-40B4-BE49-F238E27FC236}">
                        <a16:creationId xmlns:a16="http://schemas.microsoft.com/office/drawing/2014/main" id="{BF99937E-2353-D864-5521-07E6287C49EF}"/>
                      </a:ext>
                    </a:extLst>
                  </p:cNvPr>
                  <p:cNvSpPr/>
                  <p:nvPr/>
                </p:nvSpPr>
                <p:spPr>
                  <a:xfrm>
                    <a:off x="1619154" y="3465122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7" name="Freeform: Shape 416">
                    <a:extLst>
                      <a:ext uri="{FF2B5EF4-FFF2-40B4-BE49-F238E27FC236}">
                        <a16:creationId xmlns:a16="http://schemas.microsoft.com/office/drawing/2014/main" id="{C54011CE-7837-2FC5-99EE-27B2CC6DD921}"/>
                      </a:ext>
                    </a:extLst>
                  </p:cNvPr>
                  <p:cNvSpPr/>
                  <p:nvPr/>
                </p:nvSpPr>
                <p:spPr>
                  <a:xfrm>
                    <a:off x="1943194" y="3529892"/>
                    <a:ext cx="64769" cy="86391"/>
                  </a:xfrm>
                  <a:custGeom>
                    <a:avLst/>
                    <a:gdLst>
                      <a:gd name="connsiteX0" fmla="*/ 43148 w 64769"/>
                      <a:gd name="connsiteY0" fmla="*/ 86392 h 86391"/>
                      <a:gd name="connsiteX1" fmla="*/ 43148 w 64769"/>
                      <a:gd name="connsiteY1" fmla="*/ 64865 h 86391"/>
                      <a:gd name="connsiteX2" fmla="*/ 64770 w 64769"/>
                      <a:gd name="connsiteY2" fmla="*/ 64865 h 86391"/>
                      <a:gd name="connsiteX3" fmla="*/ 64770 w 64769"/>
                      <a:gd name="connsiteY3" fmla="*/ 43244 h 86391"/>
                      <a:gd name="connsiteX4" fmla="*/ 64770 w 64769"/>
                      <a:gd name="connsiteY4" fmla="*/ 21622 h 86391"/>
                      <a:gd name="connsiteX5" fmla="*/ 43148 w 64769"/>
                      <a:gd name="connsiteY5" fmla="*/ 21622 h 86391"/>
                      <a:gd name="connsiteX6" fmla="*/ 43148 w 64769"/>
                      <a:gd name="connsiteY6" fmla="*/ 0 h 86391"/>
                      <a:gd name="connsiteX7" fmla="*/ 21622 w 64769"/>
                      <a:gd name="connsiteY7" fmla="*/ 0 h 86391"/>
                      <a:gd name="connsiteX8" fmla="*/ 21622 w 64769"/>
                      <a:gd name="connsiteY8" fmla="*/ 21622 h 86391"/>
                      <a:gd name="connsiteX9" fmla="*/ 21622 w 64769"/>
                      <a:gd name="connsiteY9" fmla="*/ 43244 h 86391"/>
                      <a:gd name="connsiteX10" fmla="*/ 21622 w 64769"/>
                      <a:gd name="connsiteY10" fmla="*/ 64865 h 86391"/>
                      <a:gd name="connsiteX11" fmla="*/ 0 w 64769"/>
                      <a:gd name="connsiteY11" fmla="*/ 64865 h 86391"/>
                      <a:gd name="connsiteX12" fmla="*/ 0 w 64769"/>
                      <a:gd name="connsiteY12" fmla="*/ 86392 h 86391"/>
                      <a:gd name="connsiteX13" fmla="*/ 21622 w 64769"/>
                      <a:gd name="connsiteY13" fmla="*/ 86392 h 86391"/>
                      <a:gd name="connsiteX14" fmla="*/ 43148 w 64769"/>
                      <a:gd name="connsiteY14" fmla="*/ 86392 h 86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769" h="86391">
                        <a:moveTo>
                          <a:pt x="43148" y="86392"/>
                        </a:moveTo>
                        <a:lnTo>
                          <a:pt x="43148" y="64865"/>
                        </a:lnTo>
                        <a:lnTo>
                          <a:pt x="64770" y="64865"/>
                        </a:lnTo>
                        <a:lnTo>
                          <a:pt x="64770" y="43244"/>
                        </a:lnTo>
                        <a:lnTo>
                          <a:pt x="64770" y="21622"/>
                        </a:lnTo>
                        <a:lnTo>
                          <a:pt x="43148" y="21622"/>
                        </a:lnTo>
                        <a:lnTo>
                          <a:pt x="43148" y="0"/>
                        </a:ln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21622" y="43244"/>
                        </a:lnTo>
                        <a:lnTo>
                          <a:pt x="21622" y="64865"/>
                        </a:lnTo>
                        <a:lnTo>
                          <a:pt x="0" y="64865"/>
                        </a:lnTo>
                        <a:lnTo>
                          <a:pt x="0" y="86392"/>
                        </a:lnTo>
                        <a:lnTo>
                          <a:pt x="21622" y="86392"/>
                        </a:lnTo>
                        <a:lnTo>
                          <a:pt x="43148" y="8639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8" name="Freeform: Shape 417">
                    <a:extLst>
                      <a:ext uri="{FF2B5EF4-FFF2-40B4-BE49-F238E27FC236}">
                        <a16:creationId xmlns:a16="http://schemas.microsoft.com/office/drawing/2014/main" id="{CFBA3511-ABC5-EE76-884E-660699AE4A47}"/>
                      </a:ext>
                    </a:extLst>
                  </p:cNvPr>
                  <p:cNvSpPr/>
                  <p:nvPr/>
                </p:nvSpPr>
                <p:spPr>
                  <a:xfrm>
                    <a:off x="1532762" y="3335487"/>
                    <a:ext cx="108013" cy="129635"/>
                  </a:xfrm>
                  <a:custGeom>
                    <a:avLst/>
                    <a:gdLst>
                      <a:gd name="connsiteX0" fmla="*/ 64865 w 108013"/>
                      <a:gd name="connsiteY0" fmla="*/ 86392 h 129635"/>
                      <a:gd name="connsiteX1" fmla="*/ 64865 w 108013"/>
                      <a:gd name="connsiteY1" fmla="*/ 64865 h 129635"/>
                      <a:gd name="connsiteX2" fmla="*/ 64865 w 108013"/>
                      <a:gd name="connsiteY2" fmla="*/ 43243 h 129635"/>
                      <a:gd name="connsiteX3" fmla="*/ 64865 w 108013"/>
                      <a:gd name="connsiteY3" fmla="*/ 21622 h 129635"/>
                      <a:gd name="connsiteX4" fmla="*/ 64865 w 108013"/>
                      <a:gd name="connsiteY4" fmla="*/ 0 h 129635"/>
                      <a:gd name="connsiteX5" fmla="*/ 43244 w 108013"/>
                      <a:gd name="connsiteY5" fmla="*/ 0 h 129635"/>
                      <a:gd name="connsiteX6" fmla="*/ 43244 w 108013"/>
                      <a:gd name="connsiteY6" fmla="*/ 21622 h 129635"/>
                      <a:gd name="connsiteX7" fmla="*/ 43244 w 108013"/>
                      <a:gd name="connsiteY7" fmla="*/ 43243 h 129635"/>
                      <a:gd name="connsiteX8" fmla="*/ 21622 w 108013"/>
                      <a:gd name="connsiteY8" fmla="*/ 43243 h 129635"/>
                      <a:gd name="connsiteX9" fmla="*/ 21622 w 108013"/>
                      <a:gd name="connsiteY9" fmla="*/ 21622 h 129635"/>
                      <a:gd name="connsiteX10" fmla="*/ 0 w 108013"/>
                      <a:gd name="connsiteY10" fmla="*/ 21622 h 129635"/>
                      <a:gd name="connsiteX11" fmla="*/ 0 w 108013"/>
                      <a:gd name="connsiteY11" fmla="*/ 43243 h 129635"/>
                      <a:gd name="connsiteX12" fmla="*/ 0 w 108013"/>
                      <a:gd name="connsiteY12" fmla="*/ 64865 h 129635"/>
                      <a:gd name="connsiteX13" fmla="*/ 21622 w 108013"/>
                      <a:gd name="connsiteY13" fmla="*/ 64865 h 129635"/>
                      <a:gd name="connsiteX14" fmla="*/ 43244 w 108013"/>
                      <a:gd name="connsiteY14" fmla="*/ 64865 h 129635"/>
                      <a:gd name="connsiteX15" fmla="*/ 43244 w 108013"/>
                      <a:gd name="connsiteY15" fmla="*/ 86392 h 129635"/>
                      <a:gd name="connsiteX16" fmla="*/ 21622 w 108013"/>
                      <a:gd name="connsiteY16" fmla="*/ 86392 h 129635"/>
                      <a:gd name="connsiteX17" fmla="*/ 21622 w 108013"/>
                      <a:gd name="connsiteY17" fmla="*/ 108013 h 129635"/>
                      <a:gd name="connsiteX18" fmla="*/ 21622 w 108013"/>
                      <a:gd name="connsiteY18" fmla="*/ 129635 h 129635"/>
                      <a:gd name="connsiteX19" fmla="*/ 43244 w 108013"/>
                      <a:gd name="connsiteY19" fmla="*/ 129635 h 129635"/>
                      <a:gd name="connsiteX20" fmla="*/ 64865 w 108013"/>
                      <a:gd name="connsiteY20" fmla="*/ 129635 h 129635"/>
                      <a:gd name="connsiteX21" fmla="*/ 86392 w 108013"/>
                      <a:gd name="connsiteY21" fmla="*/ 129635 h 129635"/>
                      <a:gd name="connsiteX22" fmla="*/ 86392 w 108013"/>
                      <a:gd name="connsiteY22" fmla="*/ 108013 h 129635"/>
                      <a:gd name="connsiteX23" fmla="*/ 108013 w 108013"/>
                      <a:gd name="connsiteY23" fmla="*/ 108013 h 129635"/>
                      <a:gd name="connsiteX24" fmla="*/ 108013 w 108013"/>
                      <a:gd name="connsiteY24" fmla="*/ 86392 h 129635"/>
                      <a:gd name="connsiteX25" fmla="*/ 86392 w 108013"/>
                      <a:gd name="connsiteY25" fmla="*/ 86392 h 129635"/>
                      <a:gd name="connsiteX26" fmla="*/ 64865 w 108013"/>
                      <a:gd name="connsiteY26" fmla="*/ 86392 h 129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08013" h="129635">
                        <a:moveTo>
                          <a:pt x="64865" y="86392"/>
                        </a:moveTo>
                        <a:lnTo>
                          <a:pt x="64865" y="64865"/>
                        </a:lnTo>
                        <a:lnTo>
                          <a:pt x="64865" y="43243"/>
                        </a:lnTo>
                        <a:lnTo>
                          <a:pt x="64865" y="21622"/>
                        </a:lnTo>
                        <a:lnTo>
                          <a:pt x="64865" y="0"/>
                        </a:lnTo>
                        <a:lnTo>
                          <a:pt x="43244" y="0"/>
                        </a:lnTo>
                        <a:lnTo>
                          <a:pt x="43244" y="21622"/>
                        </a:lnTo>
                        <a:lnTo>
                          <a:pt x="43244" y="43243"/>
                        </a:lnTo>
                        <a:lnTo>
                          <a:pt x="21622" y="43243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lnTo>
                          <a:pt x="0" y="43243"/>
                        </a:lnTo>
                        <a:lnTo>
                          <a:pt x="0" y="64865"/>
                        </a:lnTo>
                        <a:lnTo>
                          <a:pt x="21622" y="64865"/>
                        </a:lnTo>
                        <a:lnTo>
                          <a:pt x="43244" y="64865"/>
                        </a:lnTo>
                        <a:lnTo>
                          <a:pt x="43244" y="86392"/>
                        </a:lnTo>
                        <a:lnTo>
                          <a:pt x="21622" y="86392"/>
                        </a:lnTo>
                        <a:lnTo>
                          <a:pt x="21622" y="108013"/>
                        </a:lnTo>
                        <a:lnTo>
                          <a:pt x="21622" y="129635"/>
                        </a:lnTo>
                        <a:lnTo>
                          <a:pt x="43244" y="129635"/>
                        </a:lnTo>
                        <a:lnTo>
                          <a:pt x="64865" y="129635"/>
                        </a:lnTo>
                        <a:lnTo>
                          <a:pt x="86392" y="129635"/>
                        </a:lnTo>
                        <a:lnTo>
                          <a:pt x="86392" y="108013"/>
                        </a:lnTo>
                        <a:lnTo>
                          <a:pt x="108013" y="108013"/>
                        </a:lnTo>
                        <a:lnTo>
                          <a:pt x="108013" y="86392"/>
                        </a:lnTo>
                        <a:lnTo>
                          <a:pt x="86392" y="86392"/>
                        </a:lnTo>
                        <a:lnTo>
                          <a:pt x="64865" y="8639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9" name="Freeform: Shape 418">
                    <a:extLst>
                      <a:ext uri="{FF2B5EF4-FFF2-40B4-BE49-F238E27FC236}">
                        <a16:creationId xmlns:a16="http://schemas.microsoft.com/office/drawing/2014/main" id="{30F0ECA8-B15E-18EC-73D0-AE650282BE41}"/>
                      </a:ext>
                    </a:extLst>
                  </p:cNvPr>
                  <p:cNvSpPr/>
                  <p:nvPr/>
                </p:nvSpPr>
                <p:spPr>
                  <a:xfrm>
                    <a:off x="1662397" y="3551513"/>
                    <a:ext cx="280796" cy="108013"/>
                  </a:xfrm>
                  <a:custGeom>
                    <a:avLst/>
                    <a:gdLst>
                      <a:gd name="connsiteX0" fmla="*/ 194405 w 280796"/>
                      <a:gd name="connsiteY0" fmla="*/ 64770 h 108013"/>
                      <a:gd name="connsiteX1" fmla="*/ 172784 w 280796"/>
                      <a:gd name="connsiteY1" fmla="*/ 64770 h 108013"/>
                      <a:gd name="connsiteX2" fmla="*/ 151162 w 280796"/>
                      <a:gd name="connsiteY2" fmla="*/ 64770 h 108013"/>
                      <a:gd name="connsiteX3" fmla="*/ 129540 w 280796"/>
                      <a:gd name="connsiteY3" fmla="*/ 64770 h 108013"/>
                      <a:gd name="connsiteX4" fmla="*/ 108014 w 280796"/>
                      <a:gd name="connsiteY4" fmla="*/ 64770 h 108013"/>
                      <a:gd name="connsiteX5" fmla="*/ 108014 w 280796"/>
                      <a:gd name="connsiteY5" fmla="*/ 86392 h 108013"/>
                      <a:gd name="connsiteX6" fmla="*/ 86392 w 280796"/>
                      <a:gd name="connsiteY6" fmla="*/ 86392 h 108013"/>
                      <a:gd name="connsiteX7" fmla="*/ 86392 w 280796"/>
                      <a:gd name="connsiteY7" fmla="*/ 64770 h 108013"/>
                      <a:gd name="connsiteX8" fmla="*/ 64770 w 280796"/>
                      <a:gd name="connsiteY8" fmla="*/ 64770 h 108013"/>
                      <a:gd name="connsiteX9" fmla="*/ 64770 w 280796"/>
                      <a:gd name="connsiteY9" fmla="*/ 86392 h 108013"/>
                      <a:gd name="connsiteX10" fmla="*/ 43148 w 280796"/>
                      <a:gd name="connsiteY10" fmla="*/ 86392 h 108013"/>
                      <a:gd name="connsiteX11" fmla="*/ 43148 w 280796"/>
                      <a:gd name="connsiteY11" fmla="*/ 64770 h 108013"/>
                      <a:gd name="connsiteX12" fmla="*/ 43148 w 280796"/>
                      <a:gd name="connsiteY12" fmla="*/ 43244 h 108013"/>
                      <a:gd name="connsiteX13" fmla="*/ 21622 w 280796"/>
                      <a:gd name="connsiteY13" fmla="*/ 43244 h 108013"/>
                      <a:gd name="connsiteX14" fmla="*/ 21622 w 280796"/>
                      <a:gd name="connsiteY14" fmla="*/ 21622 h 108013"/>
                      <a:gd name="connsiteX15" fmla="*/ 21622 w 280796"/>
                      <a:gd name="connsiteY15" fmla="*/ 0 h 108013"/>
                      <a:gd name="connsiteX16" fmla="*/ 0 w 280796"/>
                      <a:gd name="connsiteY16" fmla="*/ 0 h 108013"/>
                      <a:gd name="connsiteX17" fmla="*/ 0 w 280796"/>
                      <a:gd name="connsiteY17" fmla="*/ 21622 h 108013"/>
                      <a:gd name="connsiteX18" fmla="*/ 0 w 280796"/>
                      <a:gd name="connsiteY18" fmla="*/ 43244 h 108013"/>
                      <a:gd name="connsiteX19" fmla="*/ 0 w 280796"/>
                      <a:gd name="connsiteY19" fmla="*/ 64770 h 108013"/>
                      <a:gd name="connsiteX20" fmla="*/ 0 w 280796"/>
                      <a:gd name="connsiteY20" fmla="*/ 86392 h 108013"/>
                      <a:gd name="connsiteX21" fmla="*/ 0 w 280796"/>
                      <a:gd name="connsiteY21" fmla="*/ 108014 h 108013"/>
                      <a:gd name="connsiteX22" fmla="*/ 21622 w 280796"/>
                      <a:gd name="connsiteY22" fmla="*/ 108014 h 108013"/>
                      <a:gd name="connsiteX23" fmla="*/ 43148 w 280796"/>
                      <a:gd name="connsiteY23" fmla="*/ 108014 h 108013"/>
                      <a:gd name="connsiteX24" fmla="*/ 64770 w 280796"/>
                      <a:gd name="connsiteY24" fmla="*/ 108014 h 108013"/>
                      <a:gd name="connsiteX25" fmla="*/ 86392 w 280796"/>
                      <a:gd name="connsiteY25" fmla="*/ 108014 h 108013"/>
                      <a:gd name="connsiteX26" fmla="*/ 108014 w 280796"/>
                      <a:gd name="connsiteY26" fmla="*/ 108014 h 108013"/>
                      <a:gd name="connsiteX27" fmla="*/ 129540 w 280796"/>
                      <a:gd name="connsiteY27" fmla="*/ 108014 h 108013"/>
                      <a:gd name="connsiteX28" fmla="*/ 151162 w 280796"/>
                      <a:gd name="connsiteY28" fmla="*/ 108014 h 108013"/>
                      <a:gd name="connsiteX29" fmla="*/ 172784 w 280796"/>
                      <a:gd name="connsiteY29" fmla="*/ 108014 h 108013"/>
                      <a:gd name="connsiteX30" fmla="*/ 194405 w 280796"/>
                      <a:gd name="connsiteY30" fmla="*/ 108014 h 108013"/>
                      <a:gd name="connsiteX31" fmla="*/ 216027 w 280796"/>
                      <a:gd name="connsiteY31" fmla="*/ 108014 h 108013"/>
                      <a:gd name="connsiteX32" fmla="*/ 237553 w 280796"/>
                      <a:gd name="connsiteY32" fmla="*/ 108014 h 108013"/>
                      <a:gd name="connsiteX33" fmla="*/ 237553 w 280796"/>
                      <a:gd name="connsiteY33" fmla="*/ 86392 h 108013"/>
                      <a:gd name="connsiteX34" fmla="*/ 259175 w 280796"/>
                      <a:gd name="connsiteY34" fmla="*/ 86392 h 108013"/>
                      <a:gd name="connsiteX35" fmla="*/ 259175 w 280796"/>
                      <a:gd name="connsiteY35" fmla="*/ 108014 h 108013"/>
                      <a:gd name="connsiteX36" fmla="*/ 280797 w 280796"/>
                      <a:gd name="connsiteY36" fmla="*/ 108014 h 108013"/>
                      <a:gd name="connsiteX37" fmla="*/ 280797 w 280796"/>
                      <a:gd name="connsiteY37" fmla="*/ 86392 h 108013"/>
                      <a:gd name="connsiteX38" fmla="*/ 280797 w 280796"/>
                      <a:gd name="connsiteY38" fmla="*/ 64770 h 108013"/>
                      <a:gd name="connsiteX39" fmla="*/ 259175 w 280796"/>
                      <a:gd name="connsiteY39" fmla="*/ 64770 h 108013"/>
                      <a:gd name="connsiteX40" fmla="*/ 237553 w 280796"/>
                      <a:gd name="connsiteY40" fmla="*/ 64770 h 108013"/>
                      <a:gd name="connsiteX41" fmla="*/ 216027 w 280796"/>
                      <a:gd name="connsiteY41" fmla="*/ 64770 h 108013"/>
                      <a:gd name="connsiteX42" fmla="*/ 216027 w 280796"/>
                      <a:gd name="connsiteY42" fmla="*/ 43244 h 108013"/>
                      <a:gd name="connsiteX43" fmla="*/ 194405 w 280796"/>
                      <a:gd name="connsiteY43" fmla="*/ 43244 h 108013"/>
                      <a:gd name="connsiteX44" fmla="*/ 194405 w 280796"/>
                      <a:gd name="connsiteY44" fmla="*/ 64770 h 108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280796" h="108013">
                        <a:moveTo>
                          <a:pt x="194405" y="64770"/>
                        </a:moveTo>
                        <a:lnTo>
                          <a:pt x="172784" y="64770"/>
                        </a:lnTo>
                        <a:lnTo>
                          <a:pt x="151162" y="64770"/>
                        </a:lnTo>
                        <a:lnTo>
                          <a:pt x="129540" y="64770"/>
                        </a:lnTo>
                        <a:lnTo>
                          <a:pt x="108014" y="64770"/>
                        </a:lnTo>
                        <a:lnTo>
                          <a:pt x="108014" y="86392"/>
                        </a:lnTo>
                        <a:lnTo>
                          <a:pt x="86392" y="86392"/>
                        </a:lnTo>
                        <a:lnTo>
                          <a:pt x="86392" y="64770"/>
                        </a:lnTo>
                        <a:lnTo>
                          <a:pt x="64770" y="64770"/>
                        </a:lnTo>
                        <a:lnTo>
                          <a:pt x="64770" y="86392"/>
                        </a:lnTo>
                        <a:lnTo>
                          <a:pt x="43148" y="86392"/>
                        </a:lnTo>
                        <a:lnTo>
                          <a:pt x="43148" y="64770"/>
                        </a:lnTo>
                        <a:lnTo>
                          <a:pt x="43148" y="43244"/>
                        </a:lnTo>
                        <a:lnTo>
                          <a:pt x="21622" y="43244"/>
                        </a:lnTo>
                        <a:lnTo>
                          <a:pt x="21622" y="21622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244"/>
                        </a:lnTo>
                        <a:lnTo>
                          <a:pt x="0" y="64770"/>
                        </a:lnTo>
                        <a:lnTo>
                          <a:pt x="0" y="86392"/>
                        </a:lnTo>
                        <a:lnTo>
                          <a:pt x="0" y="108014"/>
                        </a:lnTo>
                        <a:lnTo>
                          <a:pt x="21622" y="108014"/>
                        </a:lnTo>
                        <a:lnTo>
                          <a:pt x="43148" y="108014"/>
                        </a:lnTo>
                        <a:lnTo>
                          <a:pt x="64770" y="108014"/>
                        </a:lnTo>
                        <a:lnTo>
                          <a:pt x="86392" y="108014"/>
                        </a:lnTo>
                        <a:lnTo>
                          <a:pt x="108014" y="108014"/>
                        </a:lnTo>
                        <a:lnTo>
                          <a:pt x="129540" y="108014"/>
                        </a:lnTo>
                        <a:lnTo>
                          <a:pt x="151162" y="108014"/>
                        </a:lnTo>
                        <a:lnTo>
                          <a:pt x="172784" y="108014"/>
                        </a:lnTo>
                        <a:lnTo>
                          <a:pt x="194405" y="108014"/>
                        </a:lnTo>
                        <a:lnTo>
                          <a:pt x="216027" y="108014"/>
                        </a:lnTo>
                        <a:lnTo>
                          <a:pt x="237553" y="108014"/>
                        </a:lnTo>
                        <a:lnTo>
                          <a:pt x="237553" y="86392"/>
                        </a:lnTo>
                        <a:lnTo>
                          <a:pt x="259175" y="86392"/>
                        </a:lnTo>
                        <a:lnTo>
                          <a:pt x="259175" y="108014"/>
                        </a:lnTo>
                        <a:lnTo>
                          <a:pt x="280797" y="108014"/>
                        </a:lnTo>
                        <a:lnTo>
                          <a:pt x="280797" y="86392"/>
                        </a:lnTo>
                        <a:lnTo>
                          <a:pt x="280797" y="64770"/>
                        </a:lnTo>
                        <a:lnTo>
                          <a:pt x="259175" y="64770"/>
                        </a:lnTo>
                        <a:lnTo>
                          <a:pt x="237553" y="64770"/>
                        </a:lnTo>
                        <a:lnTo>
                          <a:pt x="216027" y="64770"/>
                        </a:lnTo>
                        <a:lnTo>
                          <a:pt x="216027" y="43244"/>
                        </a:lnTo>
                        <a:lnTo>
                          <a:pt x="194405" y="43244"/>
                        </a:lnTo>
                        <a:lnTo>
                          <a:pt x="194405" y="6477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0" name="Freeform: Shape 419">
                    <a:extLst>
                      <a:ext uri="{FF2B5EF4-FFF2-40B4-BE49-F238E27FC236}">
                        <a16:creationId xmlns:a16="http://schemas.microsoft.com/office/drawing/2014/main" id="{55E65986-0FAC-C086-3A17-33AB4B652565}"/>
                      </a:ext>
                    </a:extLst>
                  </p:cNvPr>
                  <p:cNvSpPr/>
                  <p:nvPr/>
                </p:nvSpPr>
                <p:spPr>
                  <a:xfrm>
                    <a:off x="1619154" y="3335487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1" name="Freeform: Shape 420">
                    <a:extLst>
                      <a:ext uri="{FF2B5EF4-FFF2-40B4-BE49-F238E27FC236}">
                        <a16:creationId xmlns:a16="http://schemas.microsoft.com/office/drawing/2014/main" id="{034555FA-AFD7-E772-3606-721993FDC824}"/>
                      </a:ext>
                    </a:extLst>
                  </p:cNvPr>
                  <p:cNvSpPr/>
                  <p:nvPr/>
                </p:nvSpPr>
                <p:spPr>
                  <a:xfrm>
                    <a:off x="1791937" y="311955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2" name="Freeform: Shape 421">
                    <a:extLst>
                      <a:ext uri="{FF2B5EF4-FFF2-40B4-BE49-F238E27FC236}">
                        <a16:creationId xmlns:a16="http://schemas.microsoft.com/office/drawing/2014/main" id="{995B8FBA-F152-76A7-0CB6-D53E2F689F84}"/>
                      </a:ext>
                    </a:extLst>
                  </p:cNvPr>
                  <p:cNvSpPr/>
                  <p:nvPr/>
                </p:nvSpPr>
                <p:spPr>
                  <a:xfrm>
                    <a:off x="1662397" y="3205946"/>
                    <a:ext cx="43148" cy="43148"/>
                  </a:xfrm>
                  <a:custGeom>
                    <a:avLst/>
                    <a:gdLst>
                      <a:gd name="connsiteX0" fmla="*/ 43148 w 43148"/>
                      <a:gd name="connsiteY0" fmla="*/ 21622 h 43148"/>
                      <a:gd name="connsiteX1" fmla="*/ 43148 w 43148"/>
                      <a:gd name="connsiteY1" fmla="*/ 0 h 43148"/>
                      <a:gd name="connsiteX2" fmla="*/ 21622 w 43148"/>
                      <a:gd name="connsiteY2" fmla="*/ 0 h 43148"/>
                      <a:gd name="connsiteX3" fmla="*/ 0 w 43148"/>
                      <a:gd name="connsiteY3" fmla="*/ 0 h 43148"/>
                      <a:gd name="connsiteX4" fmla="*/ 0 w 43148"/>
                      <a:gd name="connsiteY4" fmla="*/ 21622 h 43148"/>
                      <a:gd name="connsiteX5" fmla="*/ 21622 w 43148"/>
                      <a:gd name="connsiteY5" fmla="*/ 21622 h 43148"/>
                      <a:gd name="connsiteX6" fmla="*/ 21622 w 43148"/>
                      <a:gd name="connsiteY6" fmla="*/ 43148 h 43148"/>
                      <a:gd name="connsiteX7" fmla="*/ 43148 w 43148"/>
                      <a:gd name="connsiteY7" fmla="*/ 43148 h 43148"/>
                      <a:gd name="connsiteX8" fmla="*/ 43148 w 43148"/>
                      <a:gd name="connsiteY8" fmla="*/ 21622 h 43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148" h="43148">
                        <a:moveTo>
                          <a:pt x="43148" y="21622"/>
                        </a:moveTo>
                        <a:lnTo>
                          <a:pt x="43148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622" y="21622"/>
                        </a:lnTo>
                        <a:lnTo>
                          <a:pt x="21622" y="43148"/>
                        </a:lnTo>
                        <a:lnTo>
                          <a:pt x="43148" y="43148"/>
                        </a:lnTo>
                        <a:lnTo>
                          <a:pt x="43148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:a16="http://schemas.microsoft.com/office/drawing/2014/main" id="{F10C8D6C-6A44-A5E4-F2F6-ECDFB2357C97}"/>
                      </a:ext>
                    </a:extLst>
                  </p:cNvPr>
                  <p:cNvSpPr/>
                  <p:nvPr/>
                </p:nvSpPr>
                <p:spPr>
                  <a:xfrm>
                    <a:off x="1835181" y="311955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4" name="Freeform: Shape 423">
                    <a:extLst>
                      <a:ext uri="{FF2B5EF4-FFF2-40B4-BE49-F238E27FC236}">
                        <a16:creationId xmlns:a16="http://schemas.microsoft.com/office/drawing/2014/main" id="{23BC4AD8-77B1-4128-1100-3B59B2A8B615}"/>
                      </a:ext>
                    </a:extLst>
                  </p:cNvPr>
                  <p:cNvSpPr/>
                  <p:nvPr/>
                </p:nvSpPr>
                <p:spPr>
                  <a:xfrm>
                    <a:off x="1964816" y="363790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5" name="Freeform: Shape 424">
                    <a:extLst>
                      <a:ext uri="{FF2B5EF4-FFF2-40B4-BE49-F238E27FC236}">
                        <a16:creationId xmlns:a16="http://schemas.microsoft.com/office/drawing/2014/main" id="{04DE2F4A-0DEC-D4AC-60E7-24EEBA399F29}"/>
                      </a:ext>
                    </a:extLst>
                  </p:cNvPr>
                  <p:cNvSpPr/>
                  <p:nvPr/>
                </p:nvSpPr>
                <p:spPr>
                  <a:xfrm>
                    <a:off x="1705546" y="318432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6" name="Freeform: Shape 425">
                    <a:extLst>
                      <a:ext uri="{FF2B5EF4-FFF2-40B4-BE49-F238E27FC236}">
                        <a16:creationId xmlns:a16="http://schemas.microsoft.com/office/drawing/2014/main" id="{F9955F4B-9204-C30A-CD25-A59C82A5FA36}"/>
                      </a:ext>
                    </a:extLst>
                  </p:cNvPr>
                  <p:cNvSpPr/>
                  <p:nvPr/>
                </p:nvSpPr>
                <p:spPr>
                  <a:xfrm>
                    <a:off x="1619154" y="3378730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7" name="Freeform: Shape 426">
                    <a:extLst>
                      <a:ext uri="{FF2B5EF4-FFF2-40B4-BE49-F238E27FC236}">
                        <a16:creationId xmlns:a16="http://schemas.microsoft.com/office/drawing/2014/main" id="{7E39E4EC-1A1D-E4C9-5EC6-68A6E4129320}"/>
                      </a:ext>
                    </a:extLst>
                  </p:cNvPr>
                  <p:cNvSpPr/>
                  <p:nvPr/>
                </p:nvSpPr>
                <p:spPr>
                  <a:xfrm>
                    <a:off x="1489614" y="3292338"/>
                    <a:ext cx="108013" cy="43148"/>
                  </a:xfrm>
                  <a:custGeom>
                    <a:avLst/>
                    <a:gdLst>
                      <a:gd name="connsiteX0" fmla="*/ 21527 w 108013"/>
                      <a:gd name="connsiteY0" fmla="*/ 43148 h 43148"/>
                      <a:gd name="connsiteX1" fmla="*/ 43148 w 108013"/>
                      <a:gd name="connsiteY1" fmla="*/ 43148 h 43148"/>
                      <a:gd name="connsiteX2" fmla="*/ 64770 w 108013"/>
                      <a:gd name="connsiteY2" fmla="*/ 43148 h 43148"/>
                      <a:gd name="connsiteX3" fmla="*/ 64770 w 108013"/>
                      <a:gd name="connsiteY3" fmla="*/ 21622 h 43148"/>
                      <a:gd name="connsiteX4" fmla="*/ 86392 w 108013"/>
                      <a:gd name="connsiteY4" fmla="*/ 21622 h 43148"/>
                      <a:gd name="connsiteX5" fmla="*/ 108014 w 108013"/>
                      <a:gd name="connsiteY5" fmla="*/ 21622 h 43148"/>
                      <a:gd name="connsiteX6" fmla="*/ 108014 w 108013"/>
                      <a:gd name="connsiteY6" fmla="*/ 0 h 43148"/>
                      <a:gd name="connsiteX7" fmla="*/ 86392 w 108013"/>
                      <a:gd name="connsiteY7" fmla="*/ 0 h 43148"/>
                      <a:gd name="connsiteX8" fmla="*/ 64770 w 108013"/>
                      <a:gd name="connsiteY8" fmla="*/ 0 h 43148"/>
                      <a:gd name="connsiteX9" fmla="*/ 43148 w 108013"/>
                      <a:gd name="connsiteY9" fmla="*/ 0 h 43148"/>
                      <a:gd name="connsiteX10" fmla="*/ 21527 w 108013"/>
                      <a:gd name="connsiteY10" fmla="*/ 0 h 43148"/>
                      <a:gd name="connsiteX11" fmla="*/ 0 w 108013"/>
                      <a:gd name="connsiteY11" fmla="*/ 0 h 43148"/>
                      <a:gd name="connsiteX12" fmla="*/ 0 w 108013"/>
                      <a:gd name="connsiteY12" fmla="*/ 21622 h 43148"/>
                      <a:gd name="connsiteX13" fmla="*/ 21527 w 108013"/>
                      <a:gd name="connsiteY13" fmla="*/ 21622 h 43148"/>
                      <a:gd name="connsiteX14" fmla="*/ 21527 w 108013"/>
                      <a:gd name="connsiteY14" fmla="*/ 43148 h 43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8013" h="43148">
                        <a:moveTo>
                          <a:pt x="21527" y="43148"/>
                        </a:moveTo>
                        <a:lnTo>
                          <a:pt x="43148" y="43148"/>
                        </a:lnTo>
                        <a:lnTo>
                          <a:pt x="64770" y="43148"/>
                        </a:lnTo>
                        <a:lnTo>
                          <a:pt x="64770" y="21622"/>
                        </a:lnTo>
                        <a:lnTo>
                          <a:pt x="86392" y="21622"/>
                        </a:lnTo>
                        <a:lnTo>
                          <a:pt x="108014" y="21622"/>
                        </a:lnTo>
                        <a:lnTo>
                          <a:pt x="108014" y="0"/>
                        </a:lnTo>
                        <a:lnTo>
                          <a:pt x="86392" y="0"/>
                        </a:lnTo>
                        <a:lnTo>
                          <a:pt x="64770" y="0"/>
                        </a:lnTo>
                        <a:lnTo>
                          <a:pt x="43148" y="0"/>
                        </a:lnTo>
                        <a:lnTo>
                          <a:pt x="21527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527" y="21622"/>
                        </a:lnTo>
                        <a:lnTo>
                          <a:pt x="21527" y="43148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8" name="Freeform: Shape 427">
                    <a:extLst>
                      <a:ext uri="{FF2B5EF4-FFF2-40B4-BE49-F238E27FC236}">
                        <a16:creationId xmlns:a16="http://schemas.microsoft.com/office/drawing/2014/main" id="{C9A8B817-F300-0521-42E7-063375885D3F}"/>
                      </a:ext>
                    </a:extLst>
                  </p:cNvPr>
                  <p:cNvSpPr/>
                  <p:nvPr/>
                </p:nvSpPr>
                <p:spPr>
                  <a:xfrm>
                    <a:off x="1489614" y="3119555"/>
                    <a:ext cx="151161" cy="151161"/>
                  </a:xfrm>
                  <a:custGeom>
                    <a:avLst/>
                    <a:gdLst>
                      <a:gd name="connsiteX0" fmla="*/ 151162 w 151161"/>
                      <a:gd name="connsiteY0" fmla="*/ 0 h 151161"/>
                      <a:gd name="connsiteX1" fmla="*/ 0 w 151161"/>
                      <a:gd name="connsiteY1" fmla="*/ 0 h 151161"/>
                      <a:gd name="connsiteX2" fmla="*/ 0 w 151161"/>
                      <a:gd name="connsiteY2" fmla="*/ 151162 h 151161"/>
                      <a:gd name="connsiteX3" fmla="*/ 151162 w 151161"/>
                      <a:gd name="connsiteY3" fmla="*/ 151162 h 151161"/>
                      <a:gd name="connsiteX4" fmla="*/ 151162 w 151161"/>
                      <a:gd name="connsiteY4" fmla="*/ 0 h 151161"/>
                      <a:gd name="connsiteX5" fmla="*/ 129540 w 151161"/>
                      <a:gd name="connsiteY5" fmla="*/ 129540 h 151161"/>
                      <a:gd name="connsiteX6" fmla="*/ 21527 w 151161"/>
                      <a:gd name="connsiteY6" fmla="*/ 129540 h 151161"/>
                      <a:gd name="connsiteX7" fmla="*/ 21527 w 151161"/>
                      <a:gd name="connsiteY7" fmla="*/ 21527 h 151161"/>
                      <a:gd name="connsiteX8" fmla="*/ 129540 w 151161"/>
                      <a:gd name="connsiteY8" fmla="*/ 21527 h 151161"/>
                      <a:gd name="connsiteX9" fmla="*/ 129540 w 151161"/>
                      <a:gd name="connsiteY9" fmla="*/ 129540 h 15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1161" h="151161">
                        <a:moveTo>
                          <a:pt x="151162" y="0"/>
                        </a:moveTo>
                        <a:lnTo>
                          <a:pt x="0" y="0"/>
                        </a:lnTo>
                        <a:lnTo>
                          <a:pt x="0" y="151162"/>
                        </a:lnTo>
                        <a:lnTo>
                          <a:pt x="151162" y="151162"/>
                        </a:lnTo>
                        <a:lnTo>
                          <a:pt x="151162" y="0"/>
                        </a:lnTo>
                        <a:close/>
                        <a:moveTo>
                          <a:pt x="129540" y="129540"/>
                        </a:moveTo>
                        <a:lnTo>
                          <a:pt x="21527" y="129540"/>
                        </a:lnTo>
                        <a:lnTo>
                          <a:pt x="21527" y="21527"/>
                        </a:lnTo>
                        <a:lnTo>
                          <a:pt x="129540" y="21527"/>
                        </a:lnTo>
                        <a:lnTo>
                          <a:pt x="129540" y="12954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29" name="Freeform: Shape 428">
                    <a:extLst>
                      <a:ext uri="{FF2B5EF4-FFF2-40B4-BE49-F238E27FC236}">
                        <a16:creationId xmlns:a16="http://schemas.microsoft.com/office/drawing/2014/main" id="{2C5D13C4-A177-8F4F-B119-A5C27BFC774A}"/>
                      </a:ext>
                    </a:extLst>
                  </p:cNvPr>
                  <p:cNvSpPr/>
                  <p:nvPr/>
                </p:nvSpPr>
                <p:spPr>
                  <a:xfrm>
                    <a:off x="1489614" y="3357108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0" name="Freeform: Shape 429">
                    <a:extLst>
                      <a:ext uri="{FF2B5EF4-FFF2-40B4-BE49-F238E27FC236}">
                        <a16:creationId xmlns:a16="http://schemas.microsoft.com/office/drawing/2014/main" id="{BA0F9DE4-CB60-5030-1DE9-5C740116CBBB}"/>
                      </a:ext>
                    </a:extLst>
                  </p:cNvPr>
                  <p:cNvSpPr/>
                  <p:nvPr/>
                </p:nvSpPr>
                <p:spPr>
                  <a:xfrm>
                    <a:off x="1662397" y="3119555"/>
                    <a:ext cx="64769" cy="64770"/>
                  </a:xfrm>
                  <a:custGeom>
                    <a:avLst/>
                    <a:gdLst>
                      <a:gd name="connsiteX0" fmla="*/ 21622 w 64769"/>
                      <a:gd name="connsiteY0" fmla="*/ 43148 h 64770"/>
                      <a:gd name="connsiteX1" fmla="*/ 43148 w 64769"/>
                      <a:gd name="connsiteY1" fmla="*/ 43148 h 64770"/>
                      <a:gd name="connsiteX2" fmla="*/ 64770 w 64769"/>
                      <a:gd name="connsiteY2" fmla="*/ 43148 h 64770"/>
                      <a:gd name="connsiteX3" fmla="*/ 64770 w 64769"/>
                      <a:gd name="connsiteY3" fmla="*/ 21527 h 64770"/>
                      <a:gd name="connsiteX4" fmla="*/ 64770 w 64769"/>
                      <a:gd name="connsiteY4" fmla="*/ 0 h 64770"/>
                      <a:gd name="connsiteX5" fmla="*/ 43148 w 64769"/>
                      <a:gd name="connsiteY5" fmla="*/ 0 h 64770"/>
                      <a:gd name="connsiteX6" fmla="*/ 43148 w 64769"/>
                      <a:gd name="connsiteY6" fmla="*/ 21527 h 64770"/>
                      <a:gd name="connsiteX7" fmla="*/ 21622 w 64769"/>
                      <a:gd name="connsiteY7" fmla="*/ 21527 h 64770"/>
                      <a:gd name="connsiteX8" fmla="*/ 0 w 64769"/>
                      <a:gd name="connsiteY8" fmla="*/ 21527 h 64770"/>
                      <a:gd name="connsiteX9" fmla="*/ 0 w 64769"/>
                      <a:gd name="connsiteY9" fmla="*/ 43148 h 64770"/>
                      <a:gd name="connsiteX10" fmla="*/ 0 w 64769"/>
                      <a:gd name="connsiteY10" fmla="*/ 64770 h 64770"/>
                      <a:gd name="connsiteX11" fmla="*/ 21622 w 64769"/>
                      <a:gd name="connsiteY11" fmla="*/ 64770 h 64770"/>
                      <a:gd name="connsiteX12" fmla="*/ 21622 w 64769"/>
                      <a:gd name="connsiteY12" fmla="*/ 43148 h 6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64769" h="64770">
                        <a:moveTo>
                          <a:pt x="21622" y="43148"/>
                        </a:moveTo>
                        <a:lnTo>
                          <a:pt x="43148" y="43148"/>
                        </a:lnTo>
                        <a:lnTo>
                          <a:pt x="64770" y="43148"/>
                        </a:lnTo>
                        <a:lnTo>
                          <a:pt x="64770" y="21527"/>
                        </a:lnTo>
                        <a:lnTo>
                          <a:pt x="64770" y="0"/>
                        </a:lnTo>
                        <a:lnTo>
                          <a:pt x="43148" y="0"/>
                        </a:lnTo>
                        <a:lnTo>
                          <a:pt x="43148" y="21527"/>
                        </a:lnTo>
                        <a:lnTo>
                          <a:pt x="21622" y="21527"/>
                        </a:lnTo>
                        <a:lnTo>
                          <a:pt x="0" y="21527"/>
                        </a:lnTo>
                        <a:lnTo>
                          <a:pt x="0" y="43148"/>
                        </a:lnTo>
                        <a:lnTo>
                          <a:pt x="0" y="64770"/>
                        </a:lnTo>
                        <a:lnTo>
                          <a:pt x="21622" y="64770"/>
                        </a:lnTo>
                        <a:lnTo>
                          <a:pt x="21622" y="43148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1" name="Freeform: Shape 430">
                    <a:extLst>
                      <a:ext uri="{FF2B5EF4-FFF2-40B4-BE49-F238E27FC236}">
                        <a16:creationId xmlns:a16="http://schemas.microsoft.com/office/drawing/2014/main" id="{2615F381-A19A-CB96-05D0-60BC1BD06526}"/>
                      </a:ext>
                    </a:extLst>
                  </p:cNvPr>
                  <p:cNvSpPr/>
                  <p:nvPr/>
                </p:nvSpPr>
                <p:spPr>
                  <a:xfrm>
                    <a:off x="1856802" y="3357108"/>
                    <a:ext cx="43148" cy="43243"/>
                  </a:xfrm>
                  <a:custGeom>
                    <a:avLst/>
                    <a:gdLst>
                      <a:gd name="connsiteX0" fmla="*/ 43148 w 43148"/>
                      <a:gd name="connsiteY0" fmla="*/ 21622 h 43243"/>
                      <a:gd name="connsiteX1" fmla="*/ 43148 w 43148"/>
                      <a:gd name="connsiteY1" fmla="*/ 0 h 43243"/>
                      <a:gd name="connsiteX2" fmla="*/ 21622 w 43148"/>
                      <a:gd name="connsiteY2" fmla="*/ 0 h 43243"/>
                      <a:gd name="connsiteX3" fmla="*/ 0 w 43148"/>
                      <a:gd name="connsiteY3" fmla="*/ 0 h 43243"/>
                      <a:gd name="connsiteX4" fmla="*/ 0 w 43148"/>
                      <a:gd name="connsiteY4" fmla="*/ 21622 h 43243"/>
                      <a:gd name="connsiteX5" fmla="*/ 0 w 43148"/>
                      <a:gd name="connsiteY5" fmla="*/ 43244 h 43243"/>
                      <a:gd name="connsiteX6" fmla="*/ 21622 w 43148"/>
                      <a:gd name="connsiteY6" fmla="*/ 43244 h 43243"/>
                      <a:gd name="connsiteX7" fmla="*/ 21622 w 43148"/>
                      <a:gd name="connsiteY7" fmla="*/ 21622 h 43243"/>
                      <a:gd name="connsiteX8" fmla="*/ 43148 w 43148"/>
                      <a:gd name="connsiteY8" fmla="*/ 21622 h 43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148" h="43243">
                        <a:moveTo>
                          <a:pt x="43148" y="21622"/>
                        </a:moveTo>
                        <a:lnTo>
                          <a:pt x="43148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244"/>
                        </a:lnTo>
                        <a:lnTo>
                          <a:pt x="21622" y="43244"/>
                        </a:lnTo>
                        <a:lnTo>
                          <a:pt x="21622" y="21622"/>
                        </a:lnTo>
                        <a:lnTo>
                          <a:pt x="43148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2" name="Freeform: Shape 431">
                    <a:extLst>
                      <a:ext uri="{FF2B5EF4-FFF2-40B4-BE49-F238E27FC236}">
                        <a16:creationId xmlns:a16="http://schemas.microsoft.com/office/drawing/2014/main" id="{0C7ADFA6-23DA-B78D-CE87-66B07F0AD858}"/>
                      </a:ext>
                    </a:extLst>
                  </p:cNvPr>
                  <p:cNvSpPr/>
                  <p:nvPr/>
                </p:nvSpPr>
                <p:spPr>
                  <a:xfrm>
                    <a:off x="1986343" y="3378730"/>
                    <a:ext cx="21621" cy="43148"/>
                  </a:xfrm>
                  <a:custGeom>
                    <a:avLst/>
                    <a:gdLst>
                      <a:gd name="connsiteX0" fmla="*/ 0 w 21621"/>
                      <a:gd name="connsiteY0" fmla="*/ 43148 h 43148"/>
                      <a:gd name="connsiteX1" fmla="*/ 21622 w 21621"/>
                      <a:gd name="connsiteY1" fmla="*/ 43148 h 43148"/>
                      <a:gd name="connsiteX2" fmla="*/ 21622 w 21621"/>
                      <a:gd name="connsiteY2" fmla="*/ 21622 h 43148"/>
                      <a:gd name="connsiteX3" fmla="*/ 21622 w 21621"/>
                      <a:gd name="connsiteY3" fmla="*/ 0 h 43148"/>
                      <a:gd name="connsiteX4" fmla="*/ 0 w 21621"/>
                      <a:gd name="connsiteY4" fmla="*/ 0 h 43148"/>
                      <a:gd name="connsiteX5" fmla="*/ 0 w 21621"/>
                      <a:gd name="connsiteY5" fmla="*/ 21622 h 43148"/>
                      <a:gd name="connsiteX6" fmla="*/ 0 w 21621"/>
                      <a:gd name="connsiteY6" fmla="*/ 43148 h 43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21" h="43148">
                        <a:moveTo>
                          <a:pt x="0" y="43148"/>
                        </a:moveTo>
                        <a:lnTo>
                          <a:pt x="21622" y="43148"/>
                        </a:lnTo>
                        <a:lnTo>
                          <a:pt x="21622" y="21622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148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3" name="Freeform: Shape 432">
                    <a:extLst>
                      <a:ext uri="{FF2B5EF4-FFF2-40B4-BE49-F238E27FC236}">
                        <a16:creationId xmlns:a16="http://schemas.microsoft.com/office/drawing/2014/main" id="{5A4EB143-CBF0-5551-2E62-C727EA12ADF9}"/>
                      </a:ext>
                    </a:extLst>
                  </p:cNvPr>
                  <p:cNvSpPr/>
                  <p:nvPr/>
                </p:nvSpPr>
                <p:spPr>
                  <a:xfrm>
                    <a:off x="2007964" y="3529892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4" name="Freeform: Shape 433">
                    <a:extLst>
                      <a:ext uri="{FF2B5EF4-FFF2-40B4-BE49-F238E27FC236}">
                        <a16:creationId xmlns:a16="http://schemas.microsoft.com/office/drawing/2014/main" id="{BF3F1C4C-FCED-4341-DA75-345E10FE0405}"/>
                      </a:ext>
                    </a:extLst>
                  </p:cNvPr>
                  <p:cNvSpPr/>
                  <p:nvPr/>
                </p:nvSpPr>
                <p:spPr>
                  <a:xfrm>
                    <a:off x="1986343" y="3616284"/>
                    <a:ext cx="43243" cy="43243"/>
                  </a:xfrm>
                  <a:custGeom>
                    <a:avLst/>
                    <a:gdLst>
                      <a:gd name="connsiteX0" fmla="*/ 21622 w 43243"/>
                      <a:gd name="connsiteY0" fmla="*/ 21622 h 43243"/>
                      <a:gd name="connsiteX1" fmla="*/ 21622 w 43243"/>
                      <a:gd name="connsiteY1" fmla="*/ 43243 h 43243"/>
                      <a:gd name="connsiteX2" fmla="*/ 43243 w 43243"/>
                      <a:gd name="connsiteY2" fmla="*/ 43243 h 43243"/>
                      <a:gd name="connsiteX3" fmla="*/ 43243 w 43243"/>
                      <a:gd name="connsiteY3" fmla="*/ 21622 h 43243"/>
                      <a:gd name="connsiteX4" fmla="*/ 43243 w 43243"/>
                      <a:gd name="connsiteY4" fmla="*/ 0 h 43243"/>
                      <a:gd name="connsiteX5" fmla="*/ 21622 w 43243"/>
                      <a:gd name="connsiteY5" fmla="*/ 0 h 43243"/>
                      <a:gd name="connsiteX6" fmla="*/ 0 w 43243"/>
                      <a:gd name="connsiteY6" fmla="*/ 0 h 43243"/>
                      <a:gd name="connsiteX7" fmla="*/ 0 w 43243"/>
                      <a:gd name="connsiteY7" fmla="*/ 21622 h 43243"/>
                      <a:gd name="connsiteX8" fmla="*/ 21622 w 43243"/>
                      <a:gd name="connsiteY8" fmla="*/ 21622 h 43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43" h="43243">
                        <a:moveTo>
                          <a:pt x="21622" y="21622"/>
                        </a:moveTo>
                        <a:lnTo>
                          <a:pt x="21622" y="43243"/>
                        </a:lnTo>
                        <a:lnTo>
                          <a:pt x="43243" y="43243"/>
                        </a:lnTo>
                        <a:lnTo>
                          <a:pt x="43243" y="21622"/>
                        </a:lnTo>
                        <a:lnTo>
                          <a:pt x="43243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622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5" name="Freeform: Shape 434">
                    <a:extLst>
                      <a:ext uri="{FF2B5EF4-FFF2-40B4-BE49-F238E27FC236}">
                        <a16:creationId xmlns:a16="http://schemas.microsoft.com/office/drawing/2014/main" id="{B40BE115-5C13-1770-6CD1-433F7917990B}"/>
                      </a:ext>
                    </a:extLst>
                  </p:cNvPr>
                  <p:cNvSpPr/>
                  <p:nvPr/>
                </p:nvSpPr>
                <p:spPr>
                  <a:xfrm>
                    <a:off x="1489614" y="3508365"/>
                    <a:ext cx="151161" cy="151161"/>
                  </a:xfrm>
                  <a:custGeom>
                    <a:avLst/>
                    <a:gdLst>
                      <a:gd name="connsiteX0" fmla="*/ 0 w 151161"/>
                      <a:gd name="connsiteY0" fmla="*/ 151162 h 151161"/>
                      <a:gd name="connsiteX1" fmla="*/ 151162 w 151161"/>
                      <a:gd name="connsiteY1" fmla="*/ 151162 h 151161"/>
                      <a:gd name="connsiteX2" fmla="*/ 151162 w 151161"/>
                      <a:gd name="connsiteY2" fmla="*/ 0 h 151161"/>
                      <a:gd name="connsiteX3" fmla="*/ 0 w 151161"/>
                      <a:gd name="connsiteY3" fmla="*/ 0 h 151161"/>
                      <a:gd name="connsiteX4" fmla="*/ 0 w 151161"/>
                      <a:gd name="connsiteY4" fmla="*/ 151162 h 151161"/>
                      <a:gd name="connsiteX5" fmla="*/ 21527 w 151161"/>
                      <a:gd name="connsiteY5" fmla="*/ 21526 h 151161"/>
                      <a:gd name="connsiteX6" fmla="*/ 129540 w 151161"/>
                      <a:gd name="connsiteY6" fmla="*/ 21526 h 151161"/>
                      <a:gd name="connsiteX7" fmla="*/ 129540 w 151161"/>
                      <a:gd name="connsiteY7" fmla="*/ 129540 h 151161"/>
                      <a:gd name="connsiteX8" fmla="*/ 21527 w 151161"/>
                      <a:gd name="connsiteY8" fmla="*/ 129540 h 151161"/>
                      <a:gd name="connsiteX9" fmla="*/ 21527 w 151161"/>
                      <a:gd name="connsiteY9" fmla="*/ 21526 h 15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1161" h="151161">
                        <a:moveTo>
                          <a:pt x="0" y="151162"/>
                        </a:moveTo>
                        <a:lnTo>
                          <a:pt x="151162" y="151162"/>
                        </a:lnTo>
                        <a:lnTo>
                          <a:pt x="151162" y="0"/>
                        </a:lnTo>
                        <a:lnTo>
                          <a:pt x="0" y="0"/>
                        </a:lnTo>
                        <a:lnTo>
                          <a:pt x="0" y="151162"/>
                        </a:lnTo>
                        <a:close/>
                        <a:moveTo>
                          <a:pt x="21527" y="21526"/>
                        </a:moveTo>
                        <a:lnTo>
                          <a:pt x="129540" y="21526"/>
                        </a:lnTo>
                        <a:lnTo>
                          <a:pt x="129540" y="129540"/>
                        </a:lnTo>
                        <a:lnTo>
                          <a:pt x="21527" y="129540"/>
                        </a:lnTo>
                        <a:lnTo>
                          <a:pt x="21527" y="21526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:a16="http://schemas.microsoft.com/office/drawing/2014/main" id="{FFF07586-22B8-28B7-F2E6-F287D5CDD870}"/>
                      </a:ext>
                    </a:extLst>
                  </p:cNvPr>
                  <p:cNvSpPr/>
                  <p:nvPr/>
                </p:nvSpPr>
                <p:spPr>
                  <a:xfrm>
                    <a:off x="1878424" y="3119555"/>
                    <a:ext cx="151161" cy="151161"/>
                  </a:xfrm>
                  <a:custGeom>
                    <a:avLst/>
                    <a:gdLst>
                      <a:gd name="connsiteX0" fmla="*/ 0 w 151161"/>
                      <a:gd name="connsiteY0" fmla="*/ 0 h 151161"/>
                      <a:gd name="connsiteX1" fmla="*/ 0 w 151161"/>
                      <a:gd name="connsiteY1" fmla="*/ 151162 h 151161"/>
                      <a:gd name="connsiteX2" fmla="*/ 151162 w 151161"/>
                      <a:gd name="connsiteY2" fmla="*/ 151162 h 151161"/>
                      <a:gd name="connsiteX3" fmla="*/ 151162 w 151161"/>
                      <a:gd name="connsiteY3" fmla="*/ 0 h 151161"/>
                      <a:gd name="connsiteX4" fmla="*/ 0 w 151161"/>
                      <a:gd name="connsiteY4" fmla="*/ 0 h 151161"/>
                      <a:gd name="connsiteX5" fmla="*/ 129540 w 151161"/>
                      <a:gd name="connsiteY5" fmla="*/ 129540 h 151161"/>
                      <a:gd name="connsiteX6" fmla="*/ 21526 w 151161"/>
                      <a:gd name="connsiteY6" fmla="*/ 129540 h 151161"/>
                      <a:gd name="connsiteX7" fmla="*/ 21526 w 151161"/>
                      <a:gd name="connsiteY7" fmla="*/ 21527 h 151161"/>
                      <a:gd name="connsiteX8" fmla="*/ 129540 w 151161"/>
                      <a:gd name="connsiteY8" fmla="*/ 21527 h 151161"/>
                      <a:gd name="connsiteX9" fmla="*/ 129540 w 151161"/>
                      <a:gd name="connsiteY9" fmla="*/ 129540 h 15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1161" h="151161">
                        <a:moveTo>
                          <a:pt x="0" y="0"/>
                        </a:moveTo>
                        <a:lnTo>
                          <a:pt x="0" y="151162"/>
                        </a:lnTo>
                        <a:lnTo>
                          <a:pt x="151162" y="151162"/>
                        </a:lnTo>
                        <a:lnTo>
                          <a:pt x="151162" y="0"/>
                        </a:lnTo>
                        <a:lnTo>
                          <a:pt x="0" y="0"/>
                        </a:lnTo>
                        <a:close/>
                        <a:moveTo>
                          <a:pt x="129540" y="129540"/>
                        </a:moveTo>
                        <a:lnTo>
                          <a:pt x="21526" y="129540"/>
                        </a:lnTo>
                        <a:lnTo>
                          <a:pt x="21526" y="21527"/>
                        </a:lnTo>
                        <a:lnTo>
                          <a:pt x="129540" y="21527"/>
                        </a:lnTo>
                        <a:lnTo>
                          <a:pt x="129540" y="12954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:a16="http://schemas.microsoft.com/office/drawing/2014/main" id="{C3050169-F8E9-E28E-5B4A-DAF70258EA25}"/>
                      </a:ext>
                    </a:extLst>
                  </p:cNvPr>
                  <p:cNvSpPr/>
                  <p:nvPr/>
                </p:nvSpPr>
                <p:spPr>
                  <a:xfrm>
                    <a:off x="1532762" y="3551514"/>
                    <a:ext cx="64769" cy="64769"/>
                  </a:xfrm>
                  <a:custGeom>
                    <a:avLst/>
                    <a:gdLst>
                      <a:gd name="connsiteX0" fmla="*/ 0 w 64769"/>
                      <a:gd name="connsiteY0" fmla="*/ 0 h 64769"/>
                      <a:gd name="connsiteX1" fmla="*/ 64770 w 64769"/>
                      <a:gd name="connsiteY1" fmla="*/ 0 h 64769"/>
                      <a:gd name="connsiteX2" fmla="*/ 64770 w 64769"/>
                      <a:gd name="connsiteY2" fmla="*/ 64770 h 64769"/>
                      <a:gd name="connsiteX3" fmla="*/ 0 w 64769"/>
                      <a:gd name="connsiteY3" fmla="*/ 64770 h 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69" h="64769">
                        <a:moveTo>
                          <a:pt x="0" y="0"/>
                        </a:moveTo>
                        <a:lnTo>
                          <a:pt x="64770" y="0"/>
                        </a:lnTo>
                        <a:lnTo>
                          <a:pt x="64770" y="64770"/>
                        </a:lnTo>
                        <a:lnTo>
                          <a:pt x="0" y="6477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8" name="Freeform: Shape 437">
                    <a:extLst>
                      <a:ext uri="{FF2B5EF4-FFF2-40B4-BE49-F238E27FC236}">
                        <a16:creationId xmlns:a16="http://schemas.microsoft.com/office/drawing/2014/main" id="{BE3FFC81-6349-5E17-5D23-8C884985D536}"/>
                      </a:ext>
                    </a:extLst>
                  </p:cNvPr>
                  <p:cNvSpPr/>
                  <p:nvPr/>
                </p:nvSpPr>
                <p:spPr>
                  <a:xfrm>
                    <a:off x="1532762" y="3162703"/>
                    <a:ext cx="64769" cy="64769"/>
                  </a:xfrm>
                  <a:custGeom>
                    <a:avLst/>
                    <a:gdLst>
                      <a:gd name="connsiteX0" fmla="*/ 0 w 64769"/>
                      <a:gd name="connsiteY0" fmla="*/ 0 h 64769"/>
                      <a:gd name="connsiteX1" fmla="*/ 64770 w 64769"/>
                      <a:gd name="connsiteY1" fmla="*/ 0 h 64769"/>
                      <a:gd name="connsiteX2" fmla="*/ 64770 w 64769"/>
                      <a:gd name="connsiteY2" fmla="*/ 64770 h 64769"/>
                      <a:gd name="connsiteX3" fmla="*/ 0 w 64769"/>
                      <a:gd name="connsiteY3" fmla="*/ 64770 h 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69" h="64769">
                        <a:moveTo>
                          <a:pt x="0" y="0"/>
                        </a:moveTo>
                        <a:lnTo>
                          <a:pt x="64770" y="0"/>
                        </a:lnTo>
                        <a:lnTo>
                          <a:pt x="64770" y="64770"/>
                        </a:lnTo>
                        <a:lnTo>
                          <a:pt x="0" y="6477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39" name="Freeform: Shape 438">
                    <a:extLst>
                      <a:ext uri="{FF2B5EF4-FFF2-40B4-BE49-F238E27FC236}">
                        <a16:creationId xmlns:a16="http://schemas.microsoft.com/office/drawing/2014/main" id="{FF29897C-C446-7BF8-75A9-D68816EE88D2}"/>
                      </a:ext>
                    </a:extLst>
                  </p:cNvPr>
                  <p:cNvSpPr/>
                  <p:nvPr/>
                </p:nvSpPr>
                <p:spPr>
                  <a:xfrm>
                    <a:off x="1640680" y="3248904"/>
                    <a:ext cx="172973" cy="172974"/>
                  </a:xfrm>
                  <a:custGeom>
                    <a:avLst/>
                    <a:gdLst>
                      <a:gd name="connsiteX0" fmla="*/ 108109 w 172973"/>
                      <a:gd name="connsiteY0" fmla="*/ 129826 h 172974"/>
                      <a:gd name="connsiteX1" fmla="*/ 129730 w 172973"/>
                      <a:gd name="connsiteY1" fmla="*/ 129826 h 172974"/>
                      <a:gd name="connsiteX2" fmla="*/ 129730 w 172973"/>
                      <a:gd name="connsiteY2" fmla="*/ 108204 h 172974"/>
                      <a:gd name="connsiteX3" fmla="*/ 86487 w 172973"/>
                      <a:gd name="connsiteY3" fmla="*/ 108204 h 172974"/>
                      <a:gd name="connsiteX4" fmla="*/ 86487 w 172973"/>
                      <a:gd name="connsiteY4" fmla="*/ 86582 h 172974"/>
                      <a:gd name="connsiteX5" fmla="*/ 129730 w 172973"/>
                      <a:gd name="connsiteY5" fmla="*/ 86582 h 172974"/>
                      <a:gd name="connsiteX6" fmla="*/ 129730 w 172973"/>
                      <a:gd name="connsiteY6" fmla="*/ 108204 h 172974"/>
                      <a:gd name="connsiteX7" fmla="*/ 151352 w 172973"/>
                      <a:gd name="connsiteY7" fmla="*/ 108204 h 172974"/>
                      <a:gd name="connsiteX8" fmla="*/ 151352 w 172973"/>
                      <a:gd name="connsiteY8" fmla="*/ 86582 h 172974"/>
                      <a:gd name="connsiteX9" fmla="*/ 172974 w 172973"/>
                      <a:gd name="connsiteY9" fmla="*/ 86582 h 172974"/>
                      <a:gd name="connsiteX10" fmla="*/ 172974 w 172973"/>
                      <a:gd name="connsiteY10" fmla="*/ 43339 h 172974"/>
                      <a:gd name="connsiteX11" fmla="*/ 129730 w 172973"/>
                      <a:gd name="connsiteY11" fmla="*/ 43339 h 172974"/>
                      <a:gd name="connsiteX12" fmla="*/ 129730 w 172973"/>
                      <a:gd name="connsiteY12" fmla="*/ 95 h 172974"/>
                      <a:gd name="connsiteX13" fmla="*/ 108109 w 172973"/>
                      <a:gd name="connsiteY13" fmla="*/ 95 h 172974"/>
                      <a:gd name="connsiteX14" fmla="*/ 108109 w 172973"/>
                      <a:gd name="connsiteY14" fmla="*/ 64865 h 172974"/>
                      <a:gd name="connsiteX15" fmla="*/ 86487 w 172973"/>
                      <a:gd name="connsiteY15" fmla="*/ 64865 h 172974"/>
                      <a:gd name="connsiteX16" fmla="*/ 86487 w 172973"/>
                      <a:gd name="connsiteY16" fmla="*/ 43243 h 172974"/>
                      <a:gd name="connsiteX17" fmla="*/ 64865 w 172973"/>
                      <a:gd name="connsiteY17" fmla="*/ 43243 h 172974"/>
                      <a:gd name="connsiteX18" fmla="*/ 64865 w 172973"/>
                      <a:gd name="connsiteY18" fmla="*/ 21622 h 172974"/>
                      <a:gd name="connsiteX19" fmla="*/ 43243 w 172973"/>
                      <a:gd name="connsiteY19" fmla="*/ 21622 h 172974"/>
                      <a:gd name="connsiteX20" fmla="*/ 43243 w 172973"/>
                      <a:gd name="connsiteY20" fmla="*/ 0 h 172974"/>
                      <a:gd name="connsiteX21" fmla="*/ 21622 w 172973"/>
                      <a:gd name="connsiteY21" fmla="*/ 0 h 172974"/>
                      <a:gd name="connsiteX22" fmla="*/ 21622 w 172973"/>
                      <a:gd name="connsiteY22" fmla="*/ 43243 h 172974"/>
                      <a:gd name="connsiteX23" fmla="*/ 43243 w 172973"/>
                      <a:gd name="connsiteY23" fmla="*/ 43243 h 172974"/>
                      <a:gd name="connsiteX24" fmla="*/ 43243 w 172973"/>
                      <a:gd name="connsiteY24" fmla="*/ 86487 h 172974"/>
                      <a:gd name="connsiteX25" fmla="*/ 21622 w 172973"/>
                      <a:gd name="connsiteY25" fmla="*/ 86487 h 172974"/>
                      <a:gd name="connsiteX26" fmla="*/ 21622 w 172973"/>
                      <a:gd name="connsiteY26" fmla="*/ 108109 h 172974"/>
                      <a:gd name="connsiteX27" fmla="*/ 0 w 172973"/>
                      <a:gd name="connsiteY27" fmla="*/ 108109 h 172974"/>
                      <a:gd name="connsiteX28" fmla="*/ 0 w 172973"/>
                      <a:gd name="connsiteY28" fmla="*/ 129731 h 172974"/>
                      <a:gd name="connsiteX29" fmla="*/ 21622 w 172973"/>
                      <a:gd name="connsiteY29" fmla="*/ 129731 h 172974"/>
                      <a:gd name="connsiteX30" fmla="*/ 21622 w 172973"/>
                      <a:gd name="connsiteY30" fmla="*/ 151352 h 172974"/>
                      <a:gd name="connsiteX31" fmla="*/ 0 w 172973"/>
                      <a:gd name="connsiteY31" fmla="*/ 151352 h 172974"/>
                      <a:gd name="connsiteX32" fmla="*/ 0 w 172973"/>
                      <a:gd name="connsiteY32" fmla="*/ 172974 h 172974"/>
                      <a:gd name="connsiteX33" fmla="*/ 64770 w 172973"/>
                      <a:gd name="connsiteY33" fmla="*/ 172974 h 172974"/>
                      <a:gd name="connsiteX34" fmla="*/ 64770 w 172973"/>
                      <a:gd name="connsiteY34" fmla="*/ 151352 h 172974"/>
                      <a:gd name="connsiteX35" fmla="*/ 86392 w 172973"/>
                      <a:gd name="connsiteY35" fmla="*/ 151352 h 172974"/>
                      <a:gd name="connsiteX36" fmla="*/ 86392 w 172973"/>
                      <a:gd name="connsiteY36" fmla="*/ 129731 h 172974"/>
                      <a:gd name="connsiteX37" fmla="*/ 108014 w 172973"/>
                      <a:gd name="connsiteY37" fmla="*/ 129731 h 172974"/>
                      <a:gd name="connsiteX38" fmla="*/ 64865 w 172973"/>
                      <a:gd name="connsiteY38" fmla="*/ 129826 h 172974"/>
                      <a:gd name="connsiteX39" fmla="*/ 43243 w 172973"/>
                      <a:gd name="connsiteY39" fmla="*/ 129826 h 172974"/>
                      <a:gd name="connsiteX40" fmla="*/ 43243 w 172973"/>
                      <a:gd name="connsiteY40" fmla="*/ 108204 h 172974"/>
                      <a:gd name="connsiteX41" fmla="*/ 64865 w 172973"/>
                      <a:gd name="connsiteY41" fmla="*/ 108204 h 172974"/>
                      <a:gd name="connsiteX42" fmla="*/ 64865 w 172973"/>
                      <a:gd name="connsiteY42" fmla="*/ 129826 h 17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72973" h="172974">
                        <a:moveTo>
                          <a:pt x="108109" y="129826"/>
                        </a:moveTo>
                        <a:lnTo>
                          <a:pt x="129730" y="129826"/>
                        </a:lnTo>
                        <a:lnTo>
                          <a:pt x="129730" y="108204"/>
                        </a:lnTo>
                        <a:lnTo>
                          <a:pt x="86487" y="108204"/>
                        </a:lnTo>
                        <a:lnTo>
                          <a:pt x="86487" y="86582"/>
                        </a:lnTo>
                        <a:lnTo>
                          <a:pt x="129730" y="86582"/>
                        </a:lnTo>
                        <a:lnTo>
                          <a:pt x="129730" y="108204"/>
                        </a:lnTo>
                        <a:lnTo>
                          <a:pt x="151352" y="108204"/>
                        </a:lnTo>
                        <a:lnTo>
                          <a:pt x="151352" y="86582"/>
                        </a:lnTo>
                        <a:lnTo>
                          <a:pt x="172974" y="86582"/>
                        </a:lnTo>
                        <a:lnTo>
                          <a:pt x="172974" y="43339"/>
                        </a:lnTo>
                        <a:lnTo>
                          <a:pt x="129730" y="43339"/>
                        </a:lnTo>
                        <a:lnTo>
                          <a:pt x="129730" y="95"/>
                        </a:lnTo>
                        <a:lnTo>
                          <a:pt x="108109" y="95"/>
                        </a:lnTo>
                        <a:lnTo>
                          <a:pt x="108109" y="64865"/>
                        </a:lnTo>
                        <a:lnTo>
                          <a:pt x="86487" y="64865"/>
                        </a:lnTo>
                        <a:lnTo>
                          <a:pt x="86487" y="43243"/>
                        </a:lnTo>
                        <a:lnTo>
                          <a:pt x="64865" y="43243"/>
                        </a:lnTo>
                        <a:lnTo>
                          <a:pt x="64865" y="21622"/>
                        </a:lnTo>
                        <a:lnTo>
                          <a:pt x="43243" y="21622"/>
                        </a:lnTo>
                        <a:lnTo>
                          <a:pt x="43243" y="0"/>
                        </a:lnTo>
                        <a:lnTo>
                          <a:pt x="21622" y="0"/>
                        </a:lnTo>
                        <a:lnTo>
                          <a:pt x="21622" y="43243"/>
                        </a:lnTo>
                        <a:lnTo>
                          <a:pt x="43243" y="43243"/>
                        </a:lnTo>
                        <a:lnTo>
                          <a:pt x="43243" y="86487"/>
                        </a:lnTo>
                        <a:lnTo>
                          <a:pt x="21622" y="86487"/>
                        </a:lnTo>
                        <a:lnTo>
                          <a:pt x="21622" y="108109"/>
                        </a:lnTo>
                        <a:lnTo>
                          <a:pt x="0" y="108109"/>
                        </a:lnTo>
                        <a:lnTo>
                          <a:pt x="0" y="129731"/>
                        </a:lnTo>
                        <a:lnTo>
                          <a:pt x="21622" y="129731"/>
                        </a:lnTo>
                        <a:lnTo>
                          <a:pt x="21622" y="151352"/>
                        </a:lnTo>
                        <a:lnTo>
                          <a:pt x="0" y="151352"/>
                        </a:lnTo>
                        <a:lnTo>
                          <a:pt x="0" y="172974"/>
                        </a:lnTo>
                        <a:lnTo>
                          <a:pt x="64770" y="172974"/>
                        </a:lnTo>
                        <a:lnTo>
                          <a:pt x="64770" y="151352"/>
                        </a:lnTo>
                        <a:lnTo>
                          <a:pt x="86392" y="151352"/>
                        </a:lnTo>
                        <a:lnTo>
                          <a:pt x="86392" y="129731"/>
                        </a:lnTo>
                        <a:lnTo>
                          <a:pt x="108014" y="129731"/>
                        </a:lnTo>
                        <a:close/>
                        <a:moveTo>
                          <a:pt x="64865" y="129826"/>
                        </a:moveTo>
                        <a:lnTo>
                          <a:pt x="43243" y="129826"/>
                        </a:lnTo>
                        <a:lnTo>
                          <a:pt x="43243" y="108204"/>
                        </a:lnTo>
                        <a:lnTo>
                          <a:pt x="64865" y="108204"/>
                        </a:lnTo>
                        <a:lnTo>
                          <a:pt x="64865" y="129826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0" name="Freeform: Shape 439">
                    <a:extLst>
                      <a:ext uri="{FF2B5EF4-FFF2-40B4-BE49-F238E27FC236}">
                        <a16:creationId xmlns:a16="http://schemas.microsoft.com/office/drawing/2014/main" id="{BED59101-76A9-0079-3FFA-319D22FA2EE7}"/>
                      </a:ext>
                    </a:extLst>
                  </p:cNvPr>
                  <p:cNvSpPr/>
                  <p:nvPr/>
                </p:nvSpPr>
                <p:spPr>
                  <a:xfrm>
                    <a:off x="1705546" y="3529892"/>
                    <a:ext cx="21621" cy="43243"/>
                  </a:xfrm>
                  <a:custGeom>
                    <a:avLst/>
                    <a:gdLst>
                      <a:gd name="connsiteX0" fmla="*/ 0 w 21621"/>
                      <a:gd name="connsiteY0" fmla="*/ 43244 h 43243"/>
                      <a:gd name="connsiteX1" fmla="*/ 21622 w 21621"/>
                      <a:gd name="connsiteY1" fmla="*/ 43244 h 43243"/>
                      <a:gd name="connsiteX2" fmla="*/ 21622 w 21621"/>
                      <a:gd name="connsiteY2" fmla="*/ 21622 h 43243"/>
                      <a:gd name="connsiteX3" fmla="*/ 21622 w 21621"/>
                      <a:gd name="connsiteY3" fmla="*/ 0 h 43243"/>
                      <a:gd name="connsiteX4" fmla="*/ 0 w 21621"/>
                      <a:gd name="connsiteY4" fmla="*/ 0 h 43243"/>
                      <a:gd name="connsiteX5" fmla="*/ 0 w 21621"/>
                      <a:gd name="connsiteY5" fmla="*/ 21622 h 43243"/>
                      <a:gd name="connsiteX6" fmla="*/ 0 w 21621"/>
                      <a:gd name="connsiteY6" fmla="*/ 43244 h 43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21" h="43243">
                        <a:moveTo>
                          <a:pt x="0" y="43244"/>
                        </a:moveTo>
                        <a:lnTo>
                          <a:pt x="21622" y="43244"/>
                        </a:lnTo>
                        <a:lnTo>
                          <a:pt x="21622" y="21622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244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1" name="Freeform: Shape 440">
                    <a:extLst>
                      <a:ext uri="{FF2B5EF4-FFF2-40B4-BE49-F238E27FC236}">
                        <a16:creationId xmlns:a16="http://schemas.microsoft.com/office/drawing/2014/main" id="{318A5FCB-656D-3418-8379-351C5A64220D}"/>
                      </a:ext>
                    </a:extLst>
                  </p:cNvPr>
                  <p:cNvSpPr/>
                  <p:nvPr/>
                </p:nvSpPr>
                <p:spPr>
                  <a:xfrm>
                    <a:off x="1921573" y="3292338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2" name="Freeform: Shape 441">
                    <a:extLst>
                      <a:ext uri="{FF2B5EF4-FFF2-40B4-BE49-F238E27FC236}">
                        <a16:creationId xmlns:a16="http://schemas.microsoft.com/office/drawing/2014/main" id="{01D79E48-86B6-77DD-6714-FDAC4DD60560}"/>
                      </a:ext>
                    </a:extLst>
                  </p:cNvPr>
                  <p:cNvSpPr/>
                  <p:nvPr/>
                </p:nvSpPr>
                <p:spPr>
                  <a:xfrm>
                    <a:off x="1770411" y="3573135"/>
                    <a:ext cx="43148" cy="21621"/>
                  </a:xfrm>
                  <a:custGeom>
                    <a:avLst/>
                    <a:gdLst>
                      <a:gd name="connsiteX0" fmla="*/ 43148 w 43148"/>
                      <a:gd name="connsiteY0" fmla="*/ 21622 h 21621"/>
                      <a:gd name="connsiteX1" fmla="*/ 43148 w 43148"/>
                      <a:gd name="connsiteY1" fmla="*/ 0 h 21621"/>
                      <a:gd name="connsiteX2" fmla="*/ 21527 w 43148"/>
                      <a:gd name="connsiteY2" fmla="*/ 0 h 21621"/>
                      <a:gd name="connsiteX3" fmla="*/ 0 w 43148"/>
                      <a:gd name="connsiteY3" fmla="*/ 0 h 21621"/>
                      <a:gd name="connsiteX4" fmla="*/ 0 w 43148"/>
                      <a:gd name="connsiteY4" fmla="*/ 21622 h 21621"/>
                      <a:gd name="connsiteX5" fmla="*/ 21527 w 43148"/>
                      <a:gd name="connsiteY5" fmla="*/ 21622 h 21621"/>
                      <a:gd name="connsiteX6" fmla="*/ 43148 w 43148"/>
                      <a:gd name="connsiteY6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148" h="21621">
                        <a:moveTo>
                          <a:pt x="43148" y="21622"/>
                        </a:moveTo>
                        <a:lnTo>
                          <a:pt x="43148" y="0"/>
                        </a:lnTo>
                        <a:lnTo>
                          <a:pt x="21527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527" y="21622"/>
                        </a:lnTo>
                        <a:lnTo>
                          <a:pt x="43148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3" name="Freeform: Shape 442">
                    <a:extLst>
                      <a:ext uri="{FF2B5EF4-FFF2-40B4-BE49-F238E27FC236}">
                        <a16:creationId xmlns:a16="http://schemas.microsoft.com/office/drawing/2014/main" id="{67642DF3-22ED-91A8-65BE-88A2A271D20A}"/>
                      </a:ext>
                    </a:extLst>
                  </p:cNvPr>
                  <p:cNvSpPr/>
                  <p:nvPr/>
                </p:nvSpPr>
                <p:spPr>
                  <a:xfrm>
                    <a:off x="1619154" y="3292338"/>
                    <a:ext cx="43243" cy="43148"/>
                  </a:xfrm>
                  <a:custGeom>
                    <a:avLst/>
                    <a:gdLst>
                      <a:gd name="connsiteX0" fmla="*/ 43243 w 43243"/>
                      <a:gd name="connsiteY0" fmla="*/ 21622 h 43148"/>
                      <a:gd name="connsiteX1" fmla="*/ 43243 w 43243"/>
                      <a:gd name="connsiteY1" fmla="*/ 0 h 43148"/>
                      <a:gd name="connsiteX2" fmla="*/ 21622 w 43243"/>
                      <a:gd name="connsiteY2" fmla="*/ 0 h 43148"/>
                      <a:gd name="connsiteX3" fmla="*/ 0 w 43243"/>
                      <a:gd name="connsiteY3" fmla="*/ 0 h 43148"/>
                      <a:gd name="connsiteX4" fmla="*/ 0 w 43243"/>
                      <a:gd name="connsiteY4" fmla="*/ 21622 h 43148"/>
                      <a:gd name="connsiteX5" fmla="*/ 21622 w 43243"/>
                      <a:gd name="connsiteY5" fmla="*/ 21622 h 43148"/>
                      <a:gd name="connsiteX6" fmla="*/ 21622 w 43243"/>
                      <a:gd name="connsiteY6" fmla="*/ 43148 h 43148"/>
                      <a:gd name="connsiteX7" fmla="*/ 43243 w 43243"/>
                      <a:gd name="connsiteY7" fmla="*/ 43148 h 43148"/>
                      <a:gd name="connsiteX8" fmla="*/ 43243 w 43243"/>
                      <a:gd name="connsiteY8" fmla="*/ 21622 h 43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43" h="43148">
                        <a:moveTo>
                          <a:pt x="43243" y="21622"/>
                        </a:moveTo>
                        <a:lnTo>
                          <a:pt x="43243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622" y="21622"/>
                        </a:lnTo>
                        <a:lnTo>
                          <a:pt x="21622" y="43148"/>
                        </a:lnTo>
                        <a:lnTo>
                          <a:pt x="43243" y="43148"/>
                        </a:lnTo>
                        <a:lnTo>
                          <a:pt x="43243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4" name="Freeform: Shape 443">
                    <a:extLst>
                      <a:ext uri="{FF2B5EF4-FFF2-40B4-BE49-F238E27FC236}">
                        <a16:creationId xmlns:a16="http://schemas.microsoft.com/office/drawing/2014/main" id="{15F72E59-57ED-4DE6-724A-870332AE2959}"/>
                      </a:ext>
                    </a:extLst>
                  </p:cNvPr>
                  <p:cNvSpPr/>
                  <p:nvPr/>
                </p:nvSpPr>
                <p:spPr>
                  <a:xfrm>
                    <a:off x="1662397" y="3465122"/>
                    <a:ext cx="43148" cy="64769"/>
                  </a:xfrm>
                  <a:custGeom>
                    <a:avLst/>
                    <a:gdLst>
                      <a:gd name="connsiteX0" fmla="*/ 43148 w 43148"/>
                      <a:gd name="connsiteY0" fmla="*/ 21622 h 64769"/>
                      <a:gd name="connsiteX1" fmla="*/ 43148 w 43148"/>
                      <a:gd name="connsiteY1" fmla="*/ 0 h 64769"/>
                      <a:gd name="connsiteX2" fmla="*/ 21622 w 43148"/>
                      <a:gd name="connsiteY2" fmla="*/ 0 h 64769"/>
                      <a:gd name="connsiteX3" fmla="*/ 21622 w 43148"/>
                      <a:gd name="connsiteY3" fmla="*/ 21622 h 64769"/>
                      <a:gd name="connsiteX4" fmla="*/ 21622 w 43148"/>
                      <a:gd name="connsiteY4" fmla="*/ 43244 h 64769"/>
                      <a:gd name="connsiteX5" fmla="*/ 0 w 43148"/>
                      <a:gd name="connsiteY5" fmla="*/ 43244 h 64769"/>
                      <a:gd name="connsiteX6" fmla="*/ 0 w 43148"/>
                      <a:gd name="connsiteY6" fmla="*/ 64770 h 64769"/>
                      <a:gd name="connsiteX7" fmla="*/ 21622 w 43148"/>
                      <a:gd name="connsiteY7" fmla="*/ 64770 h 64769"/>
                      <a:gd name="connsiteX8" fmla="*/ 43148 w 43148"/>
                      <a:gd name="connsiteY8" fmla="*/ 64770 h 64769"/>
                      <a:gd name="connsiteX9" fmla="*/ 43148 w 43148"/>
                      <a:gd name="connsiteY9" fmla="*/ 43244 h 64769"/>
                      <a:gd name="connsiteX10" fmla="*/ 43148 w 43148"/>
                      <a:gd name="connsiteY10" fmla="*/ 21622 h 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148" h="64769">
                        <a:moveTo>
                          <a:pt x="43148" y="21622"/>
                        </a:moveTo>
                        <a:lnTo>
                          <a:pt x="43148" y="0"/>
                        </a:ln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21622" y="43244"/>
                        </a:lnTo>
                        <a:lnTo>
                          <a:pt x="0" y="43244"/>
                        </a:lnTo>
                        <a:lnTo>
                          <a:pt x="0" y="64770"/>
                        </a:lnTo>
                        <a:lnTo>
                          <a:pt x="21622" y="64770"/>
                        </a:lnTo>
                        <a:lnTo>
                          <a:pt x="43148" y="64770"/>
                        </a:lnTo>
                        <a:lnTo>
                          <a:pt x="43148" y="43244"/>
                        </a:lnTo>
                        <a:lnTo>
                          <a:pt x="43148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5" name="Freeform: Shape 444">
                    <a:extLst>
                      <a:ext uri="{FF2B5EF4-FFF2-40B4-BE49-F238E27FC236}">
                        <a16:creationId xmlns:a16="http://schemas.microsoft.com/office/drawing/2014/main" id="{12E39B6F-8E12-F800-BBBF-697135988156}"/>
                      </a:ext>
                    </a:extLst>
                  </p:cNvPr>
                  <p:cNvSpPr/>
                  <p:nvPr/>
                </p:nvSpPr>
                <p:spPr>
                  <a:xfrm>
                    <a:off x="1943194" y="3292338"/>
                    <a:ext cx="86391" cy="43148"/>
                  </a:xfrm>
                  <a:custGeom>
                    <a:avLst/>
                    <a:gdLst>
                      <a:gd name="connsiteX0" fmla="*/ 64770 w 86391"/>
                      <a:gd name="connsiteY0" fmla="*/ 0 h 43148"/>
                      <a:gd name="connsiteX1" fmla="*/ 43148 w 86391"/>
                      <a:gd name="connsiteY1" fmla="*/ 0 h 43148"/>
                      <a:gd name="connsiteX2" fmla="*/ 21622 w 86391"/>
                      <a:gd name="connsiteY2" fmla="*/ 0 h 43148"/>
                      <a:gd name="connsiteX3" fmla="*/ 21622 w 86391"/>
                      <a:gd name="connsiteY3" fmla="*/ 21622 h 43148"/>
                      <a:gd name="connsiteX4" fmla="*/ 0 w 86391"/>
                      <a:gd name="connsiteY4" fmla="*/ 21622 h 43148"/>
                      <a:gd name="connsiteX5" fmla="*/ 0 w 86391"/>
                      <a:gd name="connsiteY5" fmla="*/ 43148 h 43148"/>
                      <a:gd name="connsiteX6" fmla="*/ 21622 w 86391"/>
                      <a:gd name="connsiteY6" fmla="*/ 43148 h 43148"/>
                      <a:gd name="connsiteX7" fmla="*/ 43148 w 86391"/>
                      <a:gd name="connsiteY7" fmla="*/ 43148 h 43148"/>
                      <a:gd name="connsiteX8" fmla="*/ 64770 w 86391"/>
                      <a:gd name="connsiteY8" fmla="*/ 43148 h 43148"/>
                      <a:gd name="connsiteX9" fmla="*/ 86392 w 86391"/>
                      <a:gd name="connsiteY9" fmla="*/ 43148 h 43148"/>
                      <a:gd name="connsiteX10" fmla="*/ 86392 w 86391"/>
                      <a:gd name="connsiteY10" fmla="*/ 21622 h 43148"/>
                      <a:gd name="connsiteX11" fmla="*/ 64770 w 86391"/>
                      <a:gd name="connsiteY11" fmla="*/ 21622 h 43148"/>
                      <a:gd name="connsiteX12" fmla="*/ 64770 w 86391"/>
                      <a:gd name="connsiteY12" fmla="*/ 0 h 43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6391" h="43148">
                        <a:moveTo>
                          <a:pt x="64770" y="0"/>
                        </a:moveTo>
                        <a:lnTo>
                          <a:pt x="43148" y="0"/>
                        </a:ln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lnTo>
                          <a:pt x="0" y="43148"/>
                        </a:lnTo>
                        <a:lnTo>
                          <a:pt x="21622" y="43148"/>
                        </a:lnTo>
                        <a:lnTo>
                          <a:pt x="43148" y="43148"/>
                        </a:lnTo>
                        <a:lnTo>
                          <a:pt x="64770" y="43148"/>
                        </a:lnTo>
                        <a:lnTo>
                          <a:pt x="86392" y="43148"/>
                        </a:lnTo>
                        <a:lnTo>
                          <a:pt x="86392" y="21622"/>
                        </a:lnTo>
                        <a:lnTo>
                          <a:pt x="64770" y="21622"/>
                        </a:lnTo>
                        <a:lnTo>
                          <a:pt x="64770" y="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6" name="Freeform: Shape 445">
                    <a:extLst>
                      <a:ext uri="{FF2B5EF4-FFF2-40B4-BE49-F238E27FC236}">
                        <a16:creationId xmlns:a16="http://schemas.microsoft.com/office/drawing/2014/main" id="{F89E5047-3DF4-3E9C-2A87-6D41D2117838}"/>
                      </a:ext>
                    </a:extLst>
                  </p:cNvPr>
                  <p:cNvSpPr/>
                  <p:nvPr/>
                </p:nvSpPr>
                <p:spPr>
                  <a:xfrm>
                    <a:off x="1943194" y="3421878"/>
                    <a:ext cx="86391" cy="86486"/>
                  </a:xfrm>
                  <a:custGeom>
                    <a:avLst/>
                    <a:gdLst>
                      <a:gd name="connsiteX0" fmla="*/ 0 w 86391"/>
                      <a:gd name="connsiteY0" fmla="*/ 43243 h 86486"/>
                      <a:gd name="connsiteX1" fmla="*/ 21622 w 86391"/>
                      <a:gd name="connsiteY1" fmla="*/ 43243 h 86486"/>
                      <a:gd name="connsiteX2" fmla="*/ 21622 w 86391"/>
                      <a:gd name="connsiteY2" fmla="*/ 64865 h 86486"/>
                      <a:gd name="connsiteX3" fmla="*/ 43148 w 86391"/>
                      <a:gd name="connsiteY3" fmla="*/ 64865 h 86486"/>
                      <a:gd name="connsiteX4" fmla="*/ 43148 w 86391"/>
                      <a:gd name="connsiteY4" fmla="*/ 86487 h 86486"/>
                      <a:gd name="connsiteX5" fmla="*/ 64770 w 86391"/>
                      <a:gd name="connsiteY5" fmla="*/ 86487 h 86486"/>
                      <a:gd name="connsiteX6" fmla="*/ 64770 w 86391"/>
                      <a:gd name="connsiteY6" fmla="*/ 64865 h 86486"/>
                      <a:gd name="connsiteX7" fmla="*/ 86392 w 86391"/>
                      <a:gd name="connsiteY7" fmla="*/ 64865 h 86486"/>
                      <a:gd name="connsiteX8" fmla="*/ 86392 w 86391"/>
                      <a:gd name="connsiteY8" fmla="*/ 43243 h 86486"/>
                      <a:gd name="connsiteX9" fmla="*/ 64770 w 86391"/>
                      <a:gd name="connsiteY9" fmla="*/ 43243 h 86486"/>
                      <a:gd name="connsiteX10" fmla="*/ 43148 w 86391"/>
                      <a:gd name="connsiteY10" fmla="*/ 43243 h 86486"/>
                      <a:gd name="connsiteX11" fmla="*/ 43148 w 86391"/>
                      <a:gd name="connsiteY11" fmla="*/ 21622 h 86486"/>
                      <a:gd name="connsiteX12" fmla="*/ 21622 w 86391"/>
                      <a:gd name="connsiteY12" fmla="*/ 21622 h 86486"/>
                      <a:gd name="connsiteX13" fmla="*/ 21622 w 86391"/>
                      <a:gd name="connsiteY13" fmla="*/ 0 h 86486"/>
                      <a:gd name="connsiteX14" fmla="*/ 0 w 86391"/>
                      <a:gd name="connsiteY14" fmla="*/ 0 h 86486"/>
                      <a:gd name="connsiteX15" fmla="*/ 0 w 86391"/>
                      <a:gd name="connsiteY15" fmla="*/ 21622 h 86486"/>
                      <a:gd name="connsiteX16" fmla="*/ 0 w 86391"/>
                      <a:gd name="connsiteY16" fmla="*/ 43243 h 86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6391" h="86486">
                        <a:moveTo>
                          <a:pt x="0" y="43243"/>
                        </a:moveTo>
                        <a:lnTo>
                          <a:pt x="21622" y="43243"/>
                        </a:lnTo>
                        <a:lnTo>
                          <a:pt x="21622" y="64865"/>
                        </a:lnTo>
                        <a:lnTo>
                          <a:pt x="43148" y="64865"/>
                        </a:lnTo>
                        <a:lnTo>
                          <a:pt x="43148" y="86487"/>
                        </a:lnTo>
                        <a:lnTo>
                          <a:pt x="64770" y="86487"/>
                        </a:lnTo>
                        <a:lnTo>
                          <a:pt x="64770" y="64865"/>
                        </a:lnTo>
                        <a:lnTo>
                          <a:pt x="86392" y="64865"/>
                        </a:lnTo>
                        <a:lnTo>
                          <a:pt x="86392" y="43243"/>
                        </a:lnTo>
                        <a:lnTo>
                          <a:pt x="64770" y="43243"/>
                        </a:lnTo>
                        <a:lnTo>
                          <a:pt x="43148" y="43243"/>
                        </a:lnTo>
                        <a:lnTo>
                          <a:pt x="43148" y="21622"/>
                        </a:lnTo>
                        <a:lnTo>
                          <a:pt x="21622" y="21622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243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47" name="Freeform: Shape 446">
                    <a:extLst>
                      <a:ext uri="{FF2B5EF4-FFF2-40B4-BE49-F238E27FC236}">
                        <a16:creationId xmlns:a16="http://schemas.microsoft.com/office/drawing/2014/main" id="{195E99BD-D6CB-4695-C52C-DBE4654D1508}"/>
                      </a:ext>
                    </a:extLst>
                  </p:cNvPr>
                  <p:cNvSpPr/>
                  <p:nvPr/>
                </p:nvSpPr>
                <p:spPr>
                  <a:xfrm>
                    <a:off x="1813559" y="3443500"/>
                    <a:ext cx="129730" cy="151352"/>
                  </a:xfrm>
                  <a:custGeom>
                    <a:avLst/>
                    <a:gdLst>
                      <a:gd name="connsiteX0" fmla="*/ 86392 w 129730"/>
                      <a:gd name="connsiteY0" fmla="*/ 21622 h 151352"/>
                      <a:gd name="connsiteX1" fmla="*/ 21622 w 129730"/>
                      <a:gd name="connsiteY1" fmla="*/ 21622 h 151352"/>
                      <a:gd name="connsiteX2" fmla="*/ 21622 w 129730"/>
                      <a:gd name="connsiteY2" fmla="*/ 0 h 151352"/>
                      <a:gd name="connsiteX3" fmla="*/ 0 w 129730"/>
                      <a:gd name="connsiteY3" fmla="*/ 0 h 151352"/>
                      <a:gd name="connsiteX4" fmla="*/ 0 w 129730"/>
                      <a:gd name="connsiteY4" fmla="*/ 43244 h 151352"/>
                      <a:gd name="connsiteX5" fmla="*/ 21622 w 129730"/>
                      <a:gd name="connsiteY5" fmla="*/ 43244 h 151352"/>
                      <a:gd name="connsiteX6" fmla="*/ 21622 w 129730"/>
                      <a:gd name="connsiteY6" fmla="*/ 86487 h 151352"/>
                      <a:gd name="connsiteX7" fmla="*/ 0 w 129730"/>
                      <a:gd name="connsiteY7" fmla="*/ 86487 h 151352"/>
                      <a:gd name="connsiteX8" fmla="*/ 0 w 129730"/>
                      <a:gd name="connsiteY8" fmla="*/ 108109 h 151352"/>
                      <a:gd name="connsiteX9" fmla="*/ 21622 w 129730"/>
                      <a:gd name="connsiteY9" fmla="*/ 108109 h 151352"/>
                      <a:gd name="connsiteX10" fmla="*/ 21622 w 129730"/>
                      <a:gd name="connsiteY10" fmla="*/ 129731 h 151352"/>
                      <a:gd name="connsiteX11" fmla="*/ 64865 w 129730"/>
                      <a:gd name="connsiteY11" fmla="*/ 129731 h 151352"/>
                      <a:gd name="connsiteX12" fmla="*/ 64865 w 129730"/>
                      <a:gd name="connsiteY12" fmla="*/ 151352 h 151352"/>
                      <a:gd name="connsiteX13" fmla="*/ 86487 w 129730"/>
                      <a:gd name="connsiteY13" fmla="*/ 151352 h 151352"/>
                      <a:gd name="connsiteX14" fmla="*/ 86487 w 129730"/>
                      <a:gd name="connsiteY14" fmla="*/ 129731 h 151352"/>
                      <a:gd name="connsiteX15" fmla="*/ 129731 w 129730"/>
                      <a:gd name="connsiteY15" fmla="*/ 129731 h 151352"/>
                      <a:gd name="connsiteX16" fmla="*/ 129731 w 129730"/>
                      <a:gd name="connsiteY16" fmla="*/ 21717 h 151352"/>
                      <a:gd name="connsiteX17" fmla="*/ 86487 w 129730"/>
                      <a:gd name="connsiteY17" fmla="*/ 21717 h 151352"/>
                      <a:gd name="connsiteX18" fmla="*/ 108014 w 129730"/>
                      <a:gd name="connsiteY18" fmla="*/ 64865 h 151352"/>
                      <a:gd name="connsiteX19" fmla="*/ 108014 w 129730"/>
                      <a:gd name="connsiteY19" fmla="*/ 108109 h 151352"/>
                      <a:gd name="connsiteX20" fmla="*/ 43244 w 129730"/>
                      <a:gd name="connsiteY20" fmla="*/ 108109 h 151352"/>
                      <a:gd name="connsiteX21" fmla="*/ 43244 w 129730"/>
                      <a:gd name="connsiteY21" fmla="*/ 43339 h 151352"/>
                      <a:gd name="connsiteX22" fmla="*/ 108014 w 129730"/>
                      <a:gd name="connsiteY22" fmla="*/ 43339 h 151352"/>
                      <a:gd name="connsiteX23" fmla="*/ 108014 w 129730"/>
                      <a:gd name="connsiteY23" fmla="*/ 64960 h 151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29730" h="151352">
                        <a:moveTo>
                          <a:pt x="86392" y="21622"/>
                        </a:moveTo>
                        <a:lnTo>
                          <a:pt x="21622" y="21622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43244"/>
                        </a:lnTo>
                        <a:lnTo>
                          <a:pt x="21622" y="43244"/>
                        </a:lnTo>
                        <a:lnTo>
                          <a:pt x="21622" y="86487"/>
                        </a:lnTo>
                        <a:lnTo>
                          <a:pt x="0" y="86487"/>
                        </a:lnTo>
                        <a:lnTo>
                          <a:pt x="0" y="108109"/>
                        </a:lnTo>
                        <a:lnTo>
                          <a:pt x="21622" y="108109"/>
                        </a:lnTo>
                        <a:lnTo>
                          <a:pt x="21622" y="129731"/>
                        </a:lnTo>
                        <a:lnTo>
                          <a:pt x="64865" y="129731"/>
                        </a:lnTo>
                        <a:lnTo>
                          <a:pt x="64865" y="151352"/>
                        </a:lnTo>
                        <a:lnTo>
                          <a:pt x="86487" y="151352"/>
                        </a:lnTo>
                        <a:lnTo>
                          <a:pt x="86487" y="129731"/>
                        </a:lnTo>
                        <a:lnTo>
                          <a:pt x="129731" y="129731"/>
                        </a:lnTo>
                        <a:lnTo>
                          <a:pt x="129731" y="21717"/>
                        </a:lnTo>
                        <a:lnTo>
                          <a:pt x="86487" y="21717"/>
                        </a:lnTo>
                        <a:close/>
                        <a:moveTo>
                          <a:pt x="108014" y="64865"/>
                        </a:moveTo>
                        <a:lnTo>
                          <a:pt x="108014" y="108109"/>
                        </a:lnTo>
                        <a:lnTo>
                          <a:pt x="43244" y="108109"/>
                        </a:lnTo>
                        <a:lnTo>
                          <a:pt x="43244" y="43339"/>
                        </a:lnTo>
                        <a:lnTo>
                          <a:pt x="108014" y="43339"/>
                        </a:lnTo>
                        <a:lnTo>
                          <a:pt x="108014" y="6496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0" name="Freeform: Shape 639">
                    <a:extLst>
                      <a:ext uri="{FF2B5EF4-FFF2-40B4-BE49-F238E27FC236}">
                        <a16:creationId xmlns:a16="http://schemas.microsoft.com/office/drawing/2014/main" id="{208EDE41-9AE3-4005-1A2C-15F77F655473}"/>
                      </a:ext>
                    </a:extLst>
                  </p:cNvPr>
                  <p:cNvSpPr/>
                  <p:nvPr/>
                </p:nvSpPr>
                <p:spPr>
                  <a:xfrm>
                    <a:off x="1856802" y="3335487"/>
                    <a:ext cx="129540" cy="108013"/>
                  </a:xfrm>
                  <a:custGeom>
                    <a:avLst/>
                    <a:gdLst>
                      <a:gd name="connsiteX0" fmla="*/ 64770 w 129540"/>
                      <a:gd name="connsiteY0" fmla="*/ 21622 h 108013"/>
                      <a:gd name="connsiteX1" fmla="*/ 64770 w 129540"/>
                      <a:gd name="connsiteY1" fmla="*/ 43243 h 108013"/>
                      <a:gd name="connsiteX2" fmla="*/ 64770 w 129540"/>
                      <a:gd name="connsiteY2" fmla="*/ 64865 h 108013"/>
                      <a:gd name="connsiteX3" fmla="*/ 43148 w 129540"/>
                      <a:gd name="connsiteY3" fmla="*/ 64865 h 108013"/>
                      <a:gd name="connsiteX4" fmla="*/ 21622 w 129540"/>
                      <a:gd name="connsiteY4" fmla="*/ 64865 h 108013"/>
                      <a:gd name="connsiteX5" fmla="*/ 21622 w 129540"/>
                      <a:gd name="connsiteY5" fmla="*/ 86392 h 108013"/>
                      <a:gd name="connsiteX6" fmla="*/ 0 w 129540"/>
                      <a:gd name="connsiteY6" fmla="*/ 86392 h 108013"/>
                      <a:gd name="connsiteX7" fmla="*/ 0 w 129540"/>
                      <a:gd name="connsiteY7" fmla="*/ 108013 h 108013"/>
                      <a:gd name="connsiteX8" fmla="*/ 21622 w 129540"/>
                      <a:gd name="connsiteY8" fmla="*/ 108013 h 108013"/>
                      <a:gd name="connsiteX9" fmla="*/ 43148 w 129540"/>
                      <a:gd name="connsiteY9" fmla="*/ 108013 h 108013"/>
                      <a:gd name="connsiteX10" fmla="*/ 43148 w 129540"/>
                      <a:gd name="connsiteY10" fmla="*/ 86392 h 108013"/>
                      <a:gd name="connsiteX11" fmla="*/ 64770 w 129540"/>
                      <a:gd name="connsiteY11" fmla="*/ 86392 h 108013"/>
                      <a:gd name="connsiteX12" fmla="*/ 86392 w 129540"/>
                      <a:gd name="connsiteY12" fmla="*/ 86392 h 108013"/>
                      <a:gd name="connsiteX13" fmla="*/ 86392 w 129540"/>
                      <a:gd name="connsiteY13" fmla="*/ 64865 h 108013"/>
                      <a:gd name="connsiteX14" fmla="*/ 108014 w 129540"/>
                      <a:gd name="connsiteY14" fmla="*/ 64865 h 108013"/>
                      <a:gd name="connsiteX15" fmla="*/ 108014 w 129540"/>
                      <a:gd name="connsiteY15" fmla="*/ 43243 h 108013"/>
                      <a:gd name="connsiteX16" fmla="*/ 129540 w 129540"/>
                      <a:gd name="connsiteY16" fmla="*/ 43243 h 108013"/>
                      <a:gd name="connsiteX17" fmla="*/ 129540 w 129540"/>
                      <a:gd name="connsiteY17" fmla="*/ 21622 h 108013"/>
                      <a:gd name="connsiteX18" fmla="*/ 108014 w 129540"/>
                      <a:gd name="connsiteY18" fmla="*/ 21622 h 108013"/>
                      <a:gd name="connsiteX19" fmla="*/ 86392 w 129540"/>
                      <a:gd name="connsiteY19" fmla="*/ 21622 h 108013"/>
                      <a:gd name="connsiteX20" fmla="*/ 86392 w 129540"/>
                      <a:gd name="connsiteY20" fmla="*/ 0 h 108013"/>
                      <a:gd name="connsiteX21" fmla="*/ 64770 w 129540"/>
                      <a:gd name="connsiteY21" fmla="*/ 0 h 108013"/>
                      <a:gd name="connsiteX22" fmla="*/ 64770 w 129540"/>
                      <a:gd name="connsiteY22" fmla="*/ 21622 h 108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29540" h="108013">
                        <a:moveTo>
                          <a:pt x="64770" y="21622"/>
                        </a:moveTo>
                        <a:lnTo>
                          <a:pt x="64770" y="43243"/>
                        </a:lnTo>
                        <a:lnTo>
                          <a:pt x="64770" y="64865"/>
                        </a:lnTo>
                        <a:lnTo>
                          <a:pt x="43148" y="64865"/>
                        </a:lnTo>
                        <a:lnTo>
                          <a:pt x="21622" y="64865"/>
                        </a:lnTo>
                        <a:lnTo>
                          <a:pt x="21622" y="86392"/>
                        </a:lnTo>
                        <a:lnTo>
                          <a:pt x="0" y="86392"/>
                        </a:lnTo>
                        <a:lnTo>
                          <a:pt x="0" y="108013"/>
                        </a:lnTo>
                        <a:lnTo>
                          <a:pt x="21622" y="108013"/>
                        </a:lnTo>
                        <a:lnTo>
                          <a:pt x="43148" y="108013"/>
                        </a:lnTo>
                        <a:lnTo>
                          <a:pt x="43148" y="86392"/>
                        </a:lnTo>
                        <a:lnTo>
                          <a:pt x="64770" y="86392"/>
                        </a:lnTo>
                        <a:lnTo>
                          <a:pt x="86392" y="86392"/>
                        </a:lnTo>
                        <a:lnTo>
                          <a:pt x="86392" y="64865"/>
                        </a:lnTo>
                        <a:lnTo>
                          <a:pt x="108014" y="64865"/>
                        </a:lnTo>
                        <a:lnTo>
                          <a:pt x="108014" y="43243"/>
                        </a:lnTo>
                        <a:lnTo>
                          <a:pt x="129540" y="43243"/>
                        </a:lnTo>
                        <a:lnTo>
                          <a:pt x="129540" y="21622"/>
                        </a:lnTo>
                        <a:lnTo>
                          <a:pt x="108014" y="21622"/>
                        </a:lnTo>
                        <a:lnTo>
                          <a:pt x="86392" y="21622"/>
                        </a:lnTo>
                        <a:lnTo>
                          <a:pt x="86392" y="0"/>
                        </a:lnTo>
                        <a:lnTo>
                          <a:pt x="64770" y="0"/>
                        </a:lnTo>
                        <a:lnTo>
                          <a:pt x="6477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1" name="Freeform: Shape 640">
                    <a:extLst>
                      <a:ext uri="{FF2B5EF4-FFF2-40B4-BE49-F238E27FC236}">
                        <a16:creationId xmlns:a16="http://schemas.microsoft.com/office/drawing/2014/main" id="{32876222-9A94-42AB-5297-43ECF2A7051A}"/>
                      </a:ext>
                    </a:extLst>
                  </p:cNvPr>
                  <p:cNvSpPr/>
                  <p:nvPr/>
                </p:nvSpPr>
                <p:spPr>
                  <a:xfrm>
                    <a:off x="1727167" y="3400352"/>
                    <a:ext cx="86391" cy="129539"/>
                  </a:xfrm>
                  <a:custGeom>
                    <a:avLst/>
                    <a:gdLst>
                      <a:gd name="connsiteX0" fmla="*/ 64770 w 86391"/>
                      <a:gd name="connsiteY0" fmla="*/ 108014 h 129539"/>
                      <a:gd name="connsiteX1" fmla="*/ 64770 w 86391"/>
                      <a:gd name="connsiteY1" fmla="*/ 86392 h 129539"/>
                      <a:gd name="connsiteX2" fmla="*/ 64770 w 86391"/>
                      <a:gd name="connsiteY2" fmla="*/ 64770 h 129539"/>
                      <a:gd name="connsiteX3" fmla="*/ 43244 w 86391"/>
                      <a:gd name="connsiteY3" fmla="*/ 64770 h 129539"/>
                      <a:gd name="connsiteX4" fmla="*/ 43244 w 86391"/>
                      <a:gd name="connsiteY4" fmla="*/ 43148 h 129539"/>
                      <a:gd name="connsiteX5" fmla="*/ 43244 w 86391"/>
                      <a:gd name="connsiteY5" fmla="*/ 21527 h 129539"/>
                      <a:gd name="connsiteX6" fmla="*/ 21622 w 86391"/>
                      <a:gd name="connsiteY6" fmla="*/ 21527 h 129539"/>
                      <a:gd name="connsiteX7" fmla="*/ 21622 w 86391"/>
                      <a:gd name="connsiteY7" fmla="*/ 0 h 129539"/>
                      <a:gd name="connsiteX8" fmla="*/ 0 w 86391"/>
                      <a:gd name="connsiteY8" fmla="*/ 0 h 129539"/>
                      <a:gd name="connsiteX9" fmla="*/ 0 w 86391"/>
                      <a:gd name="connsiteY9" fmla="*/ 21527 h 129539"/>
                      <a:gd name="connsiteX10" fmla="*/ 0 w 86391"/>
                      <a:gd name="connsiteY10" fmla="*/ 43148 h 129539"/>
                      <a:gd name="connsiteX11" fmla="*/ 21622 w 86391"/>
                      <a:gd name="connsiteY11" fmla="*/ 43148 h 129539"/>
                      <a:gd name="connsiteX12" fmla="*/ 21622 w 86391"/>
                      <a:gd name="connsiteY12" fmla="*/ 64770 h 129539"/>
                      <a:gd name="connsiteX13" fmla="*/ 21622 w 86391"/>
                      <a:gd name="connsiteY13" fmla="*/ 86392 h 129539"/>
                      <a:gd name="connsiteX14" fmla="*/ 0 w 86391"/>
                      <a:gd name="connsiteY14" fmla="*/ 86392 h 129539"/>
                      <a:gd name="connsiteX15" fmla="*/ 0 w 86391"/>
                      <a:gd name="connsiteY15" fmla="*/ 108014 h 129539"/>
                      <a:gd name="connsiteX16" fmla="*/ 21622 w 86391"/>
                      <a:gd name="connsiteY16" fmla="*/ 108014 h 129539"/>
                      <a:gd name="connsiteX17" fmla="*/ 21622 w 86391"/>
                      <a:gd name="connsiteY17" fmla="*/ 129540 h 129539"/>
                      <a:gd name="connsiteX18" fmla="*/ 43244 w 86391"/>
                      <a:gd name="connsiteY18" fmla="*/ 129540 h 129539"/>
                      <a:gd name="connsiteX19" fmla="*/ 64770 w 86391"/>
                      <a:gd name="connsiteY19" fmla="*/ 129540 h 129539"/>
                      <a:gd name="connsiteX20" fmla="*/ 86392 w 86391"/>
                      <a:gd name="connsiteY20" fmla="*/ 129540 h 129539"/>
                      <a:gd name="connsiteX21" fmla="*/ 86392 w 86391"/>
                      <a:gd name="connsiteY21" fmla="*/ 108014 h 129539"/>
                      <a:gd name="connsiteX22" fmla="*/ 64770 w 86391"/>
                      <a:gd name="connsiteY22" fmla="*/ 108014 h 129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6391" h="129539">
                        <a:moveTo>
                          <a:pt x="64770" y="108014"/>
                        </a:moveTo>
                        <a:lnTo>
                          <a:pt x="64770" y="86392"/>
                        </a:lnTo>
                        <a:lnTo>
                          <a:pt x="64770" y="64770"/>
                        </a:lnTo>
                        <a:lnTo>
                          <a:pt x="43244" y="64770"/>
                        </a:lnTo>
                        <a:lnTo>
                          <a:pt x="43244" y="43148"/>
                        </a:lnTo>
                        <a:lnTo>
                          <a:pt x="43244" y="21527"/>
                        </a:lnTo>
                        <a:lnTo>
                          <a:pt x="21622" y="21527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527"/>
                        </a:lnTo>
                        <a:lnTo>
                          <a:pt x="0" y="43148"/>
                        </a:lnTo>
                        <a:lnTo>
                          <a:pt x="21622" y="43148"/>
                        </a:lnTo>
                        <a:lnTo>
                          <a:pt x="21622" y="64770"/>
                        </a:lnTo>
                        <a:lnTo>
                          <a:pt x="21622" y="86392"/>
                        </a:lnTo>
                        <a:lnTo>
                          <a:pt x="0" y="86392"/>
                        </a:lnTo>
                        <a:lnTo>
                          <a:pt x="0" y="108014"/>
                        </a:lnTo>
                        <a:lnTo>
                          <a:pt x="21622" y="108014"/>
                        </a:lnTo>
                        <a:lnTo>
                          <a:pt x="21622" y="129540"/>
                        </a:lnTo>
                        <a:lnTo>
                          <a:pt x="43244" y="129540"/>
                        </a:lnTo>
                        <a:lnTo>
                          <a:pt x="64770" y="129540"/>
                        </a:lnTo>
                        <a:lnTo>
                          <a:pt x="86392" y="129540"/>
                        </a:lnTo>
                        <a:lnTo>
                          <a:pt x="86392" y="108014"/>
                        </a:lnTo>
                        <a:lnTo>
                          <a:pt x="64770" y="108014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2" name="Freeform: Shape 641">
                    <a:extLst>
                      <a:ext uri="{FF2B5EF4-FFF2-40B4-BE49-F238E27FC236}">
                        <a16:creationId xmlns:a16="http://schemas.microsoft.com/office/drawing/2014/main" id="{84F2D072-959A-01D2-FCD8-FC86D6F98B20}"/>
                      </a:ext>
                    </a:extLst>
                  </p:cNvPr>
                  <p:cNvSpPr/>
                  <p:nvPr/>
                </p:nvSpPr>
                <p:spPr>
                  <a:xfrm>
                    <a:off x="1878424" y="350836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3" name="Freeform: Shape 642">
                    <a:extLst>
                      <a:ext uri="{FF2B5EF4-FFF2-40B4-BE49-F238E27FC236}">
                        <a16:creationId xmlns:a16="http://schemas.microsoft.com/office/drawing/2014/main" id="{27D0FE80-A087-03CD-F7B0-C2F175640AB6}"/>
                      </a:ext>
                    </a:extLst>
                  </p:cNvPr>
                  <p:cNvSpPr/>
                  <p:nvPr/>
                </p:nvSpPr>
                <p:spPr>
                  <a:xfrm>
                    <a:off x="1791937" y="324909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4" name="Freeform: Shape 643">
                    <a:extLst>
                      <a:ext uri="{FF2B5EF4-FFF2-40B4-BE49-F238E27FC236}">
                        <a16:creationId xmlns:a16="http://schemas.microsoft.com/office/drawing/2014/main" id="{EC5F940A-AB18-DCF0-812B-C4AEEA5DE5FA}"/>
                      </a:ext>
                    </a:extLst>
                  </p:cNvPr>
                  <p:cNvSpPr/>
                  <p:nvPr/>
                </p:nvSpPr>
                <p:spPr>
                  <a:xfrm>
                    <a:off x="1813559" y="3141081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5" name="Freeform: Shape 644">
                    <a:extLst>
                      <a:ext uri="{FF2B5EF4-FFF2-40B4-BE49-F238E27FC236}">
                        <a16:creationId xmlns:a16="http://schemas.microsoft.com/office/drawing/2014/main" id="{167F477A-AA6A-4BE2-C7BE-92000214FB8C}"/>
                      </a:ext>
                    </a:extLst>
                  </p:cNvPr>
                  <p:cNvSpPr/>
                  <p:nvPr/>
                </p:nvSpPr>
                <p:spPr>
                  <a:xfrm>
                    <a:off x="1705546" y="324909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6" name="Freeform: Shape 645">
                    <a:extLst>
                      <a:ext uri="{FF2B5EF4-FFF2-40B4-BE49-F238E27FC236}">
                        <a16:creationId xmlns:a16="http://schemas.microsoft.com/office/drawing/2014/main" id="{A5DA6691-304D-5053-0F52-D57C16D8E1E4}"/>
                      </a:ext>
                    </a:extLst>
                  </p:cNvPr>
                  <p:cNvSpPr/>
                  <p:nvPr/>
                </p:nvSpPr>
                <p:spPr>
                  <a:xfrm>
                    <a:off x="1921573" y="3162703"/>
                    <a:ext cx="64769" cy="64769"/>
                  </a:xfrm>
                  <a:custGeom>
                    <a:avLst/>
                    <a:gdLst>
                      <a:gd name="connsiteX0" fmla="*/ 0 w 64769"/>
                      <a:gd name="connsiteY0" fmla="*/ 0 h 64769"/>
                      <a:gd name="connsiteX1" fmla="*/ 64770 w 64769"/>
                      <a:gd name="connsiteY1" fmla="*/ 0 h 64769"/>
                      <a:gd name="connsiteX2" fmla="*/ 64770 w 64769"/>
                      <a:gd name="connsiteY2" fmla="*/ 64770 h 64769"/>
                      <a:gd name="connsiteX3" fmla="*/ 0 w 64769"/>
                      <a:gd name="connsiteY3" fmla="*/ 64770 h 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69" h="64769">
                        <a:moveTo>
                          <a:pt x="0" y="0"/>
                        </a:moveTo>
                        <a:lnTo>
                          <a:pt x="64770" y="0"/>
                        </a:lnTo>
                        <a:lnTo>
                          <a:pt x="64770" y="64770"/>
                        </a:lnTo>
                        <a:lnTo>
                          <a:pt x="0" y="6477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7" name="Freeform: Shape 646">
                    <a:extLst>
                      <a:ext uri="{FF2B5EF4-FFF2-40B4-BE49-F238E27FC236}">
                        <a16:creationId xmlns:a16="http://schemas.microsoft.com/office/drawing/2014/main" id="{D07DF394-0072-6004-0A9F-50333E30448F}"/>
                      </a:ext>
                    </a:extLst>
                  </p:cNvPr>
                  <p:cNvSpPr/>
                  <p:nvPr/>
                </p:nvSpPr>
                <p:spPr>
                  <a:xfrm>
                    <a:off x="1748789" y="3141081"/>
                    <a:ext cx="64769" cy="86486"/>
                  </a:xfrm>
                  <a:custGeom>
                    <a:avLst/>
                    <a:gdLst>
                      <a:gd name="connsiteX0" fmla="*/ 21622 w 64769"/>
                      <a:gd name="connsiteY0" fmla="*/ 64865 h 86486"/>
                      <a:gd name="connsiteX1" fmla="*/ 21622 w 64769"/>
                      <a:gd name="connsiteY1" fmla="*/ 43244 h 86486"/>
                      <a:gd name="connsiteX2" fmla="*/ 43148 w 64769"/>
                      <a:gd name="connsiteY2" fmla="*/ 43244 h 86486"/>
                      <a:gd name="connsiteX3" fmla="*/ 64770 w 64769"/>
                      <a:gd name="connsiteY3" fmla="*/ 43244 h 86486"/>
                      <a:gd name="connsiteX4" fmla="*/ 64770 w 64769"/>
                      <a:gd name="connsiteY4" fmla="*/ 21622 h 86486"/>
                      <a:gd name="connsiteX5" fmla="*/ 43148 w 64769"/>
                      <a:gd name="connsiteY5" fmla="*/ 21622 h 86486"/>
                      <a:gd name="connsiteX6" fmla="*/ 43148 w 64769"/>
                      <a:gd name="connsiteY6" fmla="*/ 0 h 86486"/>
                      <a:gd name="connsiteX7" fmla="*/ 21622 w 64769"/>
                      <a:gd name="connsiteY7" fmla="*/ 0 h 86486"/>
                      <a:gd name="connsiteX8" fmla="*/ 0 w 64769"/>
                      <a:gd name="connsiteY8" fmla="*/ 0 h 86486"/>
                      <a:gd name="connsiteX9" fmla="*/ 0 w 64769"/>
                      <a:gd name="connsiteY9" fmla="*/ 21622 h 86486"/>
                      <a:gd name="connsiteX10" fmla="*/ 0 w 64769"/>
                      <a:gd name="connsiteY10" fmla="*/ 43244 h 86486"/>
                      <a:gd name="connsiteX11" fmla="*/ 0 w 64769"/>
                      <a:gd name="connsiteY11" fmla="*/ 64865 h 86486"/>
                      <a:gd name="connsiteX12" fmla="*/ 0 w 64769"/>
                      <a:gd name="connsiteY12" fmla="*/ 86487 h 86486"/>
                      <a:gd name="connsiteX13" fmla="*/ 21622 w 64769"/>
                      <a:gd name="connsiteY13" fmla="*/ 86487 h 86486"/>
                      <a:gd name="connsiteX14" fmla="*/ 21622 w 64769"/>
                      <a:gd name="connsiteY14" fmla="*/ 64865 h 86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4769" h="86486">
                        <a:moveTo>
                          <a:pt x="21622" y="64865"/>
                        </a:moveTo>
                        <a:lnTo>
                          <a:pt x="21622" y="43244"/>
                        </a:lnTo>
                        <a:lnTo>
                          <a:pt x="43148" y="43244"/>
                        </a:lnTo>
                        <a:lnTo>
                          <a:pt x="64770" y="43244"/>
                        </a:lnTo>
                        <a:lnTo>
                          <a:pt x="64770" y="21622"/>
                        </a:lnTo>
                        <a:lnTo>
                          <a:pt x="43148" y="21622"/>
                        </a:lnTo>
                        <a:lnTo>
                          <a:pt x="43148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244"/>
                        </a:lnTo>
                        <a:lnTo>
                          <a:pt x="0" y="64865"/>
                        </a:lnTo>
                        <a:lnTo>
                          <a:pt x="0" y="86487"/>
                        </a:lnTo>
                        <a:lnTo>
                          <a:pt x="21622" y="86487"/>
                        </a:lnTo>
                        <a:lnTo>
                          <a:pt x="21622" y="64865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8" name="Freeform: Shape 647">
                    <a:extLst>
                      <a:ext uri="{FF2B5EF4-FFF2-40B4-BE49-F238E27FC236}">
                        <a16:creationId xmlns:a16="http://schemas.microsoft.com/office/drawing/2014/main" id="{9096C54F-6CC6-DFC1-9DD4-C8433F4B046A}"/>
                      </a:ext>
                    </a:extLst>
                  </p:cNvPr>
                  <p:cNvSpPr/>
                  <p:nvPr/>
                </p:nvSpPr>
                <p:spPr>
                  <a:xfrm>
                    <a:off x="1835181" y="324909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49" name="Freeform: Shape 648">
                    <a:extLst>
                      <a:ext uri="{FF2B5EF4-FFF2-40B4-BE49-F238E27FC236}">
                        <a16:creationId xmlns:a16="http://schemas.microsoft.com/office/drawing/2014/main" id="{09F93CB8-A43F-80EB-E127-376E987FD5B3}"/>
                      </a:ext>
                    </a:extLst>
                  </p:cNvPr>
                  <p:cNvSpPr/>
                  <p:nvPr/>
                </p:nvSpPr>
                <p:spPr>
                  <a:xfrm>
                    <a:off x="1727167" y="3227568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50" name="Freeform: Shape 649">
                    <a:extLst>
                      <a:ext uri="{FF2B5EF4-FFF2-40B4-BE49-F238E27FC236}">
                        <a16:creationId xmlns:a16="http://schemas.microsoft.com/office/drawing/2014/main" id="{733729FF-F58E-369E-05F4-7ECD8E058598}"/>
                      </a:ext>
                    </a:extLst>
                  </p:cNvPr>
                  <p:cNvSpPr/>
                  <p:nvPr/>
                </p:nvSpPr>
                <p:spPr>
                  <a:xfrm>
                    <a:off x="1791937" y="3205947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51" name="Freeform: Shape 650">
                    <a:extLst>
                      <a:ext uri="{FF2B5EF4-FFF2-40B4-BE49-F238E27FC236}">
                        <a16:creationId xmlns:a16="http://schemas.microsoft.com/office/drawing/2014/main" id="{F8EC091D-C955-CA65-458A-FC6A357AFCDC}"/>
                      </a:ext>
                    </a:extLst>
                  </p:cNvPr>
                  <p:cNvSpPr/>
                  <p:nvPr/>
                </p:nvSpPr>
                <p:spPr>
                  <a:xfrm>
                    <a:off x="1791937" y="3378730"/>
                    <a:ext cx="43243" cy="21621"/>
                  </a:xfrm>
                  <a:custGeom>
                    <a:avLst/>
                    <a:gdLst>
                      <a:gd name="connsiteX0" fmla="*/ 0 w 43243"/>
                      <a:gd name="connsiteY0" fmla="*/ 0 h 21621"/>
                      <a:gd name="connsiteX1" fmla="*/ 0 w 43243"/>
                      <a:gd name="connsiteY1" fmla="*/ 21622 h 21621"/>
                      <a:gd name="connsiteX2" fmla="*/ 21622 w 43243"/>
                      <a:gd name="connsiteY2" fmla="*/ 21622 h 21621"/>
                      <a:gd name="connsiteX3" fmla="*/ 43243 w 43243"/>
                      <a:gd name="connsiteY3" fmla="*/ 21622 h 21621"/>
                      <a:gd name="connsiteX4" fmla="*/ 43243 w 43243"/>
                      <a:gd name="connsiteY4" fmla="*/ 0 h 21621"/>
                      <a:gd name="connsiteX5" fmla="*/ 21622 w 43243"/>
                      <a:gd name="connsiteY5" fmla="*/ 0 h 21621"/>
                      <a:gd name="connsiteX6" fmla="*/ 0 w 43243"/>
                      <a:gd name="connsiteY6" fmla="*/ 0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43" h="21621">
                        <a:moveTo>
                          <a:pt x="0" y="0"/>
                        </a:moveTo>
                        <a:lnTo>
                          <a:pt x="0" y="21622"/>
                        </a:lnTo>
                        <a:lnTo>
                          <a:pt x="21622" y="21622"/>
                        </a:lnTo>
                        <a:lnTo>
                          <a:pt x="43243" y="21622"/>
                        </a:lnTo>
                        <a:lnTo>
                          <a:pt x="43243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:a16="http://schemas.microsoft.com/office/drawing/2014/main" id="{67AE9BB2-6C68-618E-D7E6-B7F2C6D2F6ED}"/>
                      </a:ext>
                    </a:extLst>
                  </p:cNvPr>
                  <p:cNvSpPr/>
                  <p:nvPr/>
                </p:nvSpPr>
                <p:spPr>
                  <a:xfrm>
                    <a:off x="1813559" y="3335487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53" name="Freeform: Shape 652">
                    <a:extLst>
                      <a:ext uri="{FF2B5EF4-FFF2-40B4-BE49-F238E27FC236}">
                        <a16:creationId xmlns:a16="http://schemas.microsoft.com/office/drawing/2014/main" id="{DC1C189D-A9D4-7432-CE7A-11C91604AC71}"/>
                      </a:ext>
                    </a:extLst>
                  </p:cNvPr>
                  <p:cNvSpPr/>
                  <p:nvPr/>
                </p:nvSpPr>
                <p:spPr>
                  <a:xfrm>
                    <a:off x="1835181" y="3292338"/>
                    <a:ext cx="64769" cy="43148"/>
                  </a:xfrm>
                  <a:custGeom>
                    <a:avLst/>
                    <a:gdLst>
                      <a:gd name="connsiteX0" fmla="*/ 21622 w 64769"/>
                      <a:gd name="connsiteY0" fmla="*/ 21622 h 43148"/>
                      <a:gd name="connsiteX1" fmla="*/ 21622 w 64769"/>
                      <a:gd name="connsiteY1" fmla="*/ 43148 h 43148"/>
                      <a:gd name="connsiteX2" fmla="*/ 43244 w 64769"/>
                      <a:gd name="connsiteY2" fmla="*/ 43148 h 43148"/>
                      <a:gd name="connsiteX3" fmla="*/ 43244 w 64769"/>
                      <a:gd name="connsiteY3" fmla="*/ 21622 h 43148"/>
                      <a:gd name="connsiteX4" fmla="*/ 64770 w 64769"/>
                      <a:gd name="connsiteY4" fmla="*/ 21622 h 43148"/>
                      <a:gd name="connsiteX5" fmla="*/ 64770 w 64769"/>
                      <a:gd name="connsiteY5" fmla="*/ 0 h 43148"/>
                      <a:gd name="connsiteX6" fmla="*/ 43244 w 64769"/>
                      <a:gd name="connsiteY6" fmla="*/ 0 h 43148"/>
                      <a:gd name="connsiteX7" fmla="*/ 21622 w 64769"/>
                      <a:gd name="connsiteY7" fmla="*/ 0 h 43148"/>
                      <a:gd name="connsiteX8" fmla="*/ 0 w 64769"/>
                      <a:gd name="connsiteY8" fmla="*/ 0 h 43148"/>
                      <a:gd name="connsiteX9" fmla="*/ 0 w 64769"/>
                      <a:gd name="connsiteY9" fmla="*/ 21622 h 43148"/>
                      <a:gd name="connsiteX10" fmla="*/ 21622 w 64769"/>
                      <a:gd name="connsiteY10" fmla="*/ 21622 h 43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4769" h="43148">
                        <a:moveTo>
                          <a:pt x="21622" y="21622"/>
                        </a:moveTo>
                        <a:lnTo>
                          <a:pt x="21622" y="43148"/>
                        </a:lnTo>
                        <a:lnTo>
                          <a:pt x="43244" y="43148"/>
                        </a:lnTo>
                        <a:lnTo>
                          <a:pt x="43244" y="21622"/>
                        </a:lnTo>
                        <a:lnTo>
                          <a:pt x="64770" y="21622"/>
                        </a:lnTo>
                        <a:lnTo>
                          <a:pt x="64770" y="0"/>
                        </a:lnTo>
                        <a:lnTo>
                          <a:pt x="43244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622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54" name="Freeform: Shape 653">
                    <a:extLst>
                      <a:ext uri="{FF2B5EF4-FFF2-40B4-BE49-F238E27FC236}">
                        <a16:creationId xmlns:a16="http://schemas.microsoft.com/office/drawing/2014/main" id="{E24B6729-04FB-A28E-E6C1-E924B8661A4B}"/>
                      </a:ext>
                    </a:extLst>
                  </p:cNvPr>
                  <p:cNvSpPr/>
                  <p:nvPr/>
                </p:nvSpPr>
                <p:spPr>
                  <a:xfrm>
                    <a:off x="1813559" y="3270717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AA747196-9372-0193-F38F-29176D9E50B9}"/>
                    </a:ext>
                  </a:extLst>
                </p:cNvPr>
                <p:cNvSpPr/>
                <p:nvPr/>
              </p:nvSpPr>
              <p:spPr>
                <a:xfrm>
                  <a:off x="1684019" y="3314246"/>
                  <a:ext cx="151161" cy="151161"/>
                </a:xfrm>
                <a:custGeom>
                  <a:avLst/>
                  <a:gdLst>
                    <a:gd name="connsiteX0" fmla="*/ 0 w 151161"/>
                    <a:gd name="connsiteY0" fmla="*/ 0 h 151161"/>
                    <a:gd name="connsiteX1" fmla="*/ 151162 w 151161"/>
                    <a:gd name="connsiteY1" fmla="*/ 0 h 151161"/>
                    <a:gd name="connsiteX2" fmla="*/ 151162 w 151161"/>
                    <a:gd name="connsiteY2" fmla="*/ 151162 h 151161"/>
                    <a:gd name="connsiteX3" fmla="*/ 0 w 151161"/>
                    <a:gd name="connsiteY3" fmla="*/ 151162 h 151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1161" h="151161">
                      <a:moveTo>
                        <a:pt x="0" y="0"/>
                      </a:moveTo>
                      <a:lnTo>
                        <a:pt x="151162" y="0"/>
                      </a:lnTo>
                      <a:lnTo>
                        <a:pt x="151162" y="151162"/>
                      </a:lnTo>
                      <a:lnTo>
                        <a:pt x="0" y="151162"/>
                      </a:lnTo>
                      <a:close/>
                    </a:path>
                  </a:pathLst>
                </a:custGeom>
                <a:solidFill>
                  <a:srgbClr val="0B22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 Light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68279671-16EA-B5C2-8BBC-EA6F168C5688}"/>
                    </a:ext>
                  </a:extLst>
                </p:cNvPr>
                <p:cNvSpPr/>
                <p:nvPr/>
              </p:nvSpPr>
              <p:spPr>
                <a:xfrm>
                  <a:off x="1736407" y="3339678"/>
                  <a:ext cx="42957" cy="92963"/>
                </a:xfrm>
                <a:custGeom>
                  <a:avLst/>
                  <a:gdLst>
                    <a:gd name="connsiteX0" fmla="*/ 28575 w 42957"/>
                    <a:gd name="connsiteY0" fmla="*/ 92964 h 92963"/>
                    <a:gd name="connsiteX1" fmla="*/ 9525 w 42957"/>
                    <a:gd name="connsiteY1" fmla="*/ 92964 h 92963"/>
                    <a:gd name="connsiteX2" fmla="*/ 9525 w 42957"/>
                    <a:gd name="connsiteY2" fmla="*/ 46482 h 92963"/>
                    <a:gd name="connsiteX3" fmla="*/ 0 w 42957"/>
                    <a:gd name="connsiteY3" fmla="*/ 46482 h 92963"/>
                    <a:gd name="connsiteX4" fmla="*/ 0 w 42957"/>
                    <a:gd name="connsiteY4" fmla="*/ 30480 h 92963"/>
                    <a:gd name="connsiteX5" fmla="*/ 9525 w 42957"/>
                    <a:gd name="connsiteY5" fmla="*/ 30480 h 92963"/>
                    <a:gd name="connsiteX6" fmla="*/ 9525 w 42957"/>
                    <a:gd name="connsiteY6" fmla="*/ 20860 h 92963"/>
                    <a:gd name="connsiteX7" fmla="*/ 30194 w 42957"/>
                    <a:gd name="connsiteY7" fmla="*/ 0 h 92963"/>
                    <a:gd name="connsiteX8" fmla="*/ 42863 w 42957"/>
                    <a:gd name="connsiteY8" fmla="*/ 0 h 92963"/>
                    <a:gd name="connsiteX9" fmla="*/ 42863 w 42957"/>
                    <a:gd name="connsiteY9" fmla="*/ 16002 h 92963"/>
                    <a:gd name="connsiteX10" fmla="*/ 34957 w 42957"/>
                    <a:gd name="connsiteY10" fmla="*/ 16002 h 92963"/>
                    <a:gd name="connsiteX11" fmla="*/ 28575 w 42957"/>
                    <a:gd name="connsiteY11" fmla="*/ 22384 h 92963"/>
                    <a:gd name="connsiteX12" fmla="*/ 28575 w 42957"/>
                    <a:gd name="connsiteY12" fmla="*/ 30385 h 92963"/>
                    <a:gd name="connsiteX13" fmla="*/ 42958 w 42957"/>
                    <a:gd name="connsiteY13" fmla="*/ 30385 h 92963"/>
                    <a:gd name="connsiteX14" fmla="*/ 41243 w 42957"/>
                    <a:gd name="connsiteY14" fmla="*/ 46387 h 92963"/>
                    <a:gd name="connsiteX15" fmla="*/ 28575 w 42957"/>
                    <a:gd name="connsiteY15" fmla="*/ 46387 h 92963"/>
                    <a:gd name="connsiteX16" fmla="*/ 28575 w 42957"/>
                    <a:gd name="connsiteY16" fmla="*/ 92869 h 92963"/>
                    <a:gd name="connsiteX17" fmla="*/ 28575 w 42957"/>
                    <a:gd name="connsiteY17" fmla="*/ 92869 h 92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957" h="92963">
                      <a:moveTo>
                        <a:pt x="28575" y="92964"/>
                      </a:moveTo>
                      <a:lnTo>
                        <a:pt x="9525" y="92964"/>
                      </a:lnTo>
                      <a:lnTo>
                        <a:pt x="9525" y="46482"/>
                      </a:lnTo>
                      <a:lnTo>
                        <a:pt x="0" y="46482"/>
                      </a:lnTo>
                      <a:lnTo>
                        <a:pt x="0" y="30480"/>
                      </a:lnTo>
                      <a:lnTo>
                        <a:pt x="9525" y="30480"/>
                      </a:lnTo>
                      <a:lnTo>
                        <a:pt x="9525" y="20860"/>
                      </a:lnTo>
                      <a:cubicBezTo>
                        <a:pt x="9525" y="7810"/>
                        <a:pt x="14859" y="0"/>
                        <a:pt x="30194" y="0"/>
                      </a:cubicBezTo>
                      <a:lnTo>
                        <a:pt x="42863" y="0"/>
                      </a:lnTo>
                      <a:lnTo>
                        <a:pt x="42863" y="16002"/>
                      </a:lnTo>
                      <a:lnTo>
                        <a:pt x="34957" y="16002"/>
                      </a:lnTo>
                      <a:cubicBezTo>
                        <a:pt x="29051" y="16002"/>
                        <a:pt x="28575" y="18193"/>
                        <a:pt x="28575" y="22384"/>
                      </a:cubicBezTo>
                      <a:lnTo>
                        <a:pt x="28575" y="30385"/>
                      </a:lnTo>
                      <a:cubicBezTo>
                        <a:pt x="28575" y="30385"/>
                        <a:pt x="42958" y="30385"/>
                        <a:pt x="42958" y="30385"/>
                      </a:cubicBezTo>
                      <a:lnTo>
                        <a:pt x="41243" y="46387"/>
                      </a:lnTo>
                      <a:lnTo>
                        <a:pt x="28575" y="46387"/>
                      </a:lnTo>
                      <a:lnTo>
                        <a:pt x="28575" y="92869"/>
                      </a:lnTo>
                      <a:lnTo>
                        <a:pt x="28575" y="928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 Light" pitchFamily="2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9B0CB6AD-8550-2809-05CD-61B9EC5834D5}"/>
                  </a:ext>
                </a:extLst>
              </p:cNvPr>
              <p:cNvSpPr/>
              <p:nvPr/>
            </p:nvSpPr>
            <p:spPr>
              <a:xfrm>
                <a:off x="1422082" y="3052023"/>
                <a:ext cx="675036" cy="675036"/>
              </a:xfrm>
              <a:custGeom>
                <a:avLst/>
                <a:gdLst>
                  <a:gd name="connsiteX0" fmla="*/ 0 w 675036"/>
                  <a:gd name="connsiteY0" fmla="*/ 0 h 675036"/>
                  <a:gd name="connsiteX1" fmla="*/ 675037 w 675036"/>
                  <a:gd name="connsiteY1" fmla="*/ 0 h 675036"/>
                  <a:gd name="connsiteX2" fmla="*/ 675037 w 675036"/>
                  <a:gd name="connsiteY2" fmla="*/ 675037 h 675036"/>
                  <a:gd name="connsiteX3" fmla="*/ 0 w 675036"/>
                  <a:gd name="connsiteY3" fmla="*/ 675037 h 67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036" h="675036">
                    <a:moveTo>
                      <a:pt x="0" y="0"/>
                    </a:moveTo>
                    <a:lnTo>
                      <a:pt x="675037" y="0"/>
                    </a:lnTo>
                    <a:lnTo>
                      <a:pt x="675037" y="675037"/>
                    </a:lnTo>
                    <a:lnTo>
                      <a:pt x="0" y="675037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 Light" pitchFamily="2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20D11610-CA16-F6E0-DFB9-715CD89078A2}"/>
                </a:ext>
              </a:extLst>
            </p:cNvPr>
            <p:cNvGrpSpPr/>
            <p:nvPr/>
          </p:nvGrpSpPr>
          <p:grpSpPr>
            <a:xfrm>
              <a:off x="4748104" y="2527646"/>
              <a:ext cx="1075120" cy="1075120"/>
              <a:chOff x="3501768" y="2998111"/>
              <a:chExt cx="675036" cy="675036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4ADC076-C866-72F1-BBD5-200027EDCC48}"/>
                  </a:ext>
                </a:extLst>
              </p:cNvPr>
              <p:cNvSpPr/>
              <p:nvPr/>
            </p:nvSpPr>
            <p:spPr>
              <a:xfrm>
                <a:off x="3501768" y="2998111"/>
                <a:ext cx="675036" cy="675036"/>
              </a:xfrm>
              <a:custGeom>
                <a:avLst/>
                <a:gdLst>
                  <a:gd name="connsiteX0" fmla="*/ 0 w 675036"/>
                  <a:gd name="connsiteY0" fmla="*/ 0 h 675036"/>
                  <a:gd name="connsiteX1" fmla="*/ 675037 w 675036"/>
                  <a:gd name="connsiteY1" fmla="*/ 0 h 675036"/>
                  <a:gd name="connsiteX2" fmla="*/ 675037 w 675036"/>
                  <a:gd name="connsiteY2" fmla="*/ 675037 h 675036"/>
                  <a:gd name="connsiteX3" fmla="*/ 0 w 675036"/>
                  <a:gd name="connsiteY3" fmla="*/ 675037 h 67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036" h="675036">
                    <a:moveTo>
                      <a:pt x="0" y="0"/>
                    </a:moveTo>
                    <a:lnTo>
                      <a:pt x="675037" y="0"/>
                    </a:lnTo>
                    <a:lnTo>
                      <a:pt x="675037" y="675037"/>
                    </a:lnTo>
                    <a:lnTo>
                      <a:pt x="0" y="67503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Times New Roman" panose="02020603050405020304" pitchFamily="18" charset="0"/>
                  <a:ea typeface="Open Sans Light" pitchFamily="2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6" name="Graphic 63">
                <a:extLst>
                  <a:ext uri="{FF2B5EF4-FFF2-40B4-BE49-F238E27FC236}">
                    <a16:creationId xmlns:a16="http://schemas.microsoft.com/office/drawing/2014/main" id="{E9AE9C76-8AD1-0D85-1AED-3BA9243E47B4}"/>
                  </a:ext>
                </a:extLst>
              </p:cNvPr>
              <p:cNvGrpSpPr/>
              <p:nvPr/>
            </p:nvGrpSpPr>
            <p:grpSpPr>
              <a:xfrm>
                <a:off x="3569301" y="3065927"/>
                <a:ext cx="540162" cy="540258"/>
                <a:chOff x="3569301" y="3065927"/>
                <a:chExt cx="540162" cy="540258"/>
              </a:xfrm>
            </p:grpSpPr>
            <p:grpSp>
              <p:nvGrpSpPr>
                <p:cNvPr id="157" name="Graphic 63">
                  <a:extLst>
                    <a:ext uri="{FF2B5EF4-FFF2-40B4-BE49-F238E27FC236}">
                      <a16:creationId xmlns:a16="http://schemas.microsoft.com/office/drawing/2014/main" id="{0F887BC2-4145-4CDB-FFD9-BDD3C91FCE4D}"/>
                    </a:ext>
                  </a:extLst>
                </p:cNvPr>
                <p:cNvGrpSpPr/>
                <p:nvPr/>
              </p:nvGrpSpPr>
              <p:grpSpPr>
                <a:xfrm>
                  <a:off x="3569301" y="3065927"/>
                  <a:ext cx="540162" cy="540258"/>
                  <a:chOff x="3569301" y="3065927"/>
                  <a:chExt cx="540162" cy="540258"/>
                </a:xfrm>
                <a:solidFill>
                  <a:srgbClr val="0A223F"/>
                </a:solidFill>
              </p:grpSpPr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803778FE-91B4-A59F-CE7E-489765AE8264}"/>
                      </a:ext>
                    </a:extLst>
                  </p:cNvPr>
                  <p:cNvSpPr/>
                  <p:nvPr/>
                </p:nvSpPr>
                <p:spPr>
                  <a:xfrm>
                    <a:off x="3806950" y="3065928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24F8FF3A-F8E7-EB6F-46A6-3A356EB10C41}"/>
                      </a:ext>
                    </a:extLst>
                  </p:cNvPr>
                  <p:cNvSpPr/>
                  <p:nvPr/>
                </p:nvSpPr>
                <p:spPr>
                  <a:xfrm>
                    <a:off x="3612544" y="3109171"/>
                    <a:ext cx="64769" cy="64770"/>
                  </a:xfrm>
                  <a:custGeom>
                    <a:avLst/>
                    <a:gdLst>
                      <a:gd name="connsiteX0" fmla="*/ 0 w 64769"/>
                      <a:gd name="connsiteY0" fmla="*/ 0 h 64770"/>
                      <a:gd name="connsiteX1" fmla="*/ 64770 w 64769"/>
                      <a:gd name="connsiteY1" fmla="*/ 0 h 64770"/>
                      <a:gd name="connsiteX2" fmla="*/ 64770 w 64769"/>
                      <a:gd name="connsiteY2" fmla="*/ 64770 h 64770"/>
                      <a:gd name="connsiteX3" fmla="*/ 0 w 64769"/>
                      <a:gd name="connsiteY3" fmla="*/ 64770 h 6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69" h="64770">
                        <a:moveTo>
                          <a:pt x="0" y="0"/>
                        </a:moveTo>
                        <a:lnTo>
                          <a:pt x="64770" y="0"/>
                        </a:lnTo>
                        <a:lnTo>
                          <a:pt x="64770" y="64770"/>
                        </a:lnTo>
                        <a:lnTo>
                          <a:pt x="0" y="6477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39DBC3FF-6AFD-4975-08EC-A1E6F299F41B}"/>
                      </a:ext>
                    </a:extLst>
                  </p:cNvPr>
                  <p:cNvSpPr/>
                  <p:nvPr/>
                </p:nvSpPr>
                <p:spPr>
                  <a:xfrm>
                    <a:off x="3850098" y="3562751"/>
                    <a:ext cx="43243" cy="43148"/>
                  </a:xfrm>
                  <a:custGeom>
                    <a:avLst/>
                    <a:gdLst>
                      <a:gd name="connsiteX0" fmla="*/ 0 w 43243"/>
                      <a:gd name="connsiteY0" fmla="*/ 21527 h 43148"/>
                      <a:gd name="connsiteX1" fmla="*/ 0 w 43243"/>
                      <a:gd name="connsiteY1" fmla="*/ 43148 h 43148"/>
                      <a:gd name="connsiteX2" fmla="*/ 21622 w 43243"/>
                      <a:gd name="connsiteY2" fmla="*/ 43148 h 43148"/>
                      <a:gd name="connsiteX3" fmla="*/ 43244 w 43243"/>
                      <a:gd name="connsiteY3" fmla="*/ 43148 h 43148"/>
                      <a:gd name="connsiteX4" fmla="*/ 43244 w 43243"/>
                      <a:gd name="connsiteY4" fmla="*/ 21527 h 43148"/>
                      <a:gd name="connsiteX5" fmla="*/ 43244 w 43243"/>
                      <a:gd name="connsiteY5" fmla="*/ 0 h 43148"/>
                      <a:gd name="connsiteX6" fmla="*/ 21622 w 43243"/>
                      <a:gd name="connsiteY6" fmla="*/ 0 h 43148"/>
                      <a:gd name="connsiteX7" fmla="*/ 21622 w 43243"/>
                      <a:gd name="connsiteY7" fmla="*/ 21527 h 43148"/>
                      <a:gd name="connsiteX8" fmla="*/ 0 w 43243"/>
                      <a:gd name="connsiteY8" fmla="*/ 21527 h 43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243" h="43148">
                        <a:moveTo>
                          <a:pt x="0" y="21527"/>
                        </a:moveTo>
                        <a:lnTo>
                          <a:pt x="0" y="43148"/>
                        </a:lnTo>
                        <a:lnTo>
                          <a:pt x="21622" y="43148"/>
                        </a:lnTo>
                        <a:lnTo>
                          <a:pt x="43244" y="43148"/>
                        </a:lnTo>
                        <a:lnTo>
                          <a:pt x="43244" y="21527"/>
                        </a:lnTo>
                        <a:lnTo>
                          <a:pt x="43244" y="0"/>
                        </a:lnTo>
                        <a:lnTo>
                          <a:pt x="21622" y="0"/>
                        </a:lnTo>
                        <a:lnTo>
                          <a:pt x="21622" y="21527"/>
                        </a:lnTo>
                        <a:lnTo>
                          <a:pt x="0" y="21527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C692CF0D-1AD9-8559-D981-6556C818005A}"/>
                      </a:ext>
                    </a:extLst>
                  </p:cNvPr>
                  <p:cNvSpPr/>
                  <p:nvPr/>
                </p:nvSpPr>
                <p:spPr>
                  <a:xfrm>
                    <a:off x="4087747" y="3541130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4BE2AA72-2EED-E60F-C93E-F16C219F5962}"/>
                      </a:ext>
                    </a:extLst>
                  </p:cNvPr>
                  <p:cNvSpPr/>
                  <p:nvPr/>
                </p:nvSpPr>
                <p:spPr>
                  <a:xfrm>
                    <a:off x="4087747" y="3325103"/>
                    <a:ext cx="21526" cy="64865"/>
                  </a:xfrm>
                  <a:custGeom>
                    <a:avLst/>
                    <a:gdLst>
                      <a:gd name="connsiteX0" fmla="*/ 21526 w 21526"/>
                      <a:gd name="connsiteY0" fmla="*/ 43243 h 64865"/>
                      <a:gd name="connsiteX1" fmla="*/ 21526 w 21526"/>
                      <a:gd name="connsiteY1" fmla="*/ 21622 h 64865"/>
                      <a:gd name="connsiteX2" fmla="*/ 21526 w 21526"/>
                      <a:gd name="connsiteY2" fmla="*/ 0 h 64865"/>
                      <a:gd name="connsiteX3" fmla="*/ 0 w 21526"/>
                      <a:gd name="connsiteY3" fmla="*/ 0 h 64865"/>
                      <a:gd name="connsiteX4" fmla="*/ 0 w 21526"/>
                      <a:gd name="connsiteY4" fmla="*/ 21622 h 64865"/>
                      <a:gd name="connsiteX5" fmla="*/ 0 w 21526"/>
                      <a:gd name="connsiteY5" fmla="*/ 43243 h 64865"/>
                      <a:gd name="connsiteX6" fmla="*/ 0 w 21526"/>
                      <a:gd name="connsiteY6" fmla="*/ 64865 h 64865"/>
                      <a:gd name="connsiteX7" fmla="*/ 21526 w 21526"/>
                      <a:gd name="connsiteY7" fmla="*/ 64865 h 64865"/>
                      <a:gd name="connsiteX8" fmla="*/ 21526 w 21526"/>
                      <a:gd name="connsiteY8" fmla="*/ 43243 h 64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526" h="64865">
                        <a:moveTo>
                          <a:pt x="21526" y="43243"/>
                        </a:moveTo>
                        <a:lnTo>
                          <a:pt x="21526" y="21622"/>
                        </a:lnTo>
                        <a:lnTo>
                          <a:pt x="21526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243"/>
                        </a:lnTo>
                        <a:lnTo>
                          <a:pt x="0" y="64865"/>
                        </a:lnTo>
                        <a:lnTo>
                          <a:pt x="21526" y="64865"/>
                        </a:lnTo>
                        <a:lnTo>
                          <a:pt x="21526" y="43243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0876F25D-3C30-C02C-16D2-C9F0CCF95497}"/>
                      </a:ext>
                    </a:extLst>
                  </p:cNvPr>
                  <p:cNvSpPr/>
                  <p:nvPr/>
                </p:nvSpPr>
                <p:spPr>
                  <a:xfrm>
                    <a:off x="3634071" y="3238711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58A36F5E-0286-1727-2652-DA6B6C21EFBE}"/>
                      </a:ext>
                    </a:extLst>
                  </p:cNvPr>
                  <p:cNvSpPr/>
                  <p:nvPr/>
                </p:nvSpPr>
                <p:spPr>
                  <a:xfrm>
                    <a:off x="3742084" y="3195563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78D0A07D-18B0-96D5-A85D-B6E7FF178D2E}"/>
                      </a:ext>
                    </a:extLst>
                  </p:cNvPr>
                  <p:cNvSpPr/>
                  <p:nvPr/>
                </p:nvSpPr>
                <p:spPr>
                  <a:xfrm>
                    <a:off x="3569301" y="3281954"/>
                    <a:ext cx="86391" cy="43148"/>
                  </a:xfrm>
                  <a:custGeom>
                    <a:avLst/>
                    <a:gdLst>
                      <a:gd name="connsiteX0" fmla="*/ 64770 w 86391"/>
                      <a:gd name="connsiteY0" fmla="*/ 21527 h 43148"/>
                      <a:gd name="connsiteX1" fmla="*/ 64770 w 86391"/>
                      <a:gd name="connsiteY1" fmla="*/ 0 h 43148"/>
                      <a:gd name="connsiteX2" fmla="*/ 43244 w 86391"/>
                      <a:gd name="connsiteY2" fmla="*/ 0 h 43148"/>
                      <a:gd name="connsiteX3" fmla="*/ 21622 w 86391"/>
                      <a:gd name="connsiteY3" fmla="*/ 0 h 43148"/>
                      <a:gd name="connsiteX4" fmla="*/ 21622 w 86391"/>
                      <a:gd name="connsiteY4" fmla="*/ 21527 h 43148"/>
                      <a:gd name="connsiteX5" fmla="*/ 0 w 86391"/>
                      <a:gd name="connsiteY5" fmla="*/ 21527 h 43148"/>
                      <a:gd name="connsiteX6" fmla="*/ 0 w 86391"/>
                      <a:gd name="connsiteY6" fmla="*/ 43148 h 43148"/>
                      <a:gd name="connsiteX7" fmla="*/ 21622 w 86391"/>
                      <a:gd name="connsiteY7" fmla="*/ 43148 h 43148"/>
                      <a:gd name="connsiteX8" fmla="*/ 43244 w 86391"/>
                      <a:gd name="connsiteY8" fmla="*/ 43148 h 43148"/>
                      <a:gd name="connsiteX9" fmla="*/ 64770 w 86391"/>
                      <a:gd name="connsiteY9" fmla="*/ 43148 h 43148"/>
                      <a:gd name="connsiteX10" fmla="*/ 86392 w 86391"/>
                      <a:gd name="connsiteY10" fmla="*/ 43148 h 43148"/>
                      <a:gd name="connsiteX11" fmla="*/ 86392 w 86391"/>
                      <a:gd name="connsiteY11" fmla="*/ 21527 h 43148"/>
                      <a:gd name="connsiteX12" fmla="*/ 64770 w 86391"/>
                      <a:gd name="connsiteY12" fmla="*/ 21527 h 43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6391" h="43148">
                        <a:moveTo>
                          <a:pt x="64770" y="21527"/>
                        </a:moveTo>
                        <a:lnTo>
                          <a:pt x="64770" y="0"/>
                        </a:lnTo>
                        <a:lnTo>
                          <a:pt x="43244" y="0"/>
                        </a:lnTo>
                        <a:lnTo>
                          <a:pt x="21622" y="0"/>
                        </a:lnTo>
                        <a:lnTo>
                          <a:pt x="21622" y="21527"/>
                        </a:lnTo>
                        <a:lnTo>
                          <a:pt x="0" y="21527"/>
                        </a:lnTo>
                        <a:lnTo>
                          <a:pt x="0" y="43148"/>
                        </a:lnTo>
                        <a:lnTo>
                          <a:pt x="21622" y="43148"/>
                        </a:lnTo>
                        <a:lnTo>
                          <a:pt x="43244" y="43148"/>
                        </a:lnTo>
                        <a:lnTo>
                          <a:pt x="64770" y="43148"/>
                        </a:lnTo>
                        <a:lnTo>
                          <a:pt x="86392" y="43148"/>
                        </a:lnTo>
                        <a:lnTo>
                          <a:pt x="86392" y="21527"/>
                        </a:lnTo>
                        <a:lnTo>
                          <a:pt x="64770" y="21527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FABD816-0268-9903-287D-7ECC095C5E2B}"/>
                      </a:ext>
                    </a:extLst>
                  </p:cNvPr>
                  <p:cNvSpPr/>
                  <p:nvPr/>
                </p:nvSpPr>
                <p:spPr>
                  <a:xfrm>
                    <a:off x="3655693" y="328195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17EAA020-0AB3-2E37-41BF-A3050CDBD2A0}"/>
                      </a:ext>
                    </a:extLst>
                  </p:cNvPr>
                  <p:cNvSpPr/>
                  <p:nvPr/>
                </p:nvSpPr>
                <p:spPr>
                  <a:xfrm>
                    <a:off x="3569301" y="3454738"/>
                    <a:ext cx="151161" cy="151161"/>
                  </a:xfrm>
                  <a:custGeom>
                    <a:avLst/>
                    <a:gdLst>
                      <a:gd name="connsiteX0" fmla="*/ 0 w 151161"/>
                      <a:gd name="connsiteY0" fmla="*/ 151162 h 151161"/>
                      <a:gd name="connsiteX1" fmla="*/ 151162 w 151161"/>
                      <a:gd name="connsiteY1" fmla="*/ 151162 h 151161"/>
                      <a:gd name="connsiteX2" fmla="*/ 151162 w 151161"/>
                      <a:gd name="connsiteY2" fmla="*/ 0 h 151161"/>
                      <a:gd name="connsiteX3" fmla="*/ 0 w 151161"/>
                      <a:gd name="connsiteY3" fmla="*/ 0 h 151161"/>
                      <a:gd name="connsiteX4" fmla="*/ 0 w 151161"/>
                      <a:gd name="connsiteY4" fmla="*/ 151162 h 151161"/>
                      <a:gd name="connsiteX5" fmla="*/ 21622 w 151161"/>
                      <a:gd name="connsiteY5" fmla="*/ 21622 h 151161"/>
                      <a:gd name="connsiteX6" fmla="*/ 129635 w 151161"/>
                      <a:gd name="connsiteY6" fmla="*/ 21622 h 151161"/>
                      <a:gd name="connsiteX7" fmla="*/ 129635 w 151161"/>
                      <a:gd name="connsiteY7" fmla="*/ 129635 h 151161"/>
                      <a:gd name="connsiteX8" fmla="*/ 21622 w 151161"/>
                      <a:gd name="connsiteY8" fmla="*/ 129635 h 151161"/>
                      <a:gd name="connsiteX9" fmla="*/ 21622 w 151161"/>
                      <a:gd name="connsiteY9" fmla="*/ 21622 h 15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1161" h="151161">
                        <a:moveTo>
                          <a:pt x="0" y="151162"/>
                        </a:moveTo>
                        <a:lnTo>
                          <a:pt x="151162" y="151162"/>
                        </a:lnTo>
                        <a:lnTo>
                          <a:pt x="151162" y="0"/>
                        </a:lnTo>
                        <a:lnTo>
                          <a:pt x="0" y="0"/>
                        </a:lnTo>
                        <a:lnTo>
                          <a:pt x="0" y="151162"/>
                        </a:lnTo>
                        <a:close/>
                        <a:moveTo>
                          <a:pt x="21622" y="21622"/>
                        </a:moveTo>
                        <a:lnTo>
                          <a:pt x="129635" y="21622"/>
                        </a:lnTo>
                        <a:lnTo>
                          <a:pt x="129635" y="129635"/>
                        </a:lnTo>
                        <a:lnTo>
                          <a:pt x="21622" y="129635"/>
                        </a:lnTo>
                        <a:lnTo>
                          <a:pt x="21622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6AA4848D-1B1B-2B89-CEB0-2A2A7ED3AC81}"/>
                      </a:ext>
                    </a:extLst>
                  </p:cNvPr>
                  <p:cNvSpPr/>
                  <p:nvPr/>
                </p:nvSpPr>
                <p:spPr>
                  <a:xfrm>
                    <a:off x="3677314" y="3411495"/>
                    <a:ext cx="43243" cy="21621"/>
                  </a:xfrm>
                  <a:custGeom>
                    <a:avLst/>
                    <a:gdLst>
                      <a:gd name="connsiteX0" fmla="*/ 0 w 43243"/>
                      <a:gd name="connsiteY0" fmla="*/ 0 h 21621"/>
                      <a:gd name="connsiteX1" fmla="*/ 0 w 43243"/>
                      <a:gd name="connsiteY1" fmla="*/ 21622 h 21621"/>
                      <a:gd name="connsiteX2" fmla="*/ 21622 w 43243"/>
                      <a:gd name="connsiteY2" fmla="*/ 21622 h 21621"/>
                      <a:gd name="connsiteX3" fmla="*/ 43243 w 43243"/>
                      <a:gd name="connsiteY3" fmla="*/ 21622 h 21621"/>
                      <a:gd name="connsiteX4" fmla="*/ 43243 w 43243"/>
                      <a:gd name="connsiteY4" fmla="*/ 0 h 21621"/>
                      <a:gd name="connsiteX5" fmla="*/ 21622 w 43243"/>
                      <a:gd name="connsiteY5" fmla="*/ 0 h 21621"/>
                      <a:gd name="connsiteX6" fmla="*/ 0 w 43243"/>
                      <a:gd name="connsiteY6" fmla="*/ 0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43" h="21621">
                        <a:moveTo>
                          <a:pt x="0" y="0"/>
                        </a:moveTo>
                        <a:lnTo>
                          <a:pt x="0" y="21622"/>
                        </a:lnTo>
                        <a:lnTo>
                          <a:pt x="21622" y="21622"/>
                        </a:lnTo>
                        <a:lnTo>
                          <a:pt x="43243" y="21622"/>
                        </a:lnTo>
                        <a:lnTo>
                          <a:pt x="43243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EB4B00EE-85C1-5CEB-B690-DA11804171E2}"/>
                      </a:ext>
                    </a:extLst>
                  </p:cNvPr>
                  <p:cNvSpPr/>
                  <p:nvPr/>
                </p:nvSpPr>
                <p:spPr>
                  <a:xfrm>
                    <a:off x="3569301" y="3065927"/>
                    <a:ext cx="151256" cy="151161"/>
                  </a:xfrm>
                  <a:custGeom>
                    <a:avLst/>
                    <a:gdLst>
                      <a:gd name="connsiteX0" fmla="*/ 151257 w 151256"/>
                      <a:gd name="connsiteY0" fmla="*/ 0 h 151161"/>
                      <a:gd name="connsiteX1" fmla="*/ 0 w 151256"/>
                      <a:gd name="connsiteY1" fmla="*/ 0 h 151161"/>
                      <a:gd name="connsiteX2" fmla="*/ 0 w 151256"/>
                      <a:gd name="connsiteY2" fmla="*/ 151162 h 151161"/>
                      <a:gd name="connsiteX3" fmla="*/ 151162 w 151256"/>
                      <a:gd name="connsiteY3" fmla="*/ 151162 h 151161"/>
                      <a:gd name="connsiteX4" fmla="*/ 151162 w 151256"/>
                      <a:gd name="connsiteY4" fmla="*/ 0 h 151161"/>
                      <a:gd name="connsiteX5" fmla="*/ 129635 w 151256"/>
                      <a:gd name="connsiteY5" fmla="*/ 129635 h 151161"/>
                      <a:gd name="connsiteX6" fmla="*/ 21622 w 151256"/>
                      <a:gd name="connsiteY6" fmla="*/ 129635 h 151161"/>
                      <a:gd name="connsiteX7" fmla="*/ 21622 w 151256"/>
                      <a:gd name="connsiteY7" fmla="*/ 21622 h 151161"/>
                      <a:gd name="connsiteX8" fmla="*/ 129635 w 151256"/>
                      <a:gd name="connsiteY8" fmla="*/ 21622 h 151161"/>
                      <a:gd name="connsiteX9" fmla="*/ 129635 w 151256"/>
                      <a:gd name="connsiteY9" fmla="*/ 129635 h 15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1256" h="151161">
                        <a:moveTo>
                          <a:pt x="151257" y="0"/>
                        </a:moveTo>
                        <a:lnTo>
                          <a:pt x="0" y="0"/>
                        </a:lnTo>
                        <a:lnTo>
                          <a:pt x="0" y="151162"/>
                        </a:lnTo>
                        <a:lnTo>
                          <a:pt x="151162" y="151162"/>
                        </a:lnTo>
                        <a:lnTo>
                          <a:pt x="151162" y="0"/>
                        </a:lnTo>
                        <a:close/>
                        <a:moveTo>
                          <a:pt x="129635" y="129635"/>
                        </a:moveTo>
                        <a:lnTo>
                          <a:pt x="21622" y="129635"/>
                        </a:lnTo>
                        <a:lnTo>
                          <a:pt x="21622" y="21622"/>
                        </a:lnTo>
                        <a:lnTo>
                          <a:pt x="129635" y="21622"/>
                        </a:lnTo>
                        <a:lnTo>
                          <a:pt x="129635" y="129635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B46910D6-ADDB-1FF4-920C-E334AD4C252D}"/>
                      </a:ext>
                    </a:extLst>
                  </p:cNvPr>
                  <p:cNvSpPr/>
                  <p:nvPr/>
                </p:nvSpPr>
                <p:spPr>
                  <a:xfrm>
                    <a:off x="3958111" y="3065927"/>
                    <a:ext cx="151161" cy="151161"/>
                  </a:xfrm>
                  <a:custGeom>
                    <a:avLst/>
                    <a:gdLst>
                      <a:gd name="connsiteX0" fmla="*/ 0 w 151161"/>
                      <a:gd name="connsiteY0" fmla="*/ 0 h 151161"/>
                      <a:gd name="connsiteX1" fmla="*/ 0 w 151161"/>
                      <a:gd name="connsiteY1" fmla="*/ 151162 h 151161"/>
                      <a:gd name="connsiteX2" fmla="*/ 151162 w 151161"/>
                      <a:gd name="connsiteY2" fmla="*/ 151162 h 151161"/>
                      <a:gd name="connsiteX3" fmla="*/ 151162 w 151161"/>
                      <a:gd name="connsiteY3" fmla="*/ 0 h 151161"/>
                      <a:gd name="connsiteX4" fmla="*/ 0 w 151161"/>
                      <a:gd name="connsiteY4" fmla="*/ 0 h 151161"/>
                      <a:gd name="connsiteX5" fmla="*/ 129635 w 151161"/>
                      <a:gd name="connsiteY5" fmla="*/ 129635 h 151161"/>
                      <a:gd name="connsiteX6" fmla="*/ 21622 w 151161"/>
                      <a:gd name="connsiteY6" fmla="*/ 129635 h 151161"/>
                      <a:gd name="connsiteX7" fmla="*/ 21622 w 151161"/>
                      <a:gd name="connsiteY7" fmla="*/ 21622 h 151161"/>
                      <a:gd name="connsiteX8" fmla="*/ 129635 w 151161"/>
                      <a:gd name="connsiteY8" fmla="*/ 21622 h 151161"/>
                      <a:gd name="connsiteX9" fmla="*/ 129635 w 151161"/>
                      <a:gd name="connsiteY9" fmla="*/ 129635 h 15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1161" h="151161">
                        <a:moveTo>
                          <a:pt x="0" y="0"/>
                        </a:moveTo>
                        <a:lnTo>
                          <a:pt x="0" y="151162"/>
                        </a:lnTo>
                        <a:lnTo>
                          <a:pt x="151162" y="151162"/>
                        </a:lnTo>
                        <a:lnTo>
                          <a:pt x="151162" y="0"/>
                        </a:lnTo>
                        <a:lnTo>
                          <a:pt x="0" y="0"/>
                        </a:lnTo>
                        <a:close/>
                        <a:moveTo>
                          <a:pt x="129635" y="129635"/>
                        </a:moveTo>
                        <a:lnTo>
                          <a:pt x="21622" y="129635"/>
                        </a:lnTo>
                        <a:lnTo>
                          <a:pt x="21622" y="21622"/>
                        </a:lnTo>
                        <a:lnTo>
                          <a:pt x="129635" y="21622"/>
                        </a:lnTo>
                        <a:lnTo>
                          <a:pt x="129635" y="129635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2467C7DB-95CA-6FA2-ECAB-374E89F54998}"/>
                      </a:ext>
                    </a:extLst>
                  </p:cNvPr>
                  <p:cNvSpPr/>
                  <p:nvPr/>
                </p:nvSpPr>
                <p:spPr>
                  <a:xfrm>
                    <a:off x="4087747" y="3584278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6B4C3145-E90A-7637-9CE2-C26810BB8B48}"/>
                      </a:ext>
                    </a:extLst>
                  </p:cNvPr>
                  <p:cNvSpPr/>
                  <p:nvPr/>
                </p:nvSpPr>
                <p:spPr>
                  <a:xfrm>
                    <a:off x="3612544" y="3497886"/>
                    <a:ext cx="64769" cy="64769"/>
                  </a:xfrm>
                  <a:custGeom>
                    <a:avLst/>
                    <a:gdLst>
                      <a:gd name="connsiteX0" fmla="*/ 0 w 64769"/>
                      <a:gd name="connsiteY0" fmla="*/ 0 h 64769"/>
                      <a:gd name="connsiteX1" fmla="*/ 64770 w 64769"/>
                      <a:gd name="connsiteY1" fmla="*/ 0 h 64769"/>
                      <a:gd name="connsiteX2" fmla="*/ 64770 w 64769"/>
                      <a:gd name="connsiteY2" fmla="*/ 64770 h 64769"/>
                      <a:gd name="connsiteX3" fmla="*/ 0 w 64769"/>
                      <a:gd name="connsiteY3" fmla="*/ 64770 h 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69" h="64769">
                        <a:moveTo>
                          <a:pt x="0" y="0"/>
                        </a:moveTo>
                        <a:lnTo>
                          <a:pt x="64770" y="0"/>
                        </a:lnTo>
                        <a:lnTo>
                          <a:pt x="64770" y="64770"/>
                        </a:lnTo>
                        <a:lnTo>
                          <a:pt x="0" y="6477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6B1EC40C-ECE4-D74A-C795-205A7DAB0EEC}"/>
                      </a:ext>
                    </a:extLst>
                  </p:cNvPr>
                  <p:cNvSpPr/>
                  <p:nvPr/>
                </p:nvSpPr>
                <p:spPr>
                  <a:xfrm>
                    <a:off x="3742084" y="3519508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13D4583B-4E35-0895-662C-88DE9BE3C1F1}"/>
                      </a:ext>
                    </a:extLst>
                  </p:cNvPr>
                  <p:cNvSpPr/>
                  <p:nvPr/>
                </p:nvSpPr>
                <p:spPr>
                  <a:xfrm>
                    <a:off x="3763706" y="3584278"/>
                    <a:ext cx="64769" cy="21621"/>
                  </a:xfrm>
                  <a:custGeom>
                    <a:avLst/>
                    <a:gdLst>
                      <a:gd name="connsiteX0" fmla="*/ 21622 w 64769"/>
                      <a:gd name="connsiteY0" fmla="*/ 0 h 21621"/>
                      <a:gd name="connsiteX1" fmla="*/ 0 w 64769"/>
                      <a:gd name="connsiteY1" fmla="*/ 0 h 21621"/>
                      <a:gd name="connsiteX2" fmla="*/ 0 w 64769"/>
                      <a:gd name="connsiteY2" fmla="*/ 21622 h 21621"/>
                      <a:gd name="connsiteX3" fmla="*/ 21622 w 64769"/>
                      <a:gd name="connsiteY3" fmla="*/ 21622 h 21621"/>
                      <a:gd name="connsiteX4" fmla="*/ 43244 w 64769"/>
                      <a:gd name="connsiteY4" fmla="*/ 21622 h 21621"/>
                      <a:gd name="connsiteX5" fmla="*/ 64770 w 64769"/>
                      <a:gd name="connsiteY5" fmla="*/ 21622 h 21621"/>
                      <a:gd name="connsiteX6" fmla="*/ 64770 w 64769"/>
                      <a:gd name="connsiteY6" fmla="*/ 0 h 21621"/>
                      <a:gd name="connsiteX7" fmla="*/ 43244 w 64769"/>
                      <a:gd name="connsiteY7" fmla="*/ 0 h 21621"/>
                      <a:gd name="connsiteX8" fmla="*/ 21622 w 64769"/>
                      <a:gd name="connsiteY8" fmla="*/ 0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769" h="21621">
                        <a:moveTo>
                          <a:pt x="21622" y="0"/>
                        </a:move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622" y="21622"/>
                        </a:lnTo>
                        <a:lnTo>
                          <a:pt x="43244" y="21622"/>
                        </a:lnTo>
                        <a:lnTo>
                          <a:pt x="64770" y="21622"/>
                        </a:lnTo>
                        <a:lnTo>
                          <a:pt x="64770" y="0"/>
                        </a:lnTo>
                        <a:lnTo>
                          <a:pt x="43244" y="0"/>
                        </a:lnTo>
                        <a:lnTo>
                          <a:pt x="21622" y="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052B39E3-5D4C-45E7-9C11-255F8F7CCA55}"/>
                      </a:ext>
                    </a:extLst>
                  </p:cNvPr>
                  <p:cNvSpPr/>
                  <p:nvPr/>
                </p:nvSpPr>
                <p:spPr>
                  <a:xfrm>
                    <a:off x="3677314" y="3238711"/>
                    <a:ext cx="64769" cy="21621"/>
                  </a:xfrm>
                  <a:custGeom>
                    <a:avLst/>
                    <a:gdLst>
                      <a:gd name="connsiteX0" fmla="*/ 21622 w 64769"/>
                      <a:gd name="connsiteY0" fmla="*/ 0 h 21621"/>
                      <a:gd name="connsiteX1" fmla="*/ 0 w 64769"/>
                      <a:gd name="connsiteY1" fmla="*/ 0 h 21621"/>
                      <a:gd name="connsiteX2" fmla="*/ 0 w 64769"/>
                      <a:gd name="connsiteY2" fmla="*/ 21622 h 21621"/>
                      <a:gd name="connsiteX3" fmla="*/ 21622 w 64769"/>
                      <a:gd name="connsiteY3" fmla="*/ 21622 h 21621"/>
                      <a:gd name="connsiteX4" fmla="*/ 43243 w 64769"/>
                      <a:gd name="connsiteY4" fmla="*/ 21622 h 21621"/>
                      <a:gd name="connsiteX5" fmla="*/ 64770 w 64769"/>
                      <a:gd name="connsiteY5" fmla="*/ 21622 h 21621"/>
                      <a:gd name="connsiteX6" fmla="*/ 64770 w 64769"/>
                      <a:gd name="connsiteY6" fmla="*/ 0 h 21621"/>
                      <a:gd name="connsiteX7" fmla="*/ 43243 w 64769"/>
                      <a:gd name="connsiteY7" fmla="*/ 0 h 21621"/>
                      <a:gd name="connsiteX8" fmla="*/ 21622 w 64769"/>
                      <a:gd name="connsiteY8" fmla="*/ 0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769" h="21621">
                        <a:moveTo>
                          <a:pt x="21622" y="0"/>
                        </a:move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622" y="21622"/>
                        </a:lnTo>
                        <a:lnTo>
                          <a:pt x="43243" y="21622"/>
                        </a:lnTo>
                        <a:lnTo>
                          <a:pt x="64770" y="21622"/>
                        </a:lnTo>
                        <a:lnTo>
                          <a:pt x="64770" y="0"/>
                        </a:lnTo>
                        <a:lnTo>
                          <a:pt x="43243" y="0"/>
                        </a:lnTo>
                        <a:lnTo>
                          <a:pt x="21622" y="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D7CC05E0-8292-BDAA-422E-DB47EB9A110E}"/>
                      </a:ext>
                    </a:extLst>
                  </p:cNvPr>
                  <p:cNvSpPr/>
                  <p:nvPr/>
                </p:nvSpPr>
                <p:spPr>
                  <a:xfrm>
                    <a:off x="4001355" y="3109171"/>
                    <a:ext cx="64769" cy="64770"/>
                  </a:xfrm>
                  <a:custGeom>
                    <a:avLst/>
                    <a:gdLst>
                      <a:gd name="connsiteX0" fmla="*/ 0 w 64769"/>
                      <a:gd name="connsiteY0" fmla="*/ 0 h 64770"/>
                      <a:gd name="connsiteX1" fmla="*/ 64770 w 64769"/>
                      <a:gd name="connsiteY1" fmla="*/ 0 h 64770"/>
                      <a:gd name="connsiteX2" fmla="*/ 64770 w 64769"/>
                      <a:gd name="connsiteY2" fmla="*/ 64770 h 64770"/>
                      <a:gd name="connsiteX3" fmla="*/ 0 w 64769"/>
                      <a:gd name="connsiteY3" fmla="*/ 64770 h 6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4769" h="64770">
                        <a:moveTo>
                          <a:pt x="0" y="0"/>
                        </a:moveTo>
                        <a:lnTo>
                          <a:pt x="64770" y="0"/>
                        </a:lnTo>
                        <a:lnTo>
                          <a:pt x="64770" y="64770"/>
                        </a:lnTo>
                        <a:lnTo>
                          <a:pt x="0" y="6477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6572BE7F-270C-45D9-56C2-84EA9CCF7652}"/>
                      </a:ext>
                    </a:extLst>
                  </p:cNvPr>
                  <p:cNvSpPr/>
                  <p:nvPr/>
                </p:nvSpPr>
                <p:spPr>
                  <a:xfrm>
                    <a:off x="3828476" y="3368346"/>
                    <a:ext cx="280987" cy="237839"/>
                  </a:xfrm>
                  <a:custGeom>
                    <a:avLst/>
                    <a:gdLst>
                      <a:gd name="connsiteX0" fmla="*/ 237649 w 280987"/>
                      <a:gd name="connsiteY0" fmla="*/ 64770 h 237839"/>
                      <a:gd name="connsiteX1" fmla="*/ 237649 w 280987"/>
                      <a:gd name="connsiteY1" fmla="*/ 86392 h 237839"/>
                      <a:gd name="connsiteX2" fmla="*/ 259271 w 280987"/>
                      <a:gd name="connsiteY2" fmla="*/ 86392 h 237839"/>
                      <a:gd name="connsiteX3" fmla="*/ 259271 w 280987"/>
                      <a:gd name="connsiteY3" fmla="*/ 129635 h 237839"/>
                      <a:gd name="connsiteX4" fmla="*/ 194501 w 280987"/>
                      <a:gd name="connsiteY4" fmla="*/ 129635 h 237839"/>
                      <a:gd name="connsiteX5" fmla="*/ 194501 w 280987"/>
                      <a:gd name="connsiteY5" fmla="*/ 43244 h 237839"/>
                      <a:gd name="connsiteX6" fmla="*/ 216122 w 280987"/>
                      <a:gd name="connsiteY6" fmla="*/ 43244 h 237839"/>
                      <a:gd name="connsiteX7" fmla="*/ 216122 w 280987"/>
                      <a:gd name="connsiteY7" fmla="*/ 21622 h 237839"/>
                      <a:gd name="connsiteX8" fmla="*/ 194501 w 280987"/>
                      <a:gd name="connsiteY8" fmla="*/ 21622 h 237839"/>
                      <a:gd name="connsiteX9" fmla="*/ 194501 w 280987"/>
                      <a:gd name="connsiteY9" fmla="*/ 0 h 237839"/>
                      <a:gd name="connsiteX10" fmla="*/ 151257 w 280987"/>
                      <a:gd name="connsiteY10" fmla="*/ 0 h 237839"/>
                      <a:gd name="connsiteX11" fmla="*/ 151257 w 280987"/>
                      <a:gd name="connsiteY11" fmla="*/ 43244 h 237839"/>
                      <a:gd name="connsiteX12" fmla="*/ 86487 w 280987"/>
                      <a:gd name="connsiteY12" fmla="*/ 43244 h 237839"/>
                      <a:gd name="connsiteX13" fmla="*/ 86487 w 280987"/>
                      <a:gd name="connsiteY13" fmla="*/ 86487 h 237839"/>
                      <a:gd name="connsiteX14" fmla="*/ 64865 w 280987"/>
                      <a:gd name="connsiteY14" fmla="*/ 86487 h 237839"/>
                      <a:gd name="connsiteX15" fmla="*/ 64865 w 280987"/>
                      <a:gd name="connsiteY15" fmla="*/ 64865 h 237839"/>
                      <a:gd name="connsiteX16" fmla="*/ 43244 w 280987"/>
                      <a:gd name="connsiteY16" fmla="*/ 64865 h 237839"/>
                      <a:gd name="connsiteX17" fmla="*/ 43244 w 280987"/>
                      <a:gd name="connsiteY17" fmla="*/ 86487 h 237839"/>
                      <a:gd name="connsiteX18" fmla="*/ 0 w 280987"/>
                      <a:gd name="connsiteY18" fmla="*/ 86487 h 237839"/>
                      <a:gd name="connsiteX19" fmla="*/ 0 w 280987"/>
                      <a:gd name="connsiteY19" fmla="*/ 129731 h 237839"/>
                      <a:gd name="connsiteX20" fmla="*/ 43244 w 280987"/>
                      <a:gd name="connsiteY20" fmla="*/ 129731 h 237839"/>
                      <a:gd name="connsiteX21" fmla="*/ 43244 w 280987"/>
                      <a:gd name="connsiteY21" fmla="*/ 108109 h 237839"/>
                      <a:gd name="connsiteX22" fmla="*/ 64865 w 280987"/>
                      <a:gd name="connsiteY22" fmla="*/ 108109 h 237839"/>
                      <a:gd name="connsiteX23" fmla="*/ 64865 w 280987"/>
                      <a:gd name="connsiteY23" fmla="*/ 129731 h 237839"/>
                      <a:gd name="connsiteX24" fmla="*/ 86487 w 280987"/>
                      <a:gd name="connsiteY24" fmla="*/ 129731 h 237839"/>
                      <a:gd name="connsiteX25" fmla="*/ 86487 w 280987"/>
                      <a:gd name="connsiteY25" fmla="*/ 151352 h 237839"/>
                      <a:gd name="connsiteX26" fmla="*/ 64865 w 280987"/>
                      <a:gd name="connsiteY26" fmla="*/ 151352 h 237839"/>
                      <a:gd name="connsiteX27" fmla="*/ 64865 w 280987"/>
                      <a:gd name="connsiteY27" fmla="*/ 172974 h 237839"/>
                      <a:gd name="connsiteX28" fmla="*/ 108109 w 280987"/>
                      <a:gd name="connsiteY28" fmla="*/ 172974 h 237839"/>
                      <a:gd name="connsiteX29" fmla="*/ 108109 w 280987"/>
                      <a:gd name="connsiteY29" fmla="*/ 194596 h 237839"/>
                      <a:gd name="connsiteX30" fmla="*/ 86487 w 280987"/>
                      <a:gd name="connsiteY30" fmla="*/ 194596 h 237839"/>
                      <a:gd name="connsiteX31" fmla="*/ 86487 w 280987"/>
                      <a:gd name="connsiteY31" fmla="*/ 216218 h 237839"/>
                      <a:gd name="connsiteX32" fmla="*/ 108109 w 280987"/>
                      <a:gd name="connsiteY32" fmla="*/ 216218 h 237839"/>
                      <a:gd name="connsiteX33" fmla="*/ 108109 w 280987"/>
                      <a:gd name="connsiteY33" fmla="*/ 237839 h 237839"/>
                      <a:gd name="connsiteX34" fmla="*/ 194501 w 280987"/>
                      <a:gd name="connsiteY34" fmla="*/ 237839 h 237839"/>
                      <a:gd name="connsiteX35" fmla="*/ 194501 w 280987"/>
                      <a:gd name="connsiteY35" fmla="*/ 216218 h 237839"/>
                      <a:gd name="connsiteX36" fmla="*/ 216122 w 280987"/>
                      <a:gd name="connsiteY36" fmla="*/ 216218 h 237839"/>
                      <a:gd name="connsiteX37" fmla="*/ 216122 w 280987"/>
                      <a:gd name="connsiteY37" fmla="*/ 237839 h 237839"/>
                      <a:gd name="connsiteX38" fmla="*/ 237744 w 280987"/>
                      <a:gd name="connsiteY38" fmla="*/ 237839 h 237839"/>
                      <a:gd name="connsiteX39" fmla="*/ 237744 w 280987"/>
                      <a:gd name="connsiteY39" fmla="*/ 194596 h 237839"/>
                      <a:gd name="connsiteX40" fmla="*/ 216122 w 280987"/>
                      <a:gd name="connsiteY40" fmla="*/ 194596 h 237839"/>
                      <a:gd name="connsiteX41" fmla="*/ 216122 w 280987"/>
                      <a:gd name="connsiteY41" fmla="*/ 151352 h 237839"/>
                      <a:gd name="connsiteX42" fmla="*/ 237744 w 280987"/>
                      <a:gd name="connsiteY42" fmla="*/ 151352 h 237839"/>
                      <a:gd name="connsiteX43" fmla="*/ 237744 w 280987"/>
                      <a:gd name="connsiteY43" fmla="*/ 172974 h 237839"/>
                      <a:gd name="connsiteX44" fmla="*/ 259366 w 280987"/>
                      <a:gd name="connsiteY44" fmla="*/ 172974 h 237839"/>
                      <a:gd name="connsiteX45" fmla="*/ 259366 w 280987"/>
                      <a:gd name="connsiteY45" fmla="*/ 151352 h 237839"/>
                      <a:gd name="connsiteX46" fmla="*/ 280988 w 280987"/>
                      <a:gd name="connsiteY46" fmla="*/ 151352 h 237839"/>
                      <a:gd name="connsiteX47" fmla="*/ 280988 w 280987"/>
                      <a:gd name="connsiteY47" fmla="*/ 43339 h 237839"/>
                      <a:gd name="connsiteX48" fmla="*/ 259366 w 280987"/>
                      <a:gd name="connsiteY48" fmla="*/ 43339 h 237839"/>
                      <a:gd name="connsiteX49" fmla="*/ 259366 w 280987"/>
                      <a:gd name="connsiteY49" fmla="*/ 64960 h 237839"/>
                      <a:gd name="connsiteX50" fmla="*/ 237744 w 280987"/>
                      <a:gd name="connsiteY50" fmla="*/ 64960 h 237839"/>
                      <a:gd name="connsiteX51" fmla="*/ 108014 w 280987"/>
                      <a:gd name="connsiteY51" fmla="*/ 129540 h 237839"/>
                      <a:gd name="connsiteX52" fmla="*/ 108014 w 280987"/>
                      <a:gd name="connsiteY52" fmla="*/ 64770 h 237839"/>
                      <a:gd name="connsiteX53" fmla="*/ 172784 w 280987"/>
                      <a:gd name="connsiteY53" fmla="*/ 64770 h 237839"/>
                      <a:gd name="connsiteX54" fmla="*/ 172784 w 280987"/>
                      <a:gd name="connsiteY54" fmla="*/ 129540 h 237839"/>
                      <a:gd name="connsiteX55" fmla="*/ 108014 w 280987"/>
                      <a:gd name="connsiteY55" fmla="*/ 129540 h 237839"/>
                      <a:gd name="connsiteX56" fmla="*/ 194405 w 280987"/>
                      <a:gd name="connsiteY56" fmla="*/ 194405 h 237839"/>
                      <a:gd name="connsiteX57" fmla="*/ 151162 w 280987"/>
                      <a:gd name="connsiteY57" fmla="*/ 194405 h 237839"/>
                      <a:gd name="connsiteX58" fmla="*/ 151162 w 280987"/>
                      <a:gd name="connsiteY58" fmla="*/ 216027 h 237839"/>
                      <a:gd name="connsiteX59" fmla="*/ 129540 w 280987"/>
                      <a:gd name="connsiteY59" fmla="*/ 216027 h 237839"/>
                      <a:gd name="connsiteX60" fmla="*/ 129540 w 280987"/>
                      <a:gd name="connsiteY60" fmla="*/ 194405 h 237839"/>
                      <a:gd name="connsiteX61" fmla="*/ 151162 w 280987"/>
                      <a:gd name="connsiteY61" fmla="*/ 194405 h 237839"/>
                      <a:gd name="connsiteX62" fmla="*/ 151162 w 280987"/>
                      <a:gd name="connsiteY62" fmla="*/ 172784 h 237839"/>
                      <a:gd name="connsiteX63" fmla="*/ 129540 w 280987"/>
                      <a:gd name="connsiteY63" fmla="*/ 172784 h 237839"/>
                      <a:gd name="connsiteX64" fmla="*/ 129540 w 280987"/>
                      <a:gd name="connsiteY64" fmla="*/ 151162 h 237839"/>
                      <a:gd name="connsiteX65" fmla="*/ 172784 w 280987"/>
                      <a:gd name="connsiteY65" fmla="*/ 151162 h 237839"/>
                      <a:gd name="connsiteX66" fmla="*/ 172784 w 280987"/>
                      <a:gd name="connsiteY66" fmla="*/ 172784 h 237839"/>
                      <a:gd name="connsiteX67" fmla="*/ 194405 w 280987"/>
                      <a:gd name="connsiteY67" fmla="*/ 172784 h 237839"/>
                      <a:gd name="connsiteX68" fmla="*/ 194405 w 280987"/>
                      <a:gd name="connsiteY68" fmla="*/ 194405 h 237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280987" h="237839">
                        <a:moveTo>
                          <a:pt x="237649" y="64770"/>
                        </a:moveTo>
                        <a:lnTo>
                          <a:pt x="237649" y="86392"/>
                        </a:lnTo>
                        <a:lnTo>
                          <a:pt x="259271" y="86392"/>
                        </a:lnTo>
                        <a:lnTo>
                          <a:pt x="259271" y="129635"/>
                        </a:lnTo>
                        <a:lnTo>
                          <a:pt x="194501" y="129635"/>
                        </a:lnTo>
                        <a:lnTo>
                          <a:pt x="194501" y="43244"/>
                        </a:lnTo>
                        <a:lnTo>
                          <a:pt x="216122" y="43244"/>
                        </a:lnTo>
                        <a:lnTo>
                          <a:pt x="216122" y="21622"/>
                        </a:lnTo>
                        <a:lnTo>
                          <a:pt x="194501" y="21622"/>
                        </a:lnTo>
                        <a:lnTo>
                          <a:pt x="194501" y="0"/>
                        </a:lnTo>
                        <a:lnTo>
                          <a:pt x="151257" y="0"/>
                        </a:lnTo>
                        <a:lnTo>
                          <a:pt x="151257" y="43244"/>
                        </a:lnTo>
                        <a:lnTo>
                          <a:pt x="86487" y="43244"/>
                        </a:lnTo>
                        <a:lnTo>
                          <a:pt x="86487" y="86487"/>
                        </a:lnTo>
                        <a:lnTo>
                          <a:pt x="64865" y="86487"/>
                        </a:lnTo>
                        <a:lnTo>
                          <a:pt x="64865" y="64865"/>
                        </a:lnTo>
                        <a:lnTo>
                          <a:pt x="43244" y="64865"/>
                        </a:lnTo>
                        <a:lnTo>
                          <a:pt x="43244" y="86487"/>
                        </a:lnTo>
                        <a:lnTo>
                          <a:pt x="0" y="86487"/>
                        </a:lnTo>
                        <a:lnTo>
                          <a:pt x="0" y="129731"/>
                        </a:lnTo>
                        <a:lnTo>
                          <a:pt x="43244" y="129731"/>
                        </a:lnTo>
                        <a:lnTo>
                          <a:pt x="43244" y="108109"/>
                        </a:lnTo>
                        <a:lnTo>
                          <a:pt x="64865" y="108109"/>
                        </a:lnTo>
                        <a:lnTo>
                          <a:pt x="64865" y="129731"/>
                        </a:lnTo>
                        <a:lnTo>
                          <a:pt x="86487" y="129731"/>
                        </a:lnTo>
                        <a:lnTo>
                          <a:pt x="86487" y="151352"/>
                        </a:lnTo>
                        <a:lnTo>
                          <a:pt x="64865" y="151352"/>
                        </a:lnTo>
                        <a:lnTo>
                          <a:pt x="64865" y="172974"/>
                        </a:lnTo>
                        <a:lnTo>
                          <a:pt x="108109" y="172974"/>
                        </a:lnTo>
                        <a:lnTo>
                          <a:pt x="108109" y="194596"/>
                        </a:lnTo>
                        <a:lnTo>
                          <a:pt x="86487" y="194596"/>
                        </a:lnTo>
                        <a:lnTo>
                          <a:pt x="86487" y="216218"/>
                        </a:lnTo>
                        <a:lnTo>
                          <a:pt x="108109" y="216218"/>
                        </a:lnTo>
                        <a:lnTo>
                          <a:pt x="108109" y="237839"/>
                        </a:lnTo>
                        <a:lnTo>
                          <a:pt x="194501" y="237839"/>
                        </a:lnTo>
                        <a:lnTo>
                          <a:pt x="194501" y="216218"/>
                        </a:lnTo>
                        <a:lnTo>
                          <a:pt x="216122" y="216218"/>
                        </a:lnTo>
                        <a:lnTo>
                          <a:pt x="216122" y="237839"/>
                        </a:lnTo>
                        <a:lnTo>
                          <a:pt x="237744" y="237839"/>
                        </a:lnTo>
                        <a:lnTo>
                          <a:pt x="237744" y="194596"/>
                        </a:lnTo>
                        <a:lnTo>
                          <a:pt x="216122" y="194596"/>
                        </a:lnTo>
                        <a:lnTo>
                          <a:pt x="216122" y="151352"/>
                        </a:lnTo>
                        <a:lnTo>
                          <a:pt x="237744" y="151352"/>
                        </a:lnTo>
                        <a:lnTo>
                          <a:pt x="237744" y="172974"/>
                        </a:lnTo>
                        <a:lnTo>
                          <a:pt x="259366" y="172974"/>
                        </a:lnTo>
                        <a:lnTo>
                          <a:pt x="259366" y="151352"/>
                        </a:lnTo>
                        <a:lnTo>
                          <a:pt x="280988" y="151352"/>
                        </a:lnTo>
                        <a:lnTo>
                          <a:pt x="280988" y="43339"/>
                        </a:lnTo>
                        <a:lnTo>
                          <a:pt x="259366" y="43339"/>
                        </a:lnTo>
                        <a:lnTo>
                          <a:pt x="259366" y="64960"/>
                        </a:lnTo>
                        <a:lnTo>
                          <a:pt x="237744" y="64960"/>
                        </a:lnTo>
                        <a:close/>
                        <a:moveTo>
                          <a:pt x="108014" y="129540"/>
                        </a:moveTo>
                        <a:lnTo>
                          <a:pt x="108014" y="64770"/>
                        </a:lnTo>
                        <a:lnTo>
                          <a:pt x="172784" y="64770"/>
                        </a:lnTo>
                        <a:lnTo>
                          <a:pt x="172784" y="129540"/>
                        </a:lnTo>
                        <a:lnTo>
                          <a:pt x="108014" y="129540"/>
                        </a:lnTo>
                        <a:close/>
                        <a:moveTo>
                          <a:pt x="194405" y="194405"/>
                        </a:moveTo>
                        <a:lnTo>
                          <a:pt x="151162" y="194405"/>
                        </a:lnTo>
                        <a:lnTo>
                          <a:pt x="151162" y="216027"/>
                        </a:lnTo>
                        <a:lnTo>
                          <a:pt x="129540" y="216027"/>
                        </a:lnTo>
                        <a:lnTo>
                          <a:pt x="129540" y="194405"/>
                        </a:lnTo>
                        <a:lnTo>
                          <a:pt x="151162" y="194405"/>
                        </a:lnTo>
                        <a:lnTo>
                          <a:pt x="151162" y="172784"/>
                        </a:lnTo>
                        <a:lnTo>
                          <a:pt x="129540" y="172784"/>
                        </a:lnTo>
                        <a:lnTo>
                          <a:pt x="129540" y="151162"/>
                        </a:lnTo>
                        <a:lnTo>
                          <a:pt x="172784" y="151162"/>
                        </a:lnTo>
                        <a:lnTo>
                          <a:pt x="172784" y="172784"/>
                        </a:lnTo>
                        <a:lnTo>
                          <a:pt x="194405" y="172784"/>
                        </a:lnTo>
                        <a:lnTo>
                          <a:pt x="194405" y="194405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C4092EBB-F166-F5D5-0ACE-72E889071248}"/>
                      </a:ext>
                    </a:extLst>
                  </p:cNvPr>
                  <p:cNvSpPr/>
                  <p:nvPr/>
                </p:nvSpPr>
                <p:spPr>
                  <a:xfrm>
                    <a:off x="4044503" y="3411495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17E0740C-A220-A954-A8FE-E300D5BC17A7}"/>
                      </a:ext>
                    </a:extLst>
                  </p:cNvPr>
                  <p:cNvSpPr/>
                  <p:nvPr/>
                </p:nvSpPr>
                <p:spPr>
                  <a:xfrm>
                    <a:off x="3763706" y="3217089"/>
                    <a:ext cx="151161" cy="64865"/>
                  </a:xfrm>
                  <a:custGeom>
                    <a:avLst/>
                    <a:gdLst>
                      <a:gd name="connsiteX0" fmla="*/ 129635 w 151161"/>
                      <a:gd name="connsiteY0" fmla="*/ 43244 h 64865"/>
                      <a:gd name="connsiteX1" fmla="*/ 129635 w 151161"/>
                      <a:gd name="connsiteY1" fmla="*/ 21622 h 64865"/>
                      <a:gd name="connsiteX2" fmla="*/ 108014 w 151161"/>
                      <a:gd name="connsiteY2" fmla="*/ 21622 h 64865"/>
                      <a:gd name="connsiteX3" fmla="*/ 86392 w 151161"/>
                      <a:gd name="connsiteY3" fmla="*/ 21622 h 64865"/>
                      <a:gd name="connsiteX4" fmla="*/ 64770 w 151161"/>
                      <a:gd name="connsiteY4" fmla="*/ 21622 h 64865"/>
                      <a:gd name="connsiteX5" fmla="*/ 64770 w 151161"/>
                      <a:gd name="connsiteY5" fmla="*/ 0 h 64865"/>
                      <a:gd name="connsiteX6" fmla="*/ 43244 w 151161"/>
                      <a:gd name="connsiteY6" fmla="*/ 0 h 64865"/>
                      <a:gd name="connsiteX7" fmla="*/ 43244 w 151161"/>
                      <a:gd name="connsiteY7" fmla="*/ 21622 h 64865"/>
                      <a:gd name="connsiteX8" fmla="*/ 21622 w 151161"/>
                      <a:gd name="connsiteY8" fmla="*/ 21622 h 64865"/>
                      <a:gd name="connsiteX9" fmla="*/ 21622 w 151161"/>
                      <a:gd name="connsiteY9" fmla="*/ 0 h 64865"/>
                      <a:gd name="connsiteX10" fmla="*/ 0 w 151161"/>
                      <a:gd name="connsiteY10" fmla="*/ 0 h 64865"/>
                      <a:gd name="connsiteX11" fmla="*/ 0 w 151161"/>
                      <a:gd name="connsiteY11" fmla="*/ 21622 h 64865"/>
                      <a:gd name="connsiteX12" fmla="*/ 0 w 151161"/>
                      <a:gd name="connsiteY12" fmla="*/ 43244 h 64865"/>
                      <a:gd name="connsiteX13" fmla="*/ 0 w 151161"/>
                      <a:gd name="connsiteY13" fmla="*/ 64865 h 64865"/>
                      <a:gd name="connsiteX14" fmla="*/ 21622 w 151161"/>
                      <a:gd name="connsiteY14" fmla="*/ 64865 h 64865"/>
                      <a:gd name="connsiteX15" fmla="*/ 43244 w 151161"/>
                      <a:gd name="connsiteY15" fmla="*/ 64865 h 64865"/>
                      <a:gd name="connsiteX16" fmla="*/ 43244 w 151161"/>
                      <a:gd name="connsiteY16" fmla="*/ 43244 h 64865"/>
                      <a:gd name="connsiteX17" fmla="*/ 64770 w 151161"/>
                      <a:gd name="connsiteY17" fmla="*/ 43244 h 64865"/>
                      <a:gd name="connsiteX18" fmla="*/ 64770 w 151161"/>
                      <a:gd name="connsiteY18" fmla="*/ 64865 h 64865"/>
                      <a:gd name="connsiteX19" fmla="*/ 86392 w 151161"/>
                      <a:gd name="connsiteY19" fmla="*/ 64865 h 64865"/>
                      <a:gd name="connsiteX20" fmla="*/ 86392 w 151161"/>
                      <a:gd name="connsiteY20" fmla="*/ 43244 h 64865"/>
                      <a:gd name="connsiteX21" fmla="*/ 108014 w 151161"/>
                      <a:gd name="connsiteY21" fmla="*/ 43244 h 64865"/>
                      <a:gd name="connsiteX22" fmla="*/ 108014 w 151161"/>
                      <a:gd name="connsiteY22" fmla="*/ 64865 h 64865"/>
                      <a:gd name="connsiteX23" fmla="*/ 129635 w 151161"/>
                      <a:gd name="connsiteY23" fmla="*/ 64865 h 64865"/>
                      <a:gd name="connsiteX24" fmla="*/ 151162 w 151161"/>
                      <a:gd name="connsiteY24" fmla="*/ 64865 h 64865"/>
                      <a:gd name="connsiteX25" fmla="*/ 151162 w 151161"/>
                      <a:gd name="connsiteY25" fmla="*/ 43244 h 64865"/>
                      <a:gd name="connsiteX26" fmla="*/ 129635 w 151161"/>
                      <a:gd name="connsiteY26" fmla="*/ 43244 h 64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51161" h="64865">
                        <a:moveTo>
                          <a:pt x="129635" y="43244"/>
                        </a:moveTo>
                        <a:lnTo>
                          <a:pt x="129635" y="21622"/>
                        </a:lnTo>
                        <a:lnTo>
                          <a:pt x="108014" y="21622"/>
                        </a:lnTo>
                        <a:lnTo>
                          <a:pt x="86392" y="21622"/>
                        </a:lnTo>
                        <a:lnTo>
                          <a:pt x="64770" y="21622"/>
                        </a:lnTo>
                        <a:lnTo>
                          <a:pt x="64770" y="0"/>
                        </a:lnTo>
                        <a:lnTo>
                          <a:pt x="43244" y="0"/>
                        </a:lnTo>
                        <a:lnTo>
                          <a:pt x="43244" y="21622"/>
                        </a:lnTo>
                        <a:lnTo>
                          <a:pt x="21622" y="21622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244"/>
                        </a:lnTo>
                        <a:lnTo>
                          <a:pt x="0" y="64865"/>
                        </a:lnTo>
                        <a:lnTo>
                          <a:pt x="21622" y="64865"/>
                        </a:lnTo>
                        <a:lnTo>
                          <a:pt x="43244" y="64865"/>
                        </a:lnTo>
                        <a:lnTo>
                          <a:pt x="43244" y="43244"/>
                        </a:lnTo>
                        <a:lnTo>
                          <a:pt x="64770" y="43244"/>
                        </a:lnTo>
                        <a:lnTo>
                          <a:pt x="64770" y="64865"/>
                        </a:lnTo>
                        <a:lnTo>
                          <a:pt x="86392" y="64865"/>
                        </a:lnTo>
                        <a:lnTo>
                          <a:pt x="86392" y="43244"/>
                        </a:lnTo>
                        <a:lnTo>
                          <a:pt x="108014" y="43244"/>
                        </a:lnTo>
                        <a:lnTo>
                          <a:pt x="108014" y="64865"/>
                        </a:lnTo>
                        <a:lnTo>
                          <a:pt x="129635" y="64865"/>
                        </a:lnTo>
                        <a:lnTo>
                          <a:pt x="151162" y="64865"/>
                        </a:lnTo>
                        <a:lnTo>
                          <a:pt x="151162" y="43244"/>
                        </a:lnTo>
                        <a:lnTo>
                          <a:pt x="129635" y="43244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5F2CD25C-D1DB-3DBF-6541-396635F3DE6D}"/>
                      </a:ext>
                    </a:extLst>
                  </p:cNvPr>
                  <p:cNvSpPr/>
                  <p:nvPr/>
                </p:nvSpPr>
                <p:spPr>
                  <a:xfrm>
                    <a:off x="3871720" y="3497886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:a16="http://schemas.microsoft.com/office/drawing/2014/main" id="{C76AAE44-A9E4-3C64-FFBC-4B3185E7570E}"/>
                      </a:ext>
                    </a:extLst>
                  </p:cNvPr>
                  <p:cNvSpPr/>
                  <p:nvPr/>
                </p:nvSpPr>
                <p:spPr>
                  <a:xfrm>
                    <a:off x="3958111" y="3454738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:a16="http://schemas.microsoft.com/office/drawing/2014/main" id="{87206FD1-B314-2D38-2844-1AB97E59FCA4}"/>
                      </a:ext>
                    </a:extLst>
                  </p:cNvPr>
                  <p:cNvSpPr/>
                  <p:nvPr/>
                </p:nvSpPr>
                <p:spPr>
                  <a:xfrm>
                    <a:off x="3569301" y="3281954"/>
                    <a:ext cx="345566" cy="280796"/>
                  </a:xfrm>
                  <a:custGeom>
                    <a:avLst/>
                    <a:gdLst>
                      <a:gd name="connsiteX0" fmla="*/ 259175 w 345566"/>
                      <a:gd name="connsiteY0" fmla="*/ 237554 h 280796"/>
                      <a:gd name="connsiteX1" fmla="*/ 259175 w 345566"/>
                      <a:gd name="connsiteY1" fmla="*/ 215932 h 280796"/>
                      <a:gd name="connsiteX2" fmla="*/ 237649 w 345566"/>
                      <a:gd name="connsiteY2" fmla="*/ 215932 h 280796"/>
                      <a:gd name="connsiteX3" fmla="*/ 237649 w 345566"/>
                      <a:gd name="connsiteY3" fmla="*/ 194405 h 280796"/>
                      <a:gd name="connsiteX4" fmla="*/ 237649 w 345566"/>
                      <a:gd name="connsiteY4" fmla="*/ 172784 h 280796"/>
                      <a:gd name="connsiteX5" fmla="*/ 259175 w 345566"/>
                      <a:gd name="connsiteY5" fmla="*/ 172784 h 280796"/>
                      <a:gd name="connsiteX6" fmla="*/ 259175 w 345566"/>
                      <a:gd name="connsiteY6" fmla="*/ 151162 h 280796"/>
                      <a:gd name="connsiteX7" fmla="*/ 237649 w 345566"/>
                      <a:gd name="connsiteY7" fmla="*/ 151162 h 280796"/>
                      <a:gd name="connsiteX8" fmla="*/ 237649 w 345566"/>
                      <a:gd name="connsiteY8" fmla="*/ 129540 h 280796"/>
                      <a:gd name="connsiteX9" fmla="*/ 259175 w 345566"/>
                      <a:gd name="connsiteY9" fmla="*/ 129540 h 280796"/>
                      <a:gd name="connsiteX10" fmla="*/ 280797 w 345566"/>
                      <a:gd name="connsiteY10" fmla="*/ 129540 h 280796"/>
                      <a:gd name="connsiteX11" fmla="*/ 280797 w 345566"/>
                      <a:gd name="connsiteY11" fmla="*/ 151162 h 280796"/>
                      <a:gd name="connsiteX12" fmla="*/ 302419 w 345566"/>
                      <a:gd name="connsiteY12" fmla="*/ 151162 h 280796"/>
                      <a:gd name="connsiteX13" fmla="*/ 302419 w 345566"/>
                      <a:gd name="connsiteY13" fmla="*/ 129540 h 280796"/>
                      <a:gd name="connsiteX14" fmla="*/ 324041 w 345566"/>
                      <a:gd name="connsiteY14" fmla="*/ 129540 h 280796"/>
                      <a:gd name="connsiteX15" fmla="*/ 345567 w 345566"/>
                      <a:gd name="connsiteY15" fmla="*/ 129540 h 280796"/>
                      <a:gd name="connsiteX16" fmla="*/ 345567 w 345566"/>
                      <a:gd name="connsiteY16" fmla="*/ 108014 h 280796"/>
                      <a:gd name="connsiteX17" fmla="*/ 324041 w 345566"/>
                      <a:gd name="connsiteY17" fmla="*/ 108014 h 280796"/>
                      <a:gd name="connsiteX18" fmla="*/ 324041 w 345566"/>
                      <a:gd name="connsiteY18" fmla="*/ 86392 h 280796"/>
                      <a:gd name="connsiteX19" fmla="*/ 302419 w 345566"/>
                      <a:gd name="connsiteY19" fmla="*/ 86392 h 280796"/>
                      <a:gd name="connsiteX20" fmla="*/ 302419 w 345566"/>
                      <a:gd name="connsiteY20" fmla="*/ 108014 h 280796"/>
                      <a:gd name="connsiteX21" fmla="*/ 280797 w 345566"/>
                      <a:gd name="connsiteY21" fmla="*/ 108014 h 280796"/>
                      <a:gd name="connsiteX22" fmla="*/ 259175 w 345566"/>
                      <a:gd name="connsiteY22" fmla="*/ 108014 h 280796"/>
                      <a:gd name="connsiteX23" fmla="*/ 237649 w 345566"/>
                      <a:gd name="connsiteY23" fmla="*/ 108014 h 280796"/>
                      <a:gd name="connsiteX24" fmla="*/ 216027 w 345566"/>
                      <a:gd name="connsiteY24" fmla="*/ 108014 h 280796"/>
                      <a:gd name="connsiteX25" fmla="*/ 194405 w 345566"/>
                      <a:gd name="connsiteY25" fmla="*/ 108014 h 280796"/>
                      <a:gd name="connsiteX26" fmla="*/ 194405 w 345566"/>
                      <a:gd name="connsiteY26" fmla="*/ 86392 h 280796"/>
                      <a:gd name="connsiteX27" fmla="*/ 216027 w 345566"/>
                      <a:gd name="connsiteY27" fmla="*/ 86392 h 280796"/>
                      <a:gd name="connsiteX28" fmla="*/ 216027 w 345566"/>
                      <a:gd name="connsiteY28" fmla="*/ 64770 h 280796"/>
                      <a:gd name="connsiteX29" fmla="*/ 194405 w 345566"/>
                      <a:gd name="connsiteY29" fmla="*/ 64770 h 280796"/>
                      <a:gd name="connsiteX30" fmla="*/ 194405 w 345566"/>
                      <a:gd name="connsiteY30" fmla="*/ 43148 h 280796"/>
                      <a:gd name="connsiteX31" fmla="*/ 194405 w 345566"/>
                      <a:gd name="connsiteY31" fmla="*/ 21527 h 280796"/>
                      <a:gd name="connsiteX32" fmla="*/ 172784 w 345566"/>
                      <a:gd name="connsiteY32" fmla="*/ 21527 h 280796"/>
                      <a:gd name="connsiteX33" fmla="*/ 172784 w 345566"/>
                      <a:gd name="connsiteY33" fmla="*/ 0 h 280796"/>
                      <a:gd name="connsiteX34" fmla="*/ 151257 w 345566"/>
                      <a:gd name="connsiteY34" fmla="*/ 0 h 280796"/>
                      <a:gd name="connsiteX35" fmla="*/ 129635 w 345566"/>
                      <a:gd name="connsiteY35" fmla="*/ 0 h 280796"/>
                      <a:gd name="connsiteX36" fmla="*/ 129635 w 345566"/>
                      <a:gd name="connsiteY36" fmla="*/ 21527 h 280796"/>
                      <a:gd name="connsiteX37" fmla="*/ 151257 w 345566"/>
                      <a:gd name="connsiteY37" fmla="*/ 21527 h 280796"/>
                      <a:gd name="connsiteX38" fmla="*/ 151257 w 345566"/>
                      <a:gd name="connsiteY38" fmla="*/ 43148 h 280796"/>
                      <a:gd name="connsiteX39" fmla="*/ 172784 w 345566"/>
                      <a:gd name="connsiteY39" fmla="*/ 43148 h 280796"/>
                      <a:gd name="connsiteX40" fmla="*/ 172784 w 345566"/>
                      <a:gd name="connsiteY40" fmla="*/ 64770 h 280796"/>
                      <a:gd name="connsiteX41" fmla="*/ 172784 w 345566"/>
                      <a:gd name="connsiteY41" fmla="*/ 86392 h 280796"/>
                      <a:gd name="connsiteX42" fmla="*/ 151257 w 345566"/>
                      <a:gd name="connsiteY42" fmla="*/ 86392 h 280796"/>
                      <a:gd name="connsiteX43" fmla="*/ 129635 w 345566"/>
                      <a:gd name="connsiteY43" fmla="*/ 86392 h 280796"/>
                      <a:gd name="connsiteX44" fmla="*/ 108014 w 345566"/>
                      <a:gd name="connsiteY44" fmla="*/ 86392 h 280796"/>
                      <a:gd name="connsiteX45" fmla="*/ 108014 w 345566"/>
                      <a:gd name="connsiteY45" fmla="*/ 64770 h 280796"/>
                      <a:gd name="connsiteX46" fmla="*/ 108014 w 345566"/>
                      <a:gd name="connsiteY46" fmla="*/ 43148 h 280796"/>
                      <a:gd name="connsiteX47" fmla="*/ 86392 w 345566"/>
                      <a:gd name="connsiteY47" fmla="*/ 43148 h 280796"/>
                      <a:gd name="connsiteX48" fmla="*/ 86392 w 345566"/>
                      <a:gd name="connsiteY48" fmla="*/ 64770 h 280796"/>
                      <a:gd name="connsiteX49" fmla="*/ 64770 w 345566"/>
                      <a:gd name="connsiteY49" fmla="*/ 64770 h 280796"/>
                      <a:gd name="connsiteX50" fmla="*/ 43244 w 345566"/>
                      <a:gd name="connsiteY50" fmla="*/ 64770 h 280796"/>
                      <a:gd name="connsiteX51" fmla="*/ 21622 w 345566"/>
                      <a:gd name="connsiteY51" fmla="*/ 64770 h 280796"/>
                      <a:gd name="connsiteX52" fmla="*/ 21622 w 345566"/>
                      <a:gd name="connsiteY52" fmla="*/ 86392 h 280796"/>
                      <a:gd name="connsiteX53" fmla="*/ 0 w 345566"/>
                      <a:gd name="connsiteY53" fmla="*/ 86392 h 280796"/>
                      <a:gd name="connsiteX54" fmla="*/ 0 w 345566"/>
                      <a:gd name="connsiteY54" fmla="*/ 108014 h 280796"/>
                      <a:gd name="connsiteX55" fmla="*/ 21622 w 345566"/>
                      <a:gd name="connsiteY55" fmla="*/ 108014 h 280796"/>
                      <a:gd name="connsiteX56" fmla="*/ 43244 w 345566"/>
                      <a:gd name="connsiteY56" fmla="*/ 108014 h 280796"/>
                      <a:gd name="connsiteX57" fmla="*/ 43244 w 345566"/>
                      <a:gd name="connsiteY57" fmla="*/ 129540 h 280796"/>
                      <a:gd name="connsiteX58" fmla="*/ 21622 w 345566"/>
                      <a:gd name="connsiteY58" fmla="*/ 129540 h 280796"/>
                      <a:gd name="connsiteX59" fmla="*/ 21622 w 345566"/>
                      <a:gd name="connsiteY59" fmla="*/ 151162 h 280796"/>
                      <a:gd name="connsiteX60" fmla="*/ 43244 w 345566"/>
                      <a:gd name="connsiteY60" fmla="*/ 151162 h 280796"/>
                      <a:gd name="connsiteX61" fmla="*/ 64770 w 345566"/>
                      <a:gd name="connsiteY61" fmla="*/ 151162 h 280796"/>
                      <a:gd name="connsiteX62" fmla="*/ 64770 w 345566"/>
                      <a:gd name="connsiteY62" fmla="*/ 129540 h 280796"/>
                      <a:gd name="connsiteX63" fmla="*/ 86392 w 345566"/>
                      <a:gd name="connsiteY63" fmla="*/ 129540 h 280796"/>
                      <a:gd name="connsiteX64" fmla="*/ 86392 w 345566"/>
                      <a:gd name="connsiteY64" fmla="*/ 108014 h 280796"/>
                      <a:gd name="connsiteX65" fmla="*/ 108014 w 345566"/>
                      <a:gd name="connsiteY65" fmla="*/ 108014 h 280796"/>
                      <a:gd name="connsiteX66" fmla="*/ 129635 w 345566"/>
                      <a:gd name="connsiteY66" fmla="*/ 108014 h 280796"/>
                      <a:gd name="connsiteX67" fmla="*/ 151257 w 345566"/>
                      <a:gd name="connsiteY67" fmla="*/ 108014 h 280796"/>
                      <a:gd name="connsiteX68" fmla="*/ 172784 w 345566"/>
                      <a:gd name="connsiteY68" fmla="*/ 108014 h 280796"/>
                      <a:gd name="connsiteX69" fmla="*/ 172784 w 345566"/>
                      <a:gd name="connsiteY69" fmla="*/ 129540 h 280796"/>
                      <a:gd name="connsiteX70" fmla="*/ 172784 w 345566"/>
                      <a:gd name="connsiteY70" fmla="*/ 151162 h 280796"/>
                      <a:gd name="connsiteX71" fmla="*/ 194405 w 345566"/>
                      <a:gd name="connsiteY71" fmla="*/ 151162 h 280796"/>
                      <a:gd name="connsiteX72" fmla="*/ 216027 w 345566"/>
                      <a:gd name="connsiteY72" fmla="*/ 151162 h 280796"/>
                      <a:gd name="connsiteX73" fmla="*/ 216027 w 345566"/>
                      <a:gd name="connsiteY73" fmla="*/ 172784 h 280796"/>
                      <a:gd name="connsiteX74" fmla="*/ 194405 w 345566"/>
                      <a:gd name="connsiteY74" fmla="*/ 172784 h 280796"/>
                      <a:gd name="connsiteX75" fmla="*/ 172784 w 345566"/>
                      <a:gd name="connsiteY75" fmla="*/ 172784 h 280796"/>
                      <a:gd name="connsiteX76" fmla="*/ 172784 w 345566"/>
                      <a:gd name="connsiteY76" fmla="*/ 194405 h 280796"/>
                      <a:gd name="connsiteX77" fmla="*/ 172784 w 345566"/>
                      <a:gd name="connsiteY77" fmla="*/ 215932 h 280796"/>
                      <a:gd name="connsiteX78" fmla="*/ 194405 w 345566"/>
                      <a:gd name="connsiteY78" fmla="*/ 215932 h 280796"/>
                      <a:gd name="connsiteX79" fmla="*/ 216027 w 345566"/>
                      <a:gd name="connsiteY79" fmla="*/ 215932 h 280796"/>
                      <a:gd name="connsiteX80" fmla="*/ 216027 w 345566"/>
                      <a:gd name="connsiteY80" fmla="*/ 237554 h 280796"/>
                      <a:gd name="connsiteX81" fmla="*/ 237649 w 345566"/>
                      <a:gd name="connsiteY81" fmla="*/ 237554 h 280796"/>
                      <a:gd name="connsiteX82" fmla="*/ 237649 w 345566"/>
                      <a:gd name="connsiteY82" fmla="*/ 259175 h 280796"/>
                      <a:gd name="connsiteX83" fmla="*/ 259175 w 345566"/>
                      <a:gd name="connsiteY83" fmla="*/ 259175 h 280796"/>
                      <a:gd name="connsiteX84" fmla="*/ 280797 w 345566"/>
                      <a:gd name="connsiteY84" fmla="*/ 259175 h 280796"/>
                      <a:gd name="connsiteX85" fmla="*/ 280797 w 345566"/>
                      <a:gd name="connsiteY85" fmla="*/ 280797 h 280796"/>
                      <a:gd name="connsiteX86" fmla="*/ 302419 w 345566"/>
                      <a:gd name="connsiteY86" fmla="*/ 280797 h 280796"/>
                      <a:gd name="connsiteX87" fmla="*/ 302419 w 345566"/>
                      <a:gd name="connsiteY87" fmla="*/ 259175 h 280796"/>
                      <a:gd name="connsiteX88" fmla="*/ 302419 w 345566"/>
                      <a:gd name="connsiteY88" fmla="*/ 237554 h 280796"/>
                      <a:gd name="connsiteX89" fmla="*/ 280797 w 345566"/>
                      <a:gd name="connsiteY89" fmla="*/ 237554 h 280796"/>
                      <a:gd name="connsiteX90" fmla="*/ 259175 w 345566"/>
                      <a:gd name="connsiteY90" fmla="*/ 237554 h 28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45566" h="280796">
                        <a:moveTo>
                          <a:pt x="259175" y="237554"/>
                        </a:moveTo>
                        <a:lnTo>
                          <a:pt x="259175" y="215932"/>
                        </a:lnTo>
                        <a:lnTo>
                          <a:pt x="237649" y="215932"/>
                        </a:lnTo>
                        <a:lnTo>
                          <a:pt x="237649" y="194405"/>
                        </a:lnTo>
                        <a:lnTo>
                          <a:pt x="237649" y="172784"/>
                        </a:lnTo>
                        <a:lnTo>
                          <a:pt x="259175" y="172784"/>
                        </a:lnTo>
                        <a:lnTo>
                          <a:pt x="259175" y="151162"/>
                        </a:lnTo>
                        <a:lnTo>
                          <a:pt x="237649" y="151162"/>
                        </a:lnTo>
                        <a:lnTo>
                          <a:pt x="237649" y="129540"/>
                        </a:lnTo>
                        <a:lnTo>
                          <a:pt x="259175" y="129540"/>
                        </a:lnTo>
                        <a:lnTo>
                          <a:pt x="280797" y="129540"/>
                        </a:lnTo>
                        <a:lnTo>
                          <a:pt x="280797" y="151162"/>
                        </a:lnTo>
                        <a:lnTo>
                          <a:pt x="302419" y="151162"/>
                        </a:lnTo>
                        <a:lnTo>
                          <a:pt x="302419" y="129540"/>
                        </a:lnTo>
                        <a:lnTo>
                          <a:pt x="324041" y="129540"/>
                        </a:lnTo>
                        <a:lnTo>
                          <a:pt x="345567" y="129540"/>
                        </a:lnTo>
                        <a:lnTo>
                          <a:pt x="345567" y="108014"/>
                        </a:lnTo>
                        <a:lnTo>
                          <a:pt x="324041" y="108014"/>
                        </a:lnTo>
                        <a:lnTo>
                          <a:pt x="324041" y="86392"/>
                        </a:lnTo>
                        <a:lnTo>
                          <a:pt x="302419" y="86392"/>
                        </a:lnTo>
                        <a:lnTo>
                          <a:pt x="302419" y="108014"/>
                        </a:lnTo>
                        <a:lnTo>
                          <a:pt x="280797" y="108014"/>
                        </a:lnTo>
                        <a:lnTo>
                          <a:pt x="259175" y="108014"/>
                        </a:lnTo>
                        <a:lnTo>
                          <a:pt x="237649" y="108014"/>
                        </a:lnTo>
                        <a:lnTo>
                          <a:pt x="216027" y="108014"/>
                        </a:lnTo>
                        <a:lnTo>
                          <a:pt x="194405" y="108014"/>
                        </a:lnTo>
                        <a:lnTo>
                          <a:pt x="194405" y="86392"/>
                        </a:lnTo>
                        <a:lnTo>
                          <a:pt x="216027" y="86392"/>
                        </a:lnTo>
                        <a:lnTo>
                          <a:pt x="216027" y="64770"/>
                        </a:lnTo>
                        <a:lnTo>
                          <a:pt x="194405" y="64770"/>
                        </a:lnTo>
                        <a:lnTo>
                          <a:pt x="194405" y="43148"/>
                        </a:lnTo>
                        <a:lnTo>
                          <a:pt x="194405" y="21527"/>
                        </a:lnTo>
                        <a:lnTo>
                          <a:pt x="172784" y="21527"/>
                        </a:lnTo>
                        <a:lnTo>
                          <a:pt x="172784" y="0"/>
                        </a:lnTo>
                        <a:lnTo>
                          <a:pt x="151257" y="0"/>
                        </a:lnTo>
                        <a:lnTo>
                          <a:pt x="129635" y="0"/>
                        </a:lnTo>
                        <a:lnTo>
                          <a:pt x="129635" y="21527"/>
                        </a:lnTo>
                        <a:lnTo>
                          <a:pt x="151257" y="21527"/>
                        </a:lnTo>
                        <a:lnTo>
                          <a:pt x="151257" y="43148"/>
                        </a:lnTo>
                        <a:lnTo>
                          <a:pt x="172784" y="43148"/>
                        </a:lnTo>
                        <a:lnTo>
                          <a:pt x="172784" y="64770"/>
                        </a:lnTo>
                        <a:lnTo>
                          <a:pt x="172784" y="86392"/>
                        </a:lnTo>
                        <a:lnTo>
                          <a:pt x="151257" y="86392"/>
                        </a:lnTo>
                        <a:lnTo>
                          <a:pt x="129635" y="86392"/>
                        </a:lnTo>
                        <a:lnTo>
                          <a:pt x="108014" y="86392"/>
                        </a:lnTo>
                        <a:lnTo>
                          <a:pt x="108014" y="64770"/>
                        </a:lnTo>
                        <a:lnTo>
                          <a:pt x="108014" y="43148"/>
                        </a:lnTo>
                        <a:lnTo>
                          <a:pt x="86392" y="43148"/>
                        </a:lnTo>
                        <a:lnTo>
                          <a:pt x="86392" y="64770"/>
                        </a:lnTo>
                        <a:lnTo>
                          <a:pt x="64770" y="64770"/>
                        </a:lnTo>
                        <a:lnTo>
                          <a:pt x="43244" y="64770"/>
                        </a:lnTo>
                        <a:lnTo>
                          <a:pt x="21622" y="64770"/>
                        </a:lnTo>
                        <a:lnTo>
                          <a:pt x="21622" y="86392"/>
                        </a:lnTo>
                        <a:lnTo>
                          <a:pt x="0" y="86392"/>
                        </a:lnTo>
                        <a:lnTo>
                          <a:pt x="0" y="108014"/>
                        </a:lnTo>
                        <a:lnTo>
                          <a:pt x="21622" y="108014"/>
                        </a:lnTo>
                        <a:lnTo>
                          <a:pt x="43244" y="108014"/>
                        </a:lnTo>
                        <a:lnTo>
                          <a:pt x="43244" y="129540"/>
                        </a:lnTo>
                        <a:lnTo>
                          <a:pt x="21622" y="129540"/>
                        </a:lnTo>
                        <a:lnTo>
                          <a:pt x="21622" y="151162"/>
                        </a:lnTo>
                        <a:lnTo>
                          <a:pt x="43244" y="151162"/>
                        </a:lnTo>
                        <a:lnTo>
                          <a:pt x="64770" y="151162"/>
                        </a:lnTo>
                        <a:lnTo>
                          <a:pt x="64770" y="129540"/>
                        </a:lnTo>
                        <a:lnTo>
                          <a:pt x="86392" y="129540"/>
                        </a:lnTo>
                        <a:lnTo>
                          <a:pt x="86392" y="108014"/>
                        </a:lnTo>
                        <a:lnTo>
                          <a:pt x="108014" y="108014"/>
                        </a:lnTo>
                        <a:lnTo>
                          <a:pt x="129635" y="108014"/>
                        </a:lnTo>
                        <a:lnTo>
                          <a:pt x="151257" y="108014"/>
                        </a:lnTo>
                        <a:lnTo>
                          <a:pt x="172784" y="108014"/>
                        </a:lnTo>
                        <a:lnTo>
                          <a:pt x="172784" y="129540"/>
                        </a:lnTo>
                        <a:lnTo>
                          <a:pt x="172784" y="151162"/>
                        </a:lnTo>
                        <a:lnTo>
                          <a:pt x="194405" y="151162"/>
                        </a:lnTo>
                        <a:lnTo>
                          <a:pt x="216027" y="151162"/>
                        </a:lnTo>
                        <a:lnTo>
                          <a:pt x="216027" y="172784"/>
                        </a:lnTo>
                        <a:lnTo>
                          <a:pt x="194405" y="172784"/>
                        </a:lnTo>
                        <a:lnTo>
                          <a:pt x="172784" y="172784"/>
                        </a:lnTo>
                        <a:lnTo>
                          <a:pt x="172784" y="194405"/>
                        </a:lnTo>
                        <a:lnTo>
                          <a:pt x="172784" y="215932"/>
                        </a:lnTo>
                        <a:lnTo>
                          <a:pt x="194405" y="215932"/>
                        </a:lnTo>
                        <a:lnTo>
                          <a:pt x="216027" y="215932"/>
                        </a:lnTo>
                        <a:lnTo>
                          <a:pt x="216027" y="237554"/>
                        </a:lnTo>
                        <a:lnTo>
                          <a:pt x="237649" y="237554"/>
                        </a:lnTo>
                        <a:lnTo>
                          <a:pt x="237649" y="259175"/>
                        </a:lnTo>
                        <a:lnTo>
                          <a:pt x="259175" y="259175"/>
                        </a:lnTo>
                        <a:lnTo>
                          <a:pt x="280797" y="259175"/>
                        </a:lnTo>
                        <a:lnTo>
                          <a:pt x="280797" y="280797"/>
                        </a:lnTo>
                        <a:lnTo>
                          <a:pt x="302419" y="280797"/>
                        </a:lnTo>
                        <a:lnTo>
                          <a:pt x="302419" y="259175"/>
                        </a:lnTo>
                        <a:lnTo>
                          <a:pt x="302419" y="237554"/>
                        </a:lnTo>
                        <a:lnTo>
                          <a:pt x="280797" y="237554"/>
                        </a:lnTo>
                        <a:lnTo>
                          <a:pt x="259175" y="237554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7" name="Freeform: Shape 396">
                    <a:extLst>
                      <a:ext uri="{FF2B5EF4-FFF2-40B4-BE49-F238E27FC236}">
                        <a16:creationId xmlns:a16="http://schemas.microsoft.com/office/drawing/2014/main" id="{7EA722ED-FFD0-C3E2-52F5-8587223F9237}"/>
                      </a:ext>
                    </a:extLst>
                  </p:cNvPr>
                  <p:cNvSpPr/>
                  <p:nvPr/>
                </p:nvSpPr>
                <p:spPr>
                  <a:xfrm>
                    <a:off x="3677314" y="3303481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8" name="Freeform: Shape 397">
                    <a:extLst>
                      <a:ext uri="{FF2B5EF4-FFF2-40B4-BE49-F238E27FC236}">
                        <a16:creationId xmlns:a16="http://schemas.microsoft.com/office/drawing/2014/main" id="{48E8A85C-0114-464E-58E3-D06CEB01D796}"/>
                      </a:ext>
                    </a:extLst>
                  </p:cNvPr>
                  <p:cNvSpPr/>
                  <p:nvPr/>
                </p:nvSpPr>
                <p:spPr>
                  <a:xfrm>
                    <a:off x="3806950" y="3325103"/>
                    <a:ext cx="64769" cy="43243"/>
                  </a:xfrm>
                  <a:custGeom>
                    <a:avLst/>
                    <a:gdLst>
                      <a:gd name="connsiteX0" fmla="*/ 43148 w 64769"/>
                      <a:gd name="connsiteY0" fmla="*/ 21622 h 43243"/>
                      <a:gd name="connsiteX1" fmla="*/ 21526 w 64769"/>
                      <a:gd name="connsiteY1" fmla="*/ 21622 h 43243"/>
                      <a:gd name="connsiteX2" fmla="*/ 21526 w 64769"/>
                      <a:gd name="connsiteY2" fmla="*/ 0 h 43243"/>
                      <a:gd name="connsiteX3" fmla="*/ 0 w 64769"/>
                      <a:gd name="connsiteY3" fmla="*/ 0 h 43243"/>
                      <a:gd name="connsiteX4" fmla="*/ 0 w 64769"/>
                      <a:gd name="connsiteY4" fmla="*/ 21622 h 43243"/>
                      <a:gd name="connsiteX5" fmla="*/ 0 w 64769"/>
                      <a:gd name="connsiteY5" fmla="*/ 43243 h 43243"/>
                      <a:gd name="connsiteX6" fmla="*/ 21526 w 64769"/>
                      <a:gd name="connsiteY6" fmla="*/ 43243 h 43243"/>
                      <a:gd name="connsiteX7" fmla="*/ 43148 w 64769"/>
                      <a:gd name="connsiteY7" fmla="*/ 43243 h 43243"/>
                      <a:gd name="connsiteX8" fmla="*/ 64770 w 64769"/>
                      <a:gd name="connsiteY8" fmla="*/ 43243 h 43243"/>
                      <a:gd name="connsiteX9" fmla="*/ 64770 w 64769"/>
                      <a:gd name="connsiteY9" fmla="*/ 21622 h 43243"/>
                      <a:gd name="connsiteX10" fmla="*/ 43148 w 64769"/>
                      <a:gd name="connsiteY10" fmla="*/ 21622 h 43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4769" h="43243">
                        <a:moveTo>
                          <a:pt x="43148" y="21622"/>
                        </a:moveTo>
                        <a:lnTo>
                          <a:pt x="21526" y="21622"/>
                        </a:lnTo>
                        <a:lnTo>
                          <a:pt x="21526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243"/>
                        </a:lnTo>
                        <a:lnTo>
                          <a:pt x="21526" y="43243"/>
                        </a:lnTo>
                        <a:lnTo>
                          <a:pt x="43148" y="43243"/>
                        </a:lnTo>
                        <a:lnTo>
                          <a:pt x="64770" y="43243"/>
                        </a:lnTo>
                        <a:lnTo>
                          <a:pt x="64770" y="21622"/>
                        </a:lnTo>
                        <a:lnTo>
                          <a:pt x="43148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9" name="Freeform: Shape 398">
                    <a:extLst>
                      <a:ext uri="{FF2B5EF4-FFF2-40B4-BE49-F238E27FC236}">
                        <a16:creationId xmlns:a16="http://schemas.microsoft.com/office/drawing/2014/main" id="{43D9BC8F-7266-6AA5-EAFF-80D4D9EDDCD5}"/>
                      </a:ext>
                    </a:extLst>
                  </p:cNvPr>
                  <p:cNvSpPr/>
                  <p:nvPr/>
                </p:nvSpPr>
                <p:spPr>
                  <a:xfrm>
                    <a:off x="3828476" y="3303481"/>
                    <a:ext cx="64865" cy="21621"/>
                  </a:xfrm>
                  <a:custGeom>
                    <a:avLst/>
                    <a:gdLst>
                      <a:gd name="connsiteX0" fmla="*/ 43244 w 64865"/>
                      <a:gd name="connsiteY0" fmla="*/ 21622 h 21621"/>
                      <a:gd name="connsiteX1" fmla="*/ 64865 w 64865"/>
                      <a:gd name="connsiteY1" fmla="*/ 21622 h 21621"/>
                      <a:gd name="connsiteX2" fmla="*/ 64865 w 64865"/>
                      <a:gd name="connsiteY2" fmla="*/ 0 h 21621"/>
                      <a:gd name="connsiteX3" fmla="*/ 43244 w 64865"/>
                      <a:gd name="connsiteY3" fmla="*/ 0 h 21621"/>
                      <a:gd name="connsiteX4" fmla="*/ 21622 w 64865"/>
                      <a:gd name="connsiteY4" fmla="*/ 0 h 21621"/>
                      <a:gd name="connsiteX5" fmla="*/ 0 w 64865"/>
                      <a:gd name="connsiteY5" fmla="*/ 0 h 21621"/>
                      <a:gd name="connsiteX6" fmla="*/ 0 w 64865"/>
                      <a:gd name="connsiteY6" fmla="*/ 21622 h 21621"/>
                      <a:gd name="connsiteX7" fmla="*/ 21622 w 64865"/>
                      <a:gd name="connsiteY7" fmla="*/ 21622 h 21621"/>
                      <a:gd name="connsiteX8" fmla="*/ 43244 w 64865"/>
                      <a:gd name="connsiteY8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865" h="21621">
                        <a:moveTo>
                          <a:pt x="43244" y="21622"/>
                        </a:moveTo>
                        <a:lnTo>
                          <a:pt x="64865" y="21622"/>
                        </a:lnTo>
                        <a:lnTo>
                          <a:pt x="64865" y="0"/>
                        </a:lnTo>
                        <a:lnTo>
                          <a:pt x="43244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622" y="21622"/>
                        </a:lnTo>
                        <a:lnTo>
                          <a:pt x="43244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0" name="Freeform: Shape 399">
                    <a:extLst>
                      <a:ext uri="{FF2B5EF4-FFF2-40B4-BE49-F238E27FC236}">
                        <a16:creationId xmlns:a16="http://schemas.microsoft.com/office/drawing/2014/main" id="{59F3B443-4654-D077-ECB2-5D638C2115D9}"/>
                      </a:ext>
                    </a:extLst>
                  </p:cNvPr>
                  <p:cNvSpPr/>
                  <p:nvPr/>
                </p:nvSpPr>
                <p:spPr>
                  <a:xfrm>
                    <a:off x="3698936" y="3325103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1" name="Freeform: Shape 400">
                    <a:extLst>
                      <a:ext uri="{FF2B5EF4-FFF2-40B4-BE49-F238E27FC236}">
                        <a16:creationId xmlns:a16="http://schemas.microsoft.com/office/drawing/2014/main" id="{68307272-EE8E-0F39-7318-0675407EA8AE}"/>
                      </a:ext>
                    </a:extLst>
                  </p:cNvPr>
                  <p:cNvSpPr/>
                  <p:nvPr/>
                </p:nvSpPr>
                <p:spPr>
                  <a:xfrm>
                    <a:off x="3828476" y="3195563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2" name="Freeform: Shape 401">
                    <a:extLst>
                      <a:ext uri="{FF2B5EF4-FFF2-40B4-BE49-F238E27FC236}">
                        <a16:creationId xmlns:a16="http://schemas.microsoft.com/office/drawing/2014/main" id="{25D04592-80DD-58E5-90BB-F0E60B8B71CA}"/>
                      </a:ext>
                    </a:extLst>
                  </p:cNvPr>
                  <p:cNvSpPr/>
                  <p:nvPr/>
                </p:nvSpPr>
                <p:spPr>
                  <a:xfrm>
                    <a:off x="3893246" y="3195467"/>
                    <a:ext cx="216217" cy="194595"/>
                  </a:xfrm>
                  <a:custGeom>
                    <a:avLst/>
                    <a:gdLst>
                      <a:gd name="connsiteX0" fmla="*/ 194501 w 216217"/>
                      <a:gd name="connsiteY0" fmla="*/ 86487 h 194595"/>
                      <a:gd name="connsiteX1" fmla="*/ 151257 w 216217"/>
                      <a:gd name="connsiteY1" fmla="*/ 86487 h 194595"/>
                      <a:gd name="connsiteX2" fmla="*/ 151257 w 216217"/>
                      <a:gd name="connsiteY2" fmla="*/ 108109 h 194595"/>
                      <a:gd name="connsiteX3" fmla="*/ 86487 w 216217"/>
                      <a:gd name="connsiteY3" fmla="*/ 108109 h 194595"/>
                      <a:gd name="connsiteX4" fmla="*/ 86487 w 216217"/>
                      <a:gd name="connsiteY4" fmla="*/ 86487 h 194595"/>
                      <a:gd name="connsiteX5" fmla="*/ 151257 w 216217"/>
                      <a:gd name="connsiteY5" fmla="*/ 86487 h 194595"/>
                      <a:gd name="connsiteX6" fmla="*/ 151257 w 216217"/>
                      <a:gd name="connsiteY6" fmla="*/ 64865 h 194595"/>
                      <a:gd name="connsiteX7" fmla="*/ 64865 w 216217"/>
                      <a:gd name="connsiteY7" fmla="*/ 64865 h 194595"/>
                      <a:gd name="connsiteX8" fmla="*/ 64865 w 216217"/>
                      <a:gd name="connsiteY8" fmla="*/ 43244 h 194595"/>
                      <a:gd name="connsiteX9" fmla="*/ 43244 w 216217"/>
                      <a:gd name="connsiteY9" fmla="*/ 43244 h 194595"/>
                      <a:gd name="connsiteX10" fmla="*/ 43244 w 216217"/>
                      <a:gd name="connsiteY10" fmla="*/ 0 h 194595"/>
                      <a:gd name="connsiteX11" fmla="*/ 21622 w 216217"/>
                      <a:gd name="connsiteY11" fmla="*/ 0 h 194595"/>
                      <a:gd name="connsiteX12" fmla="*/ 21622 w 216217"/>
                      <a:gd name="connsiteY12" fmla="*/ 21622 h 194595"/>
                      <a:gd name="connsiteX13" fmla="*/ 0 w 216217"/>
                      <a:gd name="connsiteY13" fmla="*/ 21622 h 194595"/>
                      <a:gd name="connsiteX14" fmla="*/ 0 w 216217"/>
                      <a:gd name="connsiteY14" fmla="*/ 43244 h 194595"/>
                      <a:gd name="connsiteX15" fmla="*/ 21622 w 216217"/>
                      <a:gd name="connsiteY15" fmla="*/ 43244 h 194595"/>
                      <a:gd name="connsiteX16" fmla="*/ 21622 w 216217"/>
                      <a:gd name="connsiteY16" fmla="*/ 64865 h 194595"/>
                      <a:gd name="connsiteX17" fmla="*/ 43244 w 216217"/>
                      <a:gd name="connsiteY17" fmla="*/ 64865 h 194595"/>
                      <a:gd name="connsiteX18" fmla="*/ 43244 w 216217"/>
                      <a:gd name="connsiteY18" fmla="*/ 86487 h 194595"/>
                      <a:gd name="connsiteX19" fmla="*/ 64865 w 216217"/>
                      <a:gd name="connsiteY19" fmla="*/ 86487 h 194595"/>
                      <a:gd name="connsiteX20" fmla="*/ 64865 w 216217"/>
                      <a:gd name="connsiteY20" fmla="*/ 108109 h 194595"/>
                      <a:gd name="connsiteX21" fmla="*/ 43244 w 216217"/>
                      <a:gd name="connsiteY21" fmla="*/ 108109 h 194595"/>
                      <a:gd name="connsiteX22" fmla="*/ 43244 w 216217"/>
                      <a:gd name="connsiteY22" fmla="*/ 86487 h 194595"/>
                      <a:gd name="connsiteX23" fmla="*/ 21622 w 216217"/>
                      <a:gd name="connsiteY23" fmla="*/ 86487 h 194595"/>
                      <a:gd name="connsiteX24" fmla="*/ 21622 w 216217"/>
                      <a:gd name="connsiteY24" fmla="*/ 129731 h 194595"/>
                      <a:gd name="connsiteX25" fmla="*/ 0 w 216217"/>
                      <a:gd name="connsiteY25" fmla="*/ 129731 h 194595"/>
                      <a:gd name="connsiteX26" fmla="*/ 0 w 216217"/>
                      <a:gd name="connsiteY26" fmla="*/ 151352 h 194595"/>
                      <a:gd name="connsiteX27" fmla="*/ 21622 w 216217"/>
                      <a:gd name="connsiteY27" fmla="*/ 151352 h 194595"/>
                      <a:gd name="connsiteX28" fmla="*/ 21622 w 216217"/>
                      <a:gd name="connsiteY28" fmla="*/ 194596 h 194595"/>
                      <a:gd name="connsiteX29" fmla="*/ 64865 w 216217"/>
                      <a:gd name="connsiteY29" fmla="*/ 194596 h 194595"/>
                      <a:gd name="connsiteX30" fmla="*/ 64865 w 216217"/>
                      <a:gd name="connsiteY30" fmla="*/ 172974 h 194595"/>
                      <a:gd name="connsiteX31" fmla="*/ 86487 w 216217"/>
                      <a:gd name="connsiteY31" fmla="*/ 172974 h 194595"/>
                      <a:gd name="connsiteX32" fmla="*/ 86487 w 216217"/>
                      <a:gd name="connsiteY32" fmla="*/ 151352 h 194595"/>
                      <a:gd name="connsiteX33" fmla="*/ 108109 w 216217"/>
                      <a:gd name="connsiteY33" fmla="*/ 151352 h 194595"/>
                      <a:gd name="connsiteX34" fmla="*/ 108109 w 216217"/>
                      <a:gd name="connsiteY34" fmla="*/ 129731 h 194595"/>
                      <a:gd name="connsiteX35" fmla="*/ 129731 w 216217"/>
                      <a:gd name="connsiteY35" fmla="*/ 129731 h 194595"/>
                      <a:gd name="connsiteX36" fmla="*/ 129731 w 216217"/>
                      <a:gd name="connsiteY36" fmla="*/ 172974 h 194595"/>
                      <a:gd name="connsiteX37" fmla="*/ 151352 w 216217"/>
                      <a:gd name="connsiteY37" fmla="*/ 172974 h 194595"/>
                      <a:gd name="connsiteX38" fmla="*/ 151352 w 216217"/>
                      <a:gd name="connsiteY38" fmla="*/ 194596 h 194595"/>
                      <a:gd name="connsiteX39" fmla="*/ 172974 w 216217"/>
                      <a:gd name="connsiteY39" fmla="*/ 194596 h 194595"/>
                      <a:gd name="connsiteX40" fmla="*/ 172974 w 216217"/>
                      <a:gd name="connsiteY40" fmla="*/ 151352 h 194595"/>
                      <a:gd name="connsiteX41" fmla="*/ 151352 w 216217"/>
                      <a:gd name="connsiteY41" fmla="*/ 151352 h 194595"/>
                      <a:gd name="connsiteX42" fmla="*/ 151352 w 216217"/>
                      <a:gd name="connsiteY42" fmla="*/ 129731 h 194595"/>
                      <a:gd name="connsiteX43" fmla="*/ 172974 w 216217"/>
                      <a:gd name="connsiteY43" fmla="*/ 129731 h 194595"/>
                      <a:gd name="connsiteX44" fmla="*/ 172974 w 216217"/>
                      <a:gd name="connsiteY44" fmla="*/ 108109 h 194595"/>
                      <a:gd name="connsiteX45" fmla="*/ 216218 w 216217"/>
                      <a:gd name="connsiteY45" fmla="*/ 108109 h 194595"/>
                      <a:gd name="connsiteX46" fmla="*/ 216218 w 216217"/>
                      <a:gd name="connsiteY46" fmla="*/ 64865 h 194595"/>
                      <a:gd name="connsiteX47" fmla="*/ 194596 w 216217"/>
                      <a:gd name="connsiteY47" fmla="*/ 64865 h 194595"/>
                      <a:gd name="connsiteX48" fmla="*/ 194596 w 216217"/>
                      <a:gd name="connsiteY48" fmla="*/ 86487 h 194595"/>
                      <a:gd name="connsiteX49" fmla="*/ 64865 w 216217"/>
                      <a:gd name="connsiteY49" fmla="*/ 151257 h 194595"/>
                      <a:gd name="connsiteX50" fmla="*/ 43244 w 216217"/>
                      <a:gd name="connsiteY50" fmla="*/ 151257 h 194595"/>
                      <a:gd name="connsiteX51" fmla="*/ 43244 w 216217"/>
                      <a:gd name="connsiteY51" fmla="*/ 129635 h 194595"/>
                      <a:gd name="connsiteX52" fmla="*/ 64865 w 216217"/>
                      <a:gd name="connsiteY52" fmla="*/ 129635 h 194595"/>
                      <a:gd name="connsiteX53" fmla="*/ 64865 w 216217"/>
                      <a:gd name="connsiteY53" fmla="*/ 151257 h 194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216217" h="194595">
                        <a:moveTo>
                          <a:pt x="194501" y="86487"/>
                        </a:moveTo>
                        <a:lnTo>
                          <a:pt x="151257" y="86487"/>
                        </a:lnTo>
                        <a:lnTo>
                          <a:pt x="151257" y="108109"/>
                        </a:lnTo>
                        <a:lnTo>
                          <a:pt x="86487" y="108109"/>
                        </a:lnTo>
                        <a:lnTo>
                          <a:pt x="86487" y="86487"/>
                        </a:lnTo>
                        <a:lnTo>
                          <a:pt x="151257" y="86487"/>
                        </a:lnTo>
                        <a:lnTo>
                          <a:pt x="151257" y="64865"/>
                        </a:lnTo>
                        <a:lnTo>
                          <a:pt x="64865" y="64865"/>
                        </a:lnTo>
                        <a:lnTo>
                          <a:pt x="64865" y="43244"/>
                        </a:lnTo>
                        <a:lnTo>
                          <a:pt x="43244" y="43244"/>
                        </a:lnTo>
                        <a:lnTo>
                          <a:pt x="43244" y="0"/>
                        </a:ln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lnTo>
                          <a:pt x="0" y="43244"/>
                        </a:lnTo>
                        <a:lnTo>
                          <a:pt x="21622" y="43244"/>
                        </a:lnTo>
                        <a:lnTo>
                          <a:pt x="21622" y="64865"/>
                        </a:lnTo>
                        <a:lnTo>
                          <a:pt x="43244" y="64865"/>
                        </a:lnTo>
                        <a:lnTo>
                          <a:pt x="43244" y="86487"/>
                        </a:lnTo>
                        <a:lnTo>
                          <a:pt x="64865" y="86487"/>
                        </a:lnTo>
                        <a:lnTo>
                          <a:pt x="64865" y="108109"/>
                        </a:lnTo>
                        <a:lnTo>
                          <a:pt x="43244" y="108109"/>
                        </a:lnTo>
                        <a:lnTo>
                          <a:pt x="43244" y="86487"/>
                        </a:lnTo>
                        <a:lnTo>
                          <a:pt x="21622" y="86487"/>
                        </a:lnTo>
                        <a:lnTo>
                          <a:pt x="21622" y="129731"/>
                        </a:lnTo>
                        <a:lnTo>
                          <a:pt x="0" y="129731"/>
                        </a:lnTo>
                        <a:lnTo>
                          <a:pt x="0" y="151352"/>
                        </a:lnTo>
                        <a:lnTo>
                          <a:pt x="21622" y="151352"/>
                        </a:lnTo>
                        <a:lnTo>
                          <a:pt x="21622" y="194596"/>
                        </a:lnTo>
                        <a:lnTo>
                          <a:pt x="64865" y="194596"/>
                        </a:lnTo>
                        <a:lnTo>
                          <a:pt x="64865" y="172974"/>
                        </a:lnTo>
                        <a:lnTo>
                          <a:pt x="86487" y="172974"/>
                        </a:lnTo>
                        <a:lnTo>
                          <a:pt x="86487" y="151352"/>
                        </a:lnTo>
                        <a:lnTo>
                          <a:pt x="108109" y="151352"/>
                        </a:lnTo>
                        <a:lnTo>
                          <a:pt x="108109" y="129731"/>
                        </a:lnTo>
                        <a:lnTo>
                          <a:pt x="129731" y="129731"/>
                        </a:lnTo>
                        <a:lnTo>
                          <a:pt x="129731" y="172974"/>
                        </a:lnTo>
                        <a:lnTo>
                          <a:pt x="151352" y="172974"/>
                        </a:lnTo>
                        <a:lnTo>
                          <a:pt x="151352" y="194596"/>
                        </a:lnTo>
                        <a:lnTo>
                          <a:pt x="172974" y="194596"/>
                        </a:lnTo>
                        <a:lnTo>
                          <a:pt x="172974" y="151352"/>
                        </a:lnTo>
                        <a:lnTo>
                          <a:pt x="151352" y="151352"/>
                        </a:lnTo>
                        <a:lnTo>
                          <a:pt x="151352" y="129731"/>
                        </a:lnTo>
                        <a:lnTo>
                          <a:pt x="172974" y="129731"/>
                        </a:lnTo>
                        <a:lnTo>
                          <a:pt x="172974" y="108109"/>
                        </a:lnTo>
                        <a:lnTo>
                          <a:pt x="216218" y="108109"/>
                        </a:lnTo>
                        <a:lnTo>
                          <a:pt x="216218" y="64865"/>
                        </a:lnTo>
                        <a:lnTo>
                          <a:pt x="194596" y="64865"/>
                        </a:lnTo>
                        <a:lnTo>
                          <a:pt x="194596" y="86487"/>
                        </a:lnTo>
                        <a:close/>
                        <a:moveTo>
                          <a:pt x="64865" y="151257"/>
                        </a:moveTo>
                        <a:lnTo>
                          <a:pt x="43244" y="151257"/>
                        </a:lnTo>
                        <a:lnTo>
                          <a:pt x="43244" y="129635"/>
                        </a:lnTo>
                        <a:lnTo>
                          <a:pt x="64865" y="129635"/>
                        </a:lnTo>
                        <a:lnTo>
                          <a:pt x="64865" y="151257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3" name="Freeform: Shape 402">
                    <a:extLst>
                      <a:ext uri="{FF2B5EF4-FFF2-40B4-BE49-F238E27FC236}">
                        <a16:creationId xmlns:a16="http://schemas.microsoft.com/office/drawing/2014/main" id="{A0848EE5-45C9-A6E6-C50F-4133CEC9E608}"/>
                      </a:ext>
                    </a:extLst>
                  </p:cNvPr>
                  <p:cNvSpPr/>
                  <p:nvPr/>
                </p:nvSpPr>
                <p:spPr>
                  <a:xfrm>
                    <a:off x="4044503" y="3238711"/>
                    <a:ext cx="43243" cy="21621"/>
                  </a:xfrm>
                  <a:custGeom>
                    <a:avLst/>
                    <a:gdLst>
                      <a:gd name="connsiteX0" fmla="*/ 43244 w 43243"/>
                      <a:gd name="connsiteY0" fmla="*/ 21622 h 21621"/>
                      <a:gd name="connsiteX1" fmla="*/ 43244 w 43243"/>
                      <a:gd name="connsiteY1" fmla="*/ 0 h 21621"/>
                      <a:gd name="connsiteX2" fmla="*/ 21622 w 43243"/>
                      <a:gd name="connsiteY2" fmla="*/ 0 h 21621"/>
                      <a:gd name="connsiteX3" fmla="*/ 0 w 43243"/>
                      <a:gd name="connsiteY3" fmla="*/ 0 h 21621"/>
                      <a:gd name="connsiteX4" fmla="*/ 0 w 43243"/>
                      <a:gd name="connsiteY4" fmla="*/ 21622 h 21621"/>
                      <a:gd name="connsiteX5" fmla="*/ 21622 w 43243"/>
                      <a:gd name="connsiteY5" fmla="*/ 21622 h 21621"/>
                      <a:gd name="connsiteX6" fmla="*/ 43244 w 43243"/>
                      <a:gd name="connsiteY6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3243" h="21621">
                        <a:moveTo>
                          <a:pt x="43244" y="21622"/>
                        </a:moveTo>
                        <a:lnTo>
                          <a:pt x="43244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21622" y="21622"/>
                        </a:lnTo>
                        <a:lnTo>
                          <a:pt x="43244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4" name="Freeform: Shape 403">
                    <a:extLst>
                      <a:ext uri="{FF2B5EF4-FFF2-40B4-BE49-F238E27FC236}">
                        <a16:creationId xmlns:a16="http://schemas.microsoft.com/office/drawing/2014/main" id="{2C302720-5176-F3A6-254E-54A8C30577A3}"/>
                      </a:ext>
                    </a:extLst>
                  </p:cNvPr>
                  <p:cNvSpPr/>
                  <p:nvPr/>
                </p:nvSpPr>
                <p:spPr>
                  <a:xfrm>
                    <a:off x="3871720" y="3195563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5" name="Freeform: Shape 404">
                    <a:extLst>
                      <a:ext uri="{FF2B5EF4-FFF2-40B4-BE49-F238E27FC236}">
                        <a16:creationId xmlns:a16="http://schemas.microsoft.com/office/drawing/2014/main" id="{D6AA78F7-1268-B043-D491-181DBB253CEC}"/>
                      </a:ext>
                    </a:extLst>
                  </p:cNvPr>
                  <p:cNvSpPr/>
                  <p:nvPr/>
                </p:nvSpPr>
                <p:spPr>
                  <a:xfrm>
                    <a:off x="3742084" y="3087549"/>
                    <a:ext cx="108013" cy="129539"/>
                  </a:xfrm>
                  <a:custGeom>
                    <a:avLst/>
                    <a:gdLst>
                      <a:gd name="connsiteX0" fmla="*/ 43244 w 108013"/>
                      <a:gd name="connsiteY0" fmla="*/ 129540 h 129539"/>
                      <a:gd name="connsiteX1" fmla="*/ 64865 w 108013"/>
                      <a:gd name="connsiteY1" fmla="*/ 129540 h 129539"/>
                      <a:gd name="connsiteX2" fmla="*/ 64865 w 108013"/>
                      <a:gd name="connsiteY2" fmla="*/ 108013 h 129539"/>
                      <a:gd name="connsiteX3" fmla="*/ 64865 w 108013"/>
                      <a:gd name="connsiteY3" fmla="*/ 86392 h 129539"/>
                      <a:gd name="connsiteX4" fmla="*/ 64865 w 108013"/>
                      <a:gd name="connsiteY4" fmla="*/ 64770 h 129539"/>
                      <a:gd name="connsiteX5" fmla="*/ 86392 w 108013"/>
                      <a:gd name="connsiteY5" fmla="*/ 64770 h 129539"/>
                      <a:gd name="connsiteX6" fmla="*/ 86392 w 108013"/>
                      <a:gd name="connsiteY6" fmla="*/ 86392 h 129539"/>
                      <a:gd name="connsiteX7" fmla="*/ 108014 w 108013"/>
                      <a:gd name="connsiteY7" fmla="*/ 86392 h 129539"/>
                      <a:gd name="connsiteX8" fmla="*/ 108014 w 108013"/>
                      <a:gd name="connsiteY8" fmla="*/ 64770 h 129539"/>
                      <a:gd name="connsiteX9" fmla="*/ 108014 w 108013"/>
                      <a:gd name="connsiteY9" fmla="*/ 43148 h 129539"/>
                      <a:gd name="connsiteX10" fmla="*/ 86392 w 108013"/>
                      <a:gd name="connsiteY10" fmla="*/ 43148 h 129539"/>
                      <a:gd name="connsiteX11" fmla="*/ 64865 w 108013"/>
                      <a:gd name="connsiteY11" fmla="*/ 43148 h 129539"/>
                      <a:gd name="connsiteX12" fmla="*/ 43244 w 108013"/>
                      <a:gd name="connsiteY12" fmla="*/ 43148 h 129539"/>
                      <a:gd name="connsiteX13" fmla="*/ 43244 w 108013"/>
                      <a:gd name="connsiteY13" fmla="*/ 21622 h 129539"/>
                      <a:gd name="connsiteX14" fmla="*/ 64865 w 108013"/>
                      <a:gd name="connsiteY14" fmla="*/ 21622 h 129539"/>
                      <a:gd name="connsiteX15" fmla="*/ 64865 w 108013"/>
                      <a:gd name="connsiteY15" fmla="*/ 0 h 129539"/>
                      <a:gd name="connsiteX16" fmla="*/ 43244 w 108013"/>
                      <a:gd name="connsiteY16" fmla="*/ 0 h 129539"/>
                      <a:gd name="connsiteX17" fmla="*/ 21622 w 108013"/>
                      <a:gd name="connsiteY17" fmla="*/ 0 h 129539"/>
                      <a:gd name="connsiteX18" fmla="*/ 0 w 108013"/>
                      <a:gd name="connsiteY18" fmla="*/ 0 h 129539"/>
                      <a:gd name="connsiteX19" fmla="*/ 0 w 108013"/>
                      <a:gd name="connsiteY19" fmla="*/ 21622 h 129539"/>
                      <a:gd name="connsiteX20" fmla="*/ 0 w 108013"/>
                      <a:gd name="connsiteY20" fmla="*/ 43148 h 129539"/>
                      <a:gd name="connsiteX21" fmla="*/ 21622 w 108013"/>
                      <a:gd name="connsiteY21" fmla="*/ 43148 h 129539"/>
                      <a:gd name="connsiteX22" fmla="*/ 21622 w 108013"/>
                      <a:gd name="connsiteY22" fmla="*/ 64770 h 129539"/>
                      <a:gd name="connsiteX23" fmla="*/ 43244 w 108013"/>
                      <a:gd name="connsiteY23" fmla="*/ 64770 h 129539"/>
                      <a:gd name="connsiteX24" fmla="*/ 43244 w 108013"/>
                      <a:gd name="connsiteY24" fmla="*/ 86392 h 129539"/>
                      <a:gd name="connsiteX25" fmla="*/ 21622 w 108013"/>
                      <a:gd name="connsiteY25" fmla="*/ 86392 h 129539"/>
                      <a:gd name="connsiteX26" fmla="*/ 21622 w 108013"/>
                      <a:gd name="connsiteY26" fmla="*/ 108013 h 129539"/>
                      <a:gd name="connsiteX27" fmla="*/ 43244 w 108013"/>
                      <a:gd name="connsiteY27" fmla="*/ 108013 h 129539"/>
                      <a:gd name="connsiteX28" fmla="*/ 43244 w 108013"/>
                      <a:gd name="connsiteY28" fmla="*/ 129540 h 129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108013" h="129539">
                        <a:moveTo>
                          <a:pt x="43244" y="129540"/>
                        </a:moveTo>
                        <a:lnTo>
                          <a:pt x="64865" y="129540"/>
                        </a:lnTo>
                        <a:lnTo>
                          <a:pt x="64865" y="108013"/>
                        </a:lnTo>
                        <a:lnTo>
                          <a:pt x="64865" y="86392"/>
                        </a:lnTo>
                        <a:lnTo>
                          <a:pt x="64865" y="64770"/>
                        </a:lnTo>
                        <a:lnTo>
                          <a:pt x="86392" y="64770"/>
                        </a:lnTo>
                        <a:lnTo>
                          <a:pt x="86392" y="86392"/>
                        </a:lnTo>
                        <a:lnTo>
                          <a:pt x="108014" y="86392"/>
                        </a:lnTo>
                        <a:lnTo>
                          <a:pt x="108014" y="64770"/>
                        </a:lnTo>
                        <a:lnTo>
                          <a:pt x="108014" y="43148"/>
                        </a:lnTo>
                        <a:lnTo>
                          <a:pt x="86392" y="43148"/>
                        </a:lnTo>
                        <a:lnTo>
                          <a:pt x="64865" y="43148"/>
                        </a:lnTo>
                        <a:lnTo>
                          <a:pt x="43244" y="43148"/>
                        </a:lnTo>
                        <a:lnTo>
                          <a:pt x="43244" y="21622"/>
                        </a:lnTo>
                        <a:lnTo>
                          <a:pt x="64865" y="21622"/>
                        </a:lnTo>
                        <a:lnTo>
                          <a:pt x="64865" y="0"/>
                        </a:lnTo>
                        <a:lnTo>
                          <a:pt x="43244" y="0"/>
                        </a:lnTo>
                        <a:lnTo>
                          <a:pt x="21622" y="0"/>
                        </a:lnTo>
                        <a:lnTo>
                          <a:pt x="0" y="0"/>
                        </a:lnTo>
                        <a:lnTo>
                          <a:pt x="0" y="21622"/>
                        </a:lnTo>
                        <a:lnTo>
                          <a:pt x="0" y="43148"/>
                        </a:lnTo>
                        <a:lnTo>
                          <a:pt x="21622" y="43148"/>
                        </a:lnTo>
                        <a:lnTo>
                          <a:pt x="21622" y="64770"/>
                        </a:lnTo>
                        <a:lnTo>
                          <a:pt x="43244" y="64770"/>
                        </a:lnTo>
                        <a:lnTo>
                          <a:pt x="43244" y="86392"/>
                        </a:lnTo>
                        <a:lnTo>
                          <a:pt x="21622" y="86392"/>
                        </a:lnTo>
                        <a:lnTo>
                          <a:pt x="21622" y="108013"/>
                        </a:lnTo>
                        <a:lnTo>
                          <a:pt x="43244" y="108013"/>
                        </a:lnTo>
                        <a:lnTo>
                          <a:pt x="43244" y="129540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6" name="Freeform: Shape 405">
                    <a:extLst>
                      <a:ext uri="{FF2B5EF4-FFF2-40B4-BE49-F238E27FC236}">
                        <a16:creationId xmlns:a16="http://schemas.microsoft.com/office/drawing/2014/main" id="{2860B1DB-7172-52F7-3C65-8EF9FE18021D}"/>
                      </a:ext>
                    </a:extLst>
                  </p:cNvPr>
                  <p:cNvSpPr/>
                  <p:nvPr/>
                </p:nvSpPr>
                <p:spPr>
                  <a:xfrm>
                    <a:off x="3850098" y="3065927"/>
                    <a:ext cx="86391" cy="108013"/>
                  </a:xfrm>
                  <a:custGeom>
                    <a:avLst/>
                    <a:gdLst>
                      <a:gd name="connsiteX0" fmla="*/ 21622 w 86391"/>
                      <a:gd name="connsiteY0" fmla="*/ 86392 h 108013"/>
                      <a:gd name="connsiteX1" fmla="*/ 21622 w 86391"/>
                      <a:gd name="connsiteY1" fmla="*/ 108013 h 108013"/>
                      <a:gd name="connsiteX2" fmla="*/ 43244 w 86391"/>
                      <a:gd name="connsiteY2" fmla="*/ 108013 h 108013"/>
                      <a:gd name="connsiteX3" fmla="*/ 64770 w 86391"/>
                      <a:gd name="connsiteY3" fmla="*/ 108013 h 108013"/>
                      <a:gd name="connsiteX4" fmla="*/ 86392 w 86391"/>
                      <a:gd name="connsiteY4" fmla="*/ 108013 h 108013"/>
                      <a:gd name="connsiteX5" fmla="*/ 86392 w 86391"/>
                      <a:gd name="connsiteY5" fmla="*/ 86392 h 108013"/>
                      <a:gd name="connsiteX6" fmla="*/ 86392 w 86391"/>
                      <a:gd name="connsiteY6" fmla="*/ 64770 h 108013"/>
                      <a:gd name="connsiteX7" fmla="*/ 86392 w 86391"/>
                      <a:gd name="connsiteY7" fmla="*/ 43244 h 108013"/>
                      <a:gd name="connsiteX8" fmla="*/ 86392 w 86391"/>
                      <a:gd name="connsiteY8" fmla="*/ 21622 h 108013"/>
                      <a:gd name="connsiteX9" fmla="*/ 86392 w 86391"/>
                      <a:gd name="connsiteY9" fmla="*/ 0 h 108013"/>
                      <a:gd name="connsiteX10" fmla="*/ 64770 w 86391"/>
                      <a:gd name="connsiteY10" fmla="*/ 0 h 108013"/>
                      <a:gd name="connsiteX11" fmla="*/ 64770 w 86391"/>
                      <a:gd name="connsiteY11" fmla="*/ 21622 h 108013"/>
                      <a:gd name="connsiteX12" fmla="*/ 64770 w 86391"/>
                      <a:gd name="connsiteY12" fmla="*/ 43244 h 108013"/>
                      <a:gd name="connsiteX13" fmla="*/ 64770 w 86391"/>
                      <a:gd name="connsiteY13" fmla="*/ 64770 h 108013"/>
                      <a:gd name="connsiteX14" fmla="*/ 64770 w 86391"/>
                      <a:gd name="connsiteY14" fmla="*/ 86392 h 108013"/>
                      <a:gd name="connsiteX15" fmla="*/ 43244 w 86391"/>
                      <a:gd name="connsiteY15" fmla="*/ 86392 h 108013"/>
                      <a:gd name="connsiteX16" fmla="*/ 43244 w 86391"/>
                      <a:gd name="connsiteY16" fmla="*/ 64770 h 108013"/>
                      <a:gd name="connsiteX17" fmla="*/ 43244 w 86391"/>
                      <a:gd name="connsiteY17" fmla="*/ 43244 h 108013"/>
                      <a:gd name="connsiteX18" fmla="*/ 43244 w 86391"/>
                      <a:gd name="connsiteY18" fmla="*/ 21622 h 108013"/>
                      <a:gd name="connsiteX19" fmla="*/ 43244 w 86391"/>
                      <a:gd name="connsiteY19" fmla="*/ 0 h 108013"/>
                      <a:gd name="connsiteX20" fmla="*/ 21622 w 86391"/>
                      <a:gd name="connsiteY20" fmla="*/ 0 h 108013"/>
                      <a:gd name="connsiteX21" fmla="*/ 21622 w 86391"/>
                      <a:gd name="connsiteY21" fmla="*/ 21622 h 108013"/>
                      <a:gd name="connsiteX22" fmla="*/ 0 w 86391"/>
                      <a:gd name="connsiteY22" fmla="*/ 21622 h 108013"/>
                      <a:gd name="connsiteX23" fmla="*/ 0 w 86391"/>
                      <a:gd name="connsiteY23" fmla="*/ 43244 h 108013"/>
                      <a:gd name="connsiteX24" fmla="*/ 0 w 86391"/>
                      <a:gd name="connsiteY24" fmla="*/ 64770 h 108013"/>
                      <a:gd name="connsiteX25" fmla="*/ 21622 w 86391"/>
                      <a:gd name="connsiteY25" fmla="*/ 64770 h 108013"/>
                      <a:gd name="connsiteX26" fmla="*/ 21622 w 86391"/>
                      <a:gd name="connsiteY26" fmla="*/ 86392 h 108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6391" h="108013">
                        <a:moveTo>
                          <a:pt x="21622" y="86392"/>
                        </a:moveTo>
                        <a:lnTo>
                          <a:pt x="21622" y="108013"/>
                        </a:lnTo>
                        <a:lnTo>
                          <a:pt x="43244" y="108013"/>
                        </a:lnTo>
                        <a:lnTo>
                          <a:pt x="64770" y="108013"/>
                        </a:lnTo>
                        <a:lnTo>
                          <a:pt x="86392" y="108013"/>
                        </a:lnTo>
                        <a:lnTo>
                          <a:pt x="86392" y="86392"/>
                        </a:lnTo>
                        <a:lnTo>
                          <a:pt x="86392" y="64770"/>
                        </a:lnTo>
                        <a:lnTo>
                          <a:pt x="86392" y="43244"/>
                        </a:lnTo>
                        <a:lnTo>
                          <a:pt x="86392" y="21622"/>
                        </a:lnTo>
                        <a:lnTo>
                          <a:pt x="86392" y="0"/>
                        </a:lnTo>
                        <a:lnTo>
                          <a:pt x="64770" y="0"/>
                        </a:lnTo>
                        <a:lnTo>
                          <a:pt x="64770" y="21622"/>
                        </a:lnTo>
                        <a:lnTo>
                          <a:pt x="64770" y="43244"/>
                        </a:lnTo>
                        <a:lnTo>
                          <a:pt x="64770" y="64770"/>
                        </a:lnTo>
                        <a:lnTo>
                          <a:pt x="64770" y="86392"/>
                        </a:lnTo>
                        <a:lnTo>
                          <a:pt x="43244" y="86392"/>
                        </a:lnTo>
                        <a:lnTo>
                          <a:pt x="43244" y="64770"/>
                        </a:lnTo>
                        <a:lnTo>
                          <a:pt x="43244" y="43244"/>
                        </a:lnTo>
                        <a:lnTo>
                          <a:pt x="43244" y="21622"/>
                        </a:lnTo>
                        <a:lnTo>
                          <a:pt x="43244" y="0"/>
                        </a:ln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lnTo>
                          <a:pt x="0" y="43244"/>
                        </a:lnTo>
                        <a:lnTo>
                          <a:pt x="0" y="64770"/>
                        </a:lnTo>
                        <a:lnTo>
                          <a:pt x="21622" y="64770"/>
                        </a:lnTo>
                        <a:lnTo>
                          <a:pt x="21622" y="8639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7" name="Freeform: Shape 406">
                    <a:extLst>
                      <a:ext uri="{FF2B5EF4-FFF2-40B4-BE49-F238E27FC236}">
                        <a16:creationId xmlns:a16="http://schemas.microsoft.com/office/drawing/2014/main" id="{E27BAB12-9CD6-6357-46A8-C13E0A51A8A7}"/>
                      </a:ext>
                    </a:extLst>
                  </p:cNvPr>
                  <p:cNvSpPr/>
                  <p:nvPr/>
                </p:nvSpPr>
                <p:spPr>
                  <a:xfrm>
                    <a:off x="4066125" y="3389968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8" name="Freeform: Shape 407">
                    <a:extLst>
                      <a:ext uri="{FF2B5EF4-FFF2-40B4-BE49-F238E27FC236}">
                        <a16:creationId xmlns:a16="http://schemas.microsoft.com/office/drawing/2014/main" id="{DF209AFF-D5FC-34CB-520B-63B00C32629C}"/>
                      </a:ext>
                    </a:extLst>
                  </p:cNvPr>
                  <p:cNvSpPr/>
                  <p:nvPr/>
                </p:nvSpPr>
                <p:spPr>
                  <a:xfrm>
                    <a:off x="3850098" y="3173941"/>
                    <a:ext cx="21621" cy="21621"/>
                  </a:xfrm>
                  <a:custGeom>
                    <a:avLst/>
                    <a:gdLst>
                      <a:gd name="connsiteX0" fmla="*/ 0 w 21621"/>
                      <a:gd name="connsiteY0" fmla="*/ 0 h 21621"/>
                      <a:gd name="connsiteX1" fmla="*/ 21622 w 21621"/>
                      <a:gd name="connsiteY1" fmla="*/ 0 h 21621"/>
                      <a:gd name="connsiteX2" fmla="*/ 21622 w 21621"/>
                      <a:gd name="connsiteY2" fmla="*/ 21622 h 21621"/>
                      <a:gd name="connsiteX3" fmla="*/ 0 w 21621"/>
                      <a:gd name="connsiteY3" fmla="*/ 21622 h 21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" h="21621">
                        <a:moveTo>
                          <a:pt x="0" y="0"/>
                        </a:moveTo>
                        <a:lnTo>
                          <a:pt x="21622" y="0"/>
                        </a:lnTo>
                        <a:lnTo>
                          <a:pt x="21622" y="21622"/>
                        </a:lnTo>
                        <a:lnTo>
                          <a:pt x="0" y="21622"/>
                        </a:lnTo>
                        <a:close/>
                      </a:path>
                    </a:pathLst>
                  </a:custGeom>
                  <a:solidFill>
                    <a:srgbClr val="0A223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uk-UA" dirty="0">
                      <a:latin typeface="Times New Roman" panose="02020603050405020304" pitchFamily="18" charset="0"/>
                      <a:ea typeface="Open Sans Light" pitchFamily="2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A1E0A7BC-E0B9-F5E3-9B27-793198E74B69}"/>
                    </a:ext>
                  </a:extLst>
                </p:cNvPr>
                <p:cNvSpPr/>
                <p:nvPr/>
              </p:nvSpPr>
              <p:spPr>
                <a:xfrm>
                  <a:off x="3763706" y="3260142"/>
                  <a:ext cx="151161" cy="151161"/>
                </a:xfrm>
                <a:custGeom>
                  <a:avLst/>
                  <a:gdLst>
                    <a:gd name="connsiteX0" fmla="*/ 0 w 151161"/>
                    <a:gd name="connsiteY0" fmla="*/ 0 h 151161"/>
                    <a:gd name="connsiteX1" fmla="*/ 151162 w 151161"/>
                    <a:gd name="connsiteY1" fmla="*/ 0 h 151161"/>
                    <a:gd name="connsiteX2" fmla="*/ 151162 w 151161"/>
                    <a:gd name="connsiteY2" fmla="*/ 151162 h 151161"/>
                    <a:gd name="connsiteX3" fmla="*/ 0 w 151161"/>
                    <a:gd name="connsiteY3" fmla="*/ 151162 h 151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1161" h="151161">
                      <a:moveTo>
                        <a:pt x="0" y="0"/>
                      </a:moveTo>
                      <a:lnTo>
                        <a:pt x="151162" y="0"/>
                      </a:lnTo>
                      <a:lnTo>
                        <a:pt x="151162" y="151162"/>
                      </a:lnTo>
                      <a:lnTo>
                        <a:pt x="0" y="151162"/>
                      </a:lnTo>
                      <a:close/>
                    </a:path>
                  </a:pathLst>
                </a:custGeom>
                <a:solidFill>
                  <a:srgbClr val="0B223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 Light" pitchFamily="2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55DD25C-8C9F-58B8-28E8-91E71FCBA25C}"/>
                    </a:ext>
                  </a:extLst>
                </p:cNvPr>
                <p:cNvSpPr/>
                <p:nvPr/>
              </p:nvSpPr>
              <p:spPr>
                <a:xfrm>
                  <a:off x="3801615" y="3301671"/>
                  <a:ext cx="75342" cy="68008"/>
                </a:xfrm>
                <a:custGeom>
                  <a:avLst/>
                  <a:gdLst>
                    <a:gd name="connsiteX0" fmla="*/ 59531 w 75342"/>
                    <a:gd name="connsiteY0" fmla="*/ 0 h 68008"/>
                    <a:gd name="connsiteX1" fmla="*/ 71056 w 75342"/>
                    <a:gd name="connsiteY1" fmla="*/ 0 h 68008"/>
                    <a:gd name="connsiteX2" fmla="*/ 45720 w 75342"/>
                    <a:gd name="connsiteY2" fmla="*/ 28861 h 68008"/>
                    <a:gd name="connsiteX3" fmla="*/ 75343 w 75342"/>
                    <a:gd name="connsiteY3" fmla="*/ 68008 h 68008"/>
                    <a:gd name="connsiteX4" fmla="*/ 52102 w 75342"/>
                    <a:gd name="connsiteY4" fmla="*/ 68008 h 68008"/>
                    <a:gd name="connsiteX5" fmla="*/ 33909 w 75342"/>
                    <a:gd name="connsiteY5" fmla="*/ 44196 h 68008"/>
                    <a:gd name="connsiteX6" fmla="*/ 13049 w 75342"/>
                    <a:gd name="connsiteY6" fmla="*/ 68008 h 68008"/>
                    <a:gd name="connsiteX7" fmla="*/ 1524 w 75342"/>
                    <a:gd name="connsiteY7" fmla="*/ 68008 h 68008"/>
                    <a:gd name="connsiteX8" fmla="*/ 28384 w 75342"/>
                    <a:gd name="connsiteY8" fmla="*/ 37147 h 68008"/>
                    <a:gd name="connsiteX9" fmla="*/ 0 w 75342"/>
                    <a:gd name="connsiteY9" fmla="*/ 0 h 68008"/>
                    <a:gd name="connsiteX10" fmla="*/ 23813 w 75342"/>
                    <a:gd name="connsiteY10" fmla="*/ 0 h 68008"/>
                    <a:gd name="connsiteX11" fmla="*/ 40291 w 75342"/>
                    <a:gd name="connsiteY11" fmla="*/ 21717 h 68008"/>
                    <a:gd name="connsiteX12" fmla="*/ 59531 w 75342"/>
                    <a:gd name="connsiteY12" fmla="*/ 0 h 68008"/>
                    <a:gd name="connsiteX13" fmla="*/ 55531 w 75342"/>
                    <a:gd name="connsiteY13" fmla="*/ 61246 h 68008"/>
                    <a:gd name="connsiteX14" fmla="*/ 61913 w 75342"/>
                    <a:gd name="connsiteY14" fmla="*/ 61246 h 68008"/>
                    <a:gd name="connsiteX15" fmla="*/ 20479 w 75342"/>
                    <a:gd name="connsiteY15" fmla="*/ 6477 h 68008"/>
                    <a:gd name="connsiteX16" fmla="*/ 13621 w 75342"/>
                    <a:gd name="connsiteY16" fmla="*/ 6477 h 68008"/>
                    <a:gd name="connsiteX17" fmla="*/ 55531 w 75342"/>
                    <a:gd name="connsiteY17" fmla="*/ 61246 h 68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5342" h="68008">
                      <a:moveTo>
                        <a:pt x="59531" y="0"/>
                      </a:moveTo>
                      <a:lnTo>
                        <a:pt x="71056" y="0"/>
                      </a:lnTo>
                      <a:lnTo>
                        <a:pt x="45720" y="28861"/>
                      </a:lnTo>
                      <a:lnTo>
                        <a:pt x="75343" y="68008"/>
                      </a:lnTo>
                      <a:lnTo>
                        <a:pt x="52102" y="68008"/>
                      </a:lnTo>
                      <a:lnTo>
                        <a:pt x="33909" y="44196"/>
                      </a:lnTo>
                      <a:lnTo>
                        <a:pt x="13049" y="68008"/>
                      </a:lnTo>
                      <a:lnTo>
                        <a:pt x="1524" y="68008"/>
                      </a:lnTo>
                      <a:lnTo>
                        <a:pt x="28384" y="37147"/>
                      </a:lnTo>
                      <a:lnTo>
                        <a:pt x="0" y="0"/>
                      </a:lnTo>
                      <a:lnTo>
                        <a:pt x="23813" y="0"/>
                      </a:lnTo>
                      <a:lnTo>
                        <a:pt x="40291" y="21717"/>
                      </a:lnTo>
                      <a:lnTo>
                        <a:pt x="59531" y="0"/>
                      </a:lnTo>
                      <a:close/>
                      <a:moveTo>
                        <a:pt x="55531" y="61246"/>
                      </a:moveTo>
                      <a:lnTo>
                        <a:pt x="61913" y="61246"/>
                      </a:lnTo>
                      <a:lnTo>
                        <a:pt x="20479" y="6477"/>
                      </a:lnTo>
                      <a:lnTo>
                        <a:pt x="13621" y="6477"/>
                      </a:lnTo>
                      <a:lnTo>
                        <a:pt x="55531" y="612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Times New Roman" panose="02020603050405020304" pitchFamily="18" charset="0"/>
                    <a:ea typeface="Open Sans Light" pitchFamily="2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655" name="Rectangle: Rounded Corners 6">
            <a:extLst>
              <a:ext uri="{FF2B5EF4-FFF2-40B4-BE49-F238E27FC236}">
                <a16:creationId xmlns:a16="http://schemas.microsoft.com/office/drawing/2014/main" id="{C644DA06-F35B-E1B2-2605-E569026306AA}"/>
              </a:ext>
            </a:extLst>
          </p:cNvPr>
          <p:cNvSpPr/>
          <p:nvPr/>
        </p:nvSpPr>
        <p:spPr>
          <a:xfrm>
            <a:off x="3320775" y="1758069"/>
            <a:ext cx="2502449" cy="24982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32"/>
            <a:r>
              <a:rPr lang="en-US" sz="10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Rehab4U_PR@momentum4humanity.org</a:t>
            </a:r>
            <a:endParaRPr lang="uk-UA" sz="105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6" name="Rectangle: Rounded Corners 6">
            <a:extLst>
              <a:ext uri="{FF2B5EF4-FFF2-40B4-BE49-F238E27FC236}">
                <a16:creationId xmlns:a16="http://schemas.microsoft.com/office/drawing/2014/main" id="{93331688-9BF0-F995-B8C2-5ED82329CD7F}"/>
              </a:ext>
            </a:extLst>
          </p:cNvPr>
          <p:cNvSpPr/>
          <p:nvPr/>
        </p:nvSpPr>
        <p:spPr>
          <a:xfrm>
            <a:off x="3110487" y="2075419"/>
            <a:ext cx="2923026" cy="26928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32"/>
            <a:r>
              <a:rPr lang="uk-UA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у соціальних мережах</a:t>
            </a:r>
          </a:p>
        </p:txBody>
      </p:sp>
      <p:sp>
        <p:nvSpPr>
          <p:cNvPr id="657" name="Rectangle 2">
            <a:extLst>
              <a:ext uri="{FF2B5EF4-FFF2-40B4-BE49-F238E27FC236}">
                <a16:creationId xmlns:a16="http://schemas.microsoft.com/office/drawing/2014/main" id="{8BCDA80C-C5D0-D9F7-89C9-070D13D9C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570" y="3730223"/>
            <a:ext cx="837516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100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Ця презентація стала можливою завдяки щедрій підтримці, наданій Урядом Сполучених Штатів Америки. Зміст є відповідальністю</a:t>
            </a:r>
            <a:br>
              <a:rPr kumimoji="0" lang="uk-UA" altLang="uk-UA" sz="1100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uk-UA" altLang="uk-UA" sz="1100" b="0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Моментум Вілз фор Хьюменіті й не обов’язково відображає погляди Уряду Сполучених Штатів Америки.</a:t>
            </a:r>
          </a:p>
        </p:txBody>
      </p:sp>
    </p:spTree>
    <p:extLst>
      <p:ext uri="{BB962C8B-B14F-4D97-AF65-F5344CB8AC3E}">
        <p14:creationId xmlns:p14="http://schemas.microsoft.com/office/powerpoint/2010/main" val="218256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395B37C7-A479-041D-C216-C66659EA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6" y="771525"/>
            <a:ext cx="8374744" cy="460502"/>
          </a:xfrm>
          <a:prstGeom prst="rect">
            <a:avLst/>
          </a:prstGeom>
        </p:spPr>
        <p:txBody>
          <a:bodyPr vert="horz" wrap="square" lIns="0" tIns="7200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29233E-5DA8-1231-BAFF-F2DFC3ACF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588" y="1407795"/>
            <a:ext cx="4189412" cy="3260725"/>
          </a:xfrm>
        </p:spPr>
        <p:txBody>
          <a:bodyPr tIns="0" rIns="0" bIns="0"/>
          <a:lstStyle>
            <a:lvl1pPr>
              <a:spcAft>
                <a:spcPts val="1200"/>
              </a:spcAft>
              <a:defRPr>
                <a:latin typeface="+mj-lt"/>
              </a:defRPr>
            </a:lvl1pPr>
            <a:lvl2pPr>
              <a:spcAft>
                <a:spcPts val="1200"/>
              </a:spcAft>
              <a:defRPr>
                <a:latin typeface="+mj-lt"/>
              </a:defRPr>
            </a:lvl2pPr>
            <a:lvl3pPr>
              <a:spcAft>
                <a:spcPts val="1200"/>
              </a:spcAft>
              <a:defRPr>
                <a:latin typeface="+mj-lt"/>
              </a:defRPr>
            </a:lvl3pPr>
            <a:lvl4pPr>
              <a:spcAft>
                <a:spcPts val="1200"/>
              </a:spcAft>
              <a:defRPr>
                <a:latin typeface="+mj-lt"/>
              </a:defRPr>
            </a:lvl4pPr>
            <a:lvl5pPr>
              <a:spcAft>
                <a:spcPts val="1200"/>
              </a:spcAft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75000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395B37C7-A479-041D-C216-C66659EA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6" y="771525"/>
            <a:ext cx="8374744" cy="460502"/>
          </a:xfrm>
          <a:prstGeom prst="rect">
            <a:avLst/>
          </a:prstGeom>
        </p:spPr>
        <p:txBody>
          <a:bodyPr vert="horz" wrap="square" lIns="0" tIns="7200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29233E-5DA8-1231-BAFF-F2DFC3ACF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588" y="1407795"/>
            <a:ext cx="8375650" cy="3260725"/>
          </a:xfrm>
        </p:spPr>
        <p:txBody>
          <a:bodyPr tIns="0"/>
          <a:lstStyle>
            <a:lvl1pPr>
              <a:spcAft>
                <a:spcPts val="1200"/>
              </a:spcAft>
              <a:defRPr>
                <a:latin typeface="+mj-lt"/>
              </a:defRPr>
            </a:lvl1pPr>
            <a:lvl2pPr>
              <a:spcAft>
                <a:spcPts val="1200"/>
              </a:spcAft>
              <a:defRPr>
                <a:latin typeface="+mj-lt"/>
              </a:defRPr>
            </a:lvl2pPr>
            <a:lvl3pPr>
              <a:spcAft>
                <a:spcPts val="1200"/>
              </a:spcAft>
              <a:defRPr>
                <a:latin typeface="+mj-lt"/>
              </a:defRPr>
            </a:lvl3pPr>
            <a:lvl4pPr>
              <a:spcAft>
                <a:spcPts val="1200"/>
              </a:spcAft>
              <a:defRPr>
                <a:latin typeface="+mj-lt"/>
              </a:defRPr>
            </a:lvl4pPr>
            <a:lvl5pPr>
              <a:spcAft>
                <a:spcPts val="1200"/>
              </a:spcAft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9413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395B37C7-A479-041D-C216-C66659EA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6" y="771525"/>
            <a:ext cx="3786666" cy="848300"/>
          </a:xfrm>
          <a:prstGeom prst="rect">
            <a:avLst/>
          </a:prstGeom>
        </p:spPr>
        <p:txBody>
          <a:bodyPr vert="horz" wrap="square" lIns="0" tIns="7200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29233E-5DA8-1231-BAFF-F2DFC3ACF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588" y="1775387"/>
            <a:ext cx="3787076" cy="2949013"/>
          </a:xfrm>
        </p:spPr>
        <p:txBody>
          <a:bodyPr tIns="0" rIns="0" bIns="0"/>
          <a:lstStyle>
            <a:lvl1pPr>
              <a:spcAft>
                <a:spcPts val="1200"/>
              </a:spcAft>
              <a:defRPr>
                <a:latin typeface="+mj-lt"/>
              </a:defRPr>
            </a:lvl1pPr>
            <a:lvl2pPr>
              <a:spcAft>
                <a:spcPts val="1200"/>
              </a:spcAft>
              <a:defRPr>
                <a:latin typeface="+mj-lt"/>
              </a:defRPr>
            </a:lvl2pPr>
            <a:lvl3pPr>
              <a:spcAft>
                <a:spcPts val="1200"/>
              </a:spcAft>
              <a:defRPr>
                <a:latin typeface="+mj-lt"/>
              </a:defRPr>
            </a:lvl3pPr>
            <a:lvl4pPr>
              <a:spcAft>
                <a:spcPts val="1200"/>
              </a:spcAft>
              <a:defRPr>
                <a:latin typeface="+mj-lt"/>
              </a:defRPr>
            </a:lvl4pPr>
            <a:lvl5pPr>
              <a:spcAft>
                <a:spcPts val="1200"/>
              </a:spcAft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492E0-E13B-8DEF-06FB-12B0894C3F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965200"/>
            <a:ext cx="4189413" cy="375920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06028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83176" y="1407795"/>
            <a:ext cx="3960224" cy="3020568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330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15000"/>
              <a:buFont typeface="Wingdings" panose="05000000000000000000" pitchFamily="2" charset="2"/>
              <a:buChar char="§"/>
              <a:defRPr/>
            </a:lvl1pPr>
            <a:lvl2pPr marL="914400" lvl="1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000"/>
              </a:spcBef>
              <a:spcAft>
                <a:spcPts val="1000"/>
              </a:spcAft>
              <a:buSzPts val="16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4572000" y="1407795"/>
            <a:ext cx="4185920" cy="3020568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330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15000"/>
              <a:buFont typeface="Wingdings" panose="05000000000000000000" pitchFamily="2" charset="2"/>
              <a:buChar char="§"/>
              <a:defRPr/>
            </a:lvl1pPr>
            <a:lvl2pPr marL="914400" lvl="1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000"/>
              </a:spcBef>
              <a:spcAft>
                <a:spcPts val="1000"/>
              </a:spcAft>
              <a:buSzPts val="16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Google Shape;24;p3">
            <a:extLst>
              <a:ext uri="{FF2B5EF4-FFF2-40B4-BE49-F238E27FC236}">
                <a16:creationId xmlns:a16="http://schemas.microsoft.com/office/drawing/2014/main" id="{CE4D637E-F2CE-E520-9855-489D33BFDE9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F03C273-072A-92F3-0371-A3E61F1A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6" y="771525"/>
            <a:ext cx="8374744" cy="460502"/>
          </a:xfrm>
          <a:prstGeom prst="rect">
            <a:avLst/>
          </a:prstGeom>
        </p:spPr>
        <p:txBody>
          <a:bodyPr vert="horz" wrap="square" lIns="0" tIns="7200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710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;p3">
            <a:extLst>
              <a:ext uri="{FF2B5EF4-FFF2-40B4-BE49-F238E27FC236}">
                <a16:creationId xmlns:a16="http://schemas.microsoft.com/office/drawing/2014/main" id="{20E5FA32-1B33-CC9B-FF7E-6E6B0B72AC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7F9A3B2C-B2D5-0AC2-9A50-88EF5898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6" y="771525"/>
            <a:ext cx="8374744" cy="460502"/>
          </a:xfrm>
          <a:prstGeom prst="rect">
            <a:avLst/>
          </a:prstGeom>
        </p:spPr>
        <p:txBody>
          <a:bodyPr vert="horz" wrap="square" lIns="0" tIns="7200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3379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Final Slid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 descr="solid navy blue background"/>
          <p:cNvSpPr/>
          <p:nvPr/>
        </p:nvSpPr>
        <p:spPr>
          <a:xfrm>
            <a:off x="-19200" y="-19199"/>
            <a:ext cx="9182400" cy="435791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Google Shape;16;p2" descr="solid navy blue background">
            <a:extLst>
              <a:ext uri="{FF2B5EF4-FFF2-40B4-BE49-F238E27FC236}">
                <a16:creationId xmlns:a16="http://schemas.microsoft.com/office/drawing/2014/main" id="{0CD8663D-E5A1-73DF-38FE-55F5B33FE049}"/>
              </a:ext>
            </a:extLst>
          </p:cNvPr>
          <p:cNvSpPr/>
          <p:nvPr userDrawn="1"/>
        </p:nvSpPr>
        <p:spPr>
          <a:xfrm>
            <a:off x="-19201" y="-19224"/>
            <a:ext cx="6420002" cy="435791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Google Shape;18;p2" descr="Title text box"/>
          <p:cNvSpPr txBox="1">
            <a:spLocks noGrp="1"/>
          </p:cNvSpPr>
          <p:nvPr>
            <p:ph type="ctrTitle"/>
          </p:nvPr>
        </p:nvSpPr>
        <p:spPr>
          <a:xfrm>
            <a:off x="549776" y="1337561"/>
            <a:ext cx="8044448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EB Garamond SemiBold"/>
              <a:buNone/>
              <a:defRPr sz="4800" b="0">
                <a:solidFill>
                  <a:schemeClr val="lt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grpSp>
        <p:nvGrpSpPr>
          <p:cNvPr id="94" name="Graphic 19">
            <a:extLst>
              <a:ext uri="{FF2B5EF4-FFF2-40B4-BE49-F238E27FC236}">
                <a16:creationId xmlns:a16="http://schemas.microsoft.com/office/drawing/2014/main" id="{00BF8FD9-A4AC-CB46-4247-A539B28DBCA0}"/>
              </a:ext>
            </a:extLst>
          </p:cNvPr>
          <p:cNvGrpSpPr/>
          <p:nvPr userDrawn="1"/>
        </p:nvGrpSpPr>
        <p:grpSpPr>
          <a:xfrm>
            <a:off x="457200" y="4514389"/>
            <a:ext cx="1612563" cy="395679"/>
            <a:chOff x="944880" y="6179493"/>
            <a:chExt cx="2442598" cy="599348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528C9CE-D8EC-8DAB-6969-B8A7A81B5AFE}"/>
                </a:ext>
              </a:extLst>
            </p:cNvPr>
            <p:cNvSpPr/>
            <p:nvPr/>
          </p:nvSpPr>
          <p:spPr>
            <a:xfrm>
              <a:off x="944880" y="6179493"/>
              <a:ext cx="599319" cy="599348"/>
            </a:xfrm>
            <a:custGeom>
              <a:avLst/>
              <a:gdLst>
                <a:gd name="connsiteX0" fmla="*/ 0 w 599319"/>
                <a:gd name="connsiteY0" fmla="*/ 0 h 599348"/>
                <a:gd name="connsiteX1" fmla="*/ 599320 w 599319"/>
                <a:gd name="connsiteY1" fmla="*/ 0 h 599348"/>
                <a:gd name="connsiteX2" fmla="*/ 599320 w 599319"/>
                <a:gd name="connsiteY2" fmla="*/ 599348 h 599348"/>
                <a:gd name="connsiteX3" fmla="*/ 0 w 599319"/>
                <a:gd name="connsiteY3" fmla="*/ 599348 h 59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319" h="599348">
                  <a:moveTo>
                    <a:pt x="0" y="0"/>
                  </a:moveTo>
                  <a:lnTo>
                    <a:pt x="599320" y="0"/>
                  </a:lnTo>
                  <a:lnTo>
                    <a:pt x="599320" y="599348"/>
                  </a:lnTo>
                  <a:lnTo>
                    <a:pt x="0" y="599348"/>
                  </a:lnTo>
                  <a:close/>
                </a:path>
              </a:pathLst>
            </a:custGeom>
            <a:solidFill>
              <a:srgbClr val="00A6B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0AE0E42-3B8D-37D3-D48D-3F3F26B72BDC}"/>
                </a:ext>
              </a:extLst>
            </p:cNvPr>
            <p:cNvSpPr/>
            <p:nvPr/>
          </p:nvSpPr>
          <p:spPr>
            <a:xfrm>
              <a:off x="1675099" y="6259130"/>
              <a:ext cx="127699" cy="168560"/>
            </a:xfrm>
            <a:custGeom>
              <a:avLst/>
              <a:gdLst>
                <a:gd name="connsiteX0" fmla="*/ 58178 w 127699"/>
                <a:gd name="connsiteY0" fmla="*/ 79037 h 168560"/>
                <a:gd name="connsiteX1" fmla="*/ 84752 w 127699"/>
                <a:gd name="connsiteY1" fmla="*/ 52463 h 168560"/>
                <a:gd name="connsiteX2" fmla="*/ 53891 w 127699"/>
                <a:gd name="connsiteY2" fmla="*/ 26346 h 168560"/>
                <a:gd name="connsiteX3" fmla="*/ 30632 w 127699"/>
                <a:gd name="connsiteY3" fmla="*/ 26346 h 168560"/>
                <a:gd name="connsiteX4" fmla="*/ 30632 w 127699"/>
                <a:gd name="connsiteY4" fmla="*/ 79037 h 168560"/>
                <a:gd name="connsiteX5" fmla="*/ 58178 w 127699"/>
                <a:gd name="connsiteY5" fmla="*/ 79037 h 168560"/>
                <a:gd name="connsiteX6" fmla="*/ 0 w 127699"/>
                <a:gd name="connsiteY6" fmla="*/ 0 h 168560"/>
                <a:gd name="connsiteX7" fmla="*/ 54349 w 127699"/>
                <a:gd name="connsiteY7" fmla="*/ 0 h 168560"/>
                <a:gd name="connsiteX8" fmla="*/ 88295 w 127699"/>
                <a:gd name="connsiteY8" fmla="*/ 4743 h 168560"/>
                <a:gd name="connsiteX9" fmla="*/ 115841 w 127699"/>
                <a:gd name="connsiteY9" fmla="*/ 50805 h 168560"/>
                <a:gd name="connsiteX10" fmla="*/ 87352 w 127699"/>
                <a:gd name="connsiteY10" fmla="*/ 96867 h 168560"/>
                <a:gd name="connsiteX11" fmla="*/ 87352 w 127699"/>
                <a:gd name="connsiteY11" fmla="*/ 97353 h 168560"/>
                <a:gd name="connsiteX12" fmla="*/ 93038 w 127699"/>
                <a:gd name="connsiteY12" fmla="*/ 105668 h 168560"/>
                <a:gd name="connsiteX13" fmla="*/ 127699 w 127699"/>
                <a:gd name="connsiteY13" fmla="*/ 168560 h 168560"/>
                <a:gd name="connsiteX14" fmla="*/ 93524 w 127699"/>
                <a:gd name="connsiteY14" fmla="*/ 168560 h 168560"/>
                <a:gd name="connsiteX15" fmla="*/ 60063 w 127699"/>
                <a:gd name="connsiteY15" fmla="*/ 105668 h 168560"/>
                <a:gd name="connsiteX16" fmla="*/ 30632 w 127699"/>
                <a:gd name="connsiteY16" fmla="*/ 105668 h 168560"/>
                <a:gd name="connsiteX17" fmla="*/ 30632 w 127699"/>
                <a:gd name="connsiteY17" fmla="*/ 168560 h 168560"/>
                <a:gd name="connsiteX18" fmla="*/ 0 w 127699"/>
                <a:gd name="connsiteY18" fmla="*/ 168560 h 168560"/>
                <a:gd name="connsiteX19" fmla="*/ 0 w 127699"/>
                <a:gd name="connsiteY19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699" h="168560">
                  <a:moveTo>
                    <a:pt x="58178" y="79037"/>
                  </a:moveTo>
                  <a:cubicBezTo>
                    <a:pt x="74551" y="79037"/>
                    <a:pt x="84752" y="69293"/>
                    <a:pt x="84752" y="52463"/>
                  </a:cubicBezTo>
                  <a:cubicBezTo>
                    <a:pt x="84752" y="35632"/>
                    <a:pt x="77865" y="26346"/>
                    <a:pt x="53891" y="26346"/>
                  </a:cubicBezTo>
                  <a:lnTo>
                    <a:pt x="30632" y="26346"/>
                  </a:lnTo>
                  <a:lnTo>
                    <a:pt x="30632" y="79037"/>
                  </a:lnTo>
                  <a:lnTo>
                    <a:pt x="58178" y="79037"/>
                  </a:lnTo>
                  <a:close/>
                  <a:moveTo>
                    <a:pt x="0" y="0"/>
                  </a:moveTo>
                  <a:lnTo>
                    <a:pt x="54349" y="0"/>
                  </a:lnTo>
                  <a:cubicBezTo>
                    <a:pt x="72636" y="0"/>
                    <a:pt x="80923" y="1429"/>
                    <a:pt x="88295" y="4743"/>
                  </a:cubicBezTo>
                  <a:cubicBezTo>
                    <a:pt x="105154" y="12344"/>
                    <a:pt x="115841" y="28489"/>
                    <a:pt x="115841" y="50805"/>
                  </a:cubicBezTo>
                  <a:cubicBezTo>
                    <a:pt x="115841" y="70979"/>
                    <a:pt x="105154" y="89724"/>
                    <a:pt x="87352" y="96867"/>
                  </a:cubicBezTo>
                  <a:lnTo>
                    <a:pt x="87352" y="97353"/>
                  </a:lnTo>
                  <a:cubicBezTo>
                    <a:pt x="87352" y="97353"/>
                    <a:pt x="89724" y="99725"/>
                    <a:pt x="93038" y="105668"/>
                  </a:cubicBezTo>
                  <a:lnTo>
                    <a:pt x="127699" y="168560"/>
                  </a:lnTo>
                  <a:lnTo>
                    <a:pt x="93524" y="168560"/>
                  </a:lnTo>
                  <a:lnTo>
                    <a:pt x="60063" y="105668"/>
                  </a:lnTo>
                  <a:lnTo>
                    <a:pt x="30632" y="105668"/>
                  </a:lnTo>
                  <a:lnTo>
                    <a:pt x="30632" y="168560"/>
                  </a:lnTo>
                  <a:lnTo>
                    <a:pt x="0" y="168560"/>
                  </a:lnTo>
                  <a:cubicBezTo>
                    <a:pt x="0" y="1685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334F30D-3C66-4660-511C-EAB2F122E6C7}"/>
                </a:ext>
              </a:extLst>
            </p:cNvPr>
            <p:cNvSpPr/>
            <p:nvPr/>
          </p:nvSpPr>
          <p:spPr>
            <a:xfrm>
              <a:off x="1831344" y="6259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46 h 168560"/>
                <a:gd name="connsiteX3" fmla="*/ 30632 w 104696"/>
                <a:gd name="connsiteY3" fmla="*/ 26346 h 168560"/>
                <a:gd name="connsiteX4" fmla="*/ 30632 w 104696"/>
                <a:gd name="connsiteY4" fmla="*/ 70493 h 168560"/>
                <a:gd name="connsiteX5" fmla="*/ 87352 w 104696"/>
                <a:gd name="connsiteY5" fmla="*/ 70493 h 168560"/>
                <a:gd name="connsiteX6" fmla="*/ 87352 w 104696"/>
                <a:gd name="connsiteY6" fmla="*/ 96839 h 168560"/>
                <a:gd name="connsiteX7" fmla="*/ 30632 w 104696"/>
                <a:gd name="connsiteY7" fmla="*/ 96839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0 h 168560"/>
                <a:gd name="connsiteX11" fmla="*/ 0 w 104696"/>
                <a:gd name="connsiteY11" fmla="*/ 168560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46"/>
                  </a:lnTo>
                  <a:lnTo>
                    <a:pt x="30632" y="26346"/>
                  </a:lnTo>
                  <a:lnTo>
                    <a:pt x="30632" y="70493"/>
                  </a:lnTo>
                  <a:lnTo>
                    <a:pt x="87352" y="70493"/>
                  </a:lnTo>
                  <a:lnTo>
                    <a:pt x="87352" y="96839"/>
                  </a:lnTo>
                  <a:lnTo>
                    <a:pt x="30632" y="96839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339A4D7-EFE1-0072-FC37-F22FCAA3560E}"/>
                </a:ext>
              </a:extLst>
            </p:cNvPr>
            <p:cNvSpPr/>
            <p:nvPr/>
          </p:nvSpPr>
          <p:spPr>
            <a:xfrm>
              <a:off x="1955099" y="6256301"/>
              <a:ext cx="113697" cy="174246"/>
            </a:xfrm>
            <a:custGeom>
              <a:avLst/>
              <a:gdLst>
                <a:gd name="connsiteX0" fmla="*/ 16573 w 113697"/>
                <a:gd name="connsiteY0" fmla="*/ 128185 h 174246"/>
                <a:gd name="connsiteX1" fmla="*/ 58578 w 113697"/>
                <a:gd name="connsiteY1" fmla="*/ 145987 h 174246"/>
                <a:gd name="connsiteX2" fmla="*/ 83037 w 113697"/>
                <a:gd name="connsiteY2" fmla="*/ 125585 h 174246"/>
                <a:gd name="connsiteX3" fmla="*/ 3515 w 113697"/>
                <a:gd name="connsiteY3" fmla="*/ 48891 h 174246"/>
                <a:gd name="connsiteX4" fmla="*/ 60035 w 113697"/>
                <a:gd name="connsiteY4" fmla="*/ 0 h 174246"/>
                <a:gd name="connsiteX5" fmla="*/ 110354 w 113697"/>
                <a:gd name="connsiteY5" fmla="*/ 18059 h 174246"/>
                <a:gd name="connsiteX6" fmla="*/ 97067 w 113697"/>
                <a:gd name="connsiteY6" fmla="*/ 42976 h 174246"/>
                <a:gd name="connsiteX7" fmla="*/ 59806 w 113697"/>
                <a:gd name="connsiteY7" fmla="*/ 28260 h 174246"/>
                <a:gd name="connsiteX8" fmla="*/ 34404 w 113697"/>
                <a:gd name="connsiteY8" fmla="*/ 48434 h 174246"/>
                <a:gd name="connsiteX9" fmla="*/ 113698 w 113697"/>
                <a:gd name="connsiteY9" fmla="*/ 124870 h 174246"/>
                <a:gd name="connsiteX10" fmla="*/ 58149 w 113697"/>
                <a:gd name="connsiteY10" fmla="*/ 174247 h 174246"/>
                <a:gd name="connsiteX11" fmla="*/ 0 w 113697"/>
                <a:gd name="connsiteY11" fmla="*/ 151216 h 174246"/>
                <a:gd name="connsiteX12" fmla="*/ 16630 w 113697"/>
                <a:gd name="connsiteY12" fmla="*/ 128185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97" h="174246">
                  <a:moveTo>
                    <a:pt x="16573" y="128185"/>
                  </a:moveTo>
                  <a:cubicBezTo>
                    <a:pt x="16573" y="128185"/>
                    <a:pt x="34861" y="145987"/>
                    <a:pt x="58578" y="145987"/>
                  </a:cubicBezTo>
                  <a:cubicBezTo>
                    <a:pt x="71407" y="145987"/>
                    <a:pt x="83037" y="139329"/>
                    <a:pt x="83037" y="125585"/>
                  </a:cubicBezTo>
                  <a:cubicBezTo>
                    <a:pt x="83037" y="95439"/>
                    <a:pt x="3515" y="100668"/>
                    <a:pt x="3515" y="48891"/>
                  </a:cubicBezTo>
                  <a:cubicBezTo>
                    <a:pt x="3515" y="20888"/>
                    <a:pt x="27717" y="0"/>
                    <a:pt x="60035" y="0"/>
                  </a:cubicBezTo>
                  <a:cubicBezTo>
                    <a:pt x="92352" y="0"/>
                    <a:pt x="110354" y="18059"/>
                    <a:pt x="110354" y="18059"/>
                  </a:cubicBezTo>
                  <a:lnTo>
                    <a:pt x="97067" y="42976"/>
                  </a:lnTo>
                  <a:cubicBezTo>
                    <a:pt x="97067" y="42976"/>
                    <a:pt x="80923" y="28260"/>
                    <a:pt x="59806" y="28260"/>
                  </a:cubicBezTo>
                  <a:cubicBezTo>
                    <a:pt x="45548" y="28260"/>
                    <a:pt x="34404" y="36575"/>
                    <a:pt x="34404" y="48434"/>
                  </a:cubicBezTo>
                  <a:cubicBezTo>
                    <a:pt x="34404" y="78351"/>
                    <a:pt x="113698" y="70979"/>
                    <a:pt x="113698" y="124870"/>
                  </a:cubicBezTo>
                  <a:cubicBezTo>
                    <a:pt x="113698" y="151702"/>
                    <a:pt x="93295" y="174247"/>
                    <a:pt x="58149" y="174247"/>
                  </a:cubicBezTo>
                  <a:cubicBezTo>
                    <a:pt x="20631" y="174247"/>
                    <a:pt x="0" y="151216"/>
                    <a:pt x="0" y="151216"/>
                  </a:cubicBezTo>
                  <a:lnTo>
                    <a:pt x="16630" y="128185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3620F81-65A2-B89C-5F6E-BC27CFF586C7}"/>
                </a:ext>
              </a:extLst>
            </p:cNvPr>
            <p:cNvSpPr/>
            <p:nvPr/>
          </p:nvSpPr>
          <p:spPr>
            <a:xfrm>
              <a:off x="2097028" y="6259130"/>
              <a:ext cx="136042" cy="171389"/>
            </a:xfrm>
            <a:custGeom>
              <a:avLst/>
              <a:gdLst>
                <a:gd name="connsiteX0" fmla="*/ 0 w 136042"/>
                <a:gd name="connsiteY0" fmla="*/ 0 h 171389"/>
                <a:gd name="connsiteX1" fmla="*/ 30632 w 136042"/>
                <a:gd name="connsiteY1" fmla="*/ 0 h 171389"/>
                <a:gd name="connsiteX2" fmla="*/ 30632 w 136042"/>
                <a:gd name="connsiteY2" fmla="*/ 108011 h 171389"/>
                <a:gd name="connsiteX3" fmla="*/ 67893 w 136042"/>
                <a:gd name="connsiteY3" fmla="*/ 143386 h 171389"/>
                <a:gd name="connsiteX4" fmla="*/ 105411 w 136042"/>
                <a:gd name="connsiteY4" fmla="*/ 107783 h 171389"/>
                <a:gd name="connsiteX5" fmla="*/ 105411 w 136042"/>
                <a:gd name="connsiteY5" fmla="*/ 0 h 171389"/>
                <a:gd name="connsiteX6" fmla="*/ 136043 w 136042"/>
                <a:gd name="connsiteY6" fmla="*/ 0 h 171389"/>
                <a:gd name="connsiteX7" fmla="*/ 136043 w 136042"/>
                <a:gd name="connsiteY7" fmla="*/ 108011 h 171389"/>
                <a:gd name="connsiteX8" fmla="*/ 68150 w 136042"/>
                <a:gd name="connsiteY8" fmla="*/ 171389 h 171389"/>
                <a:gd name="connsiteX9" fmla="*/ 29 w 136042"/>
                <a:gd name="connsiteY9" fmla="*/ 108011 h 171389"/>
                <a:gd name="connsiteX10" fmla="*/ 29 w 136042"/>
                <a:gd name="connsiteY10" fmla="*/ 0 h 17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6042" h="171389">
                  <a:moveTo>
                    <a:pt x="0" y="0"/>
                  </a:moveTo>
                  <a:lnTo>
                    <a:pt x="30632" y="0"/>
                  </a:lnTo>
                  <a:lnTo>
                    <a:pt x="30632" y="108011"/>
                  </a:lnTo>
                  <a:cubicBezTo>
                    <a:pt x="30632" y="130557"/>
                    <a:pt x="45348" y="143386"/>
                    <a:pt x="67893" y="143386"/>
                  </a:cubicBezTo>
                  <a:cubicBezTo>
                    <a:pt x="90438" y="143386"/>
                    <a:pt x="105411" y="130585"/>
                    <a:pt x="105411" y="107783"/>
                  </a:cubicBezTo>
                  <a:lnTo>
                    <a:pt x="105411" y="0"/>
                  </a:lnTo>
                  <a:lnTo>
                    <a:pt x="136043" y="0"/>
                  </a:lnTo>
                  <a:lnTo>
                    <a:pt x="136043" y="108011"/>
                  </a:lnTo>
                  <a:cubicBezTo>
                    <a:pt x="136043" y="145758"/>
                    <a:pt x="108754" y="171389"/>
                    <a:pt x="68150" y="171389"/>
                  </a:cubicBezTo>
                  <a:cubicBezTo>
                    <a:pt x="27546" y="171389"/>
                    <a:pt x="29" y="145758"/>
                    <a:pt x="29" y="108011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DAF77C3-2FB7-614E-BC83-1CFF18354BB7}"/>
                </a:ext>
              </a:extLst>
            </p:cNvPr>
            <p:cNvSpPr/>
            <p:nvPr/>
          </p:nvSpPr>
          <p:spPr>
            <a:xfrm>
              <a:off x="2273447" y="6259130"/>
              <a:ext cx="103496" cy="168560"/>
            </a:xfrm>
            <a:custGeom>
              <a:avLst/>
              <a:gdLst>
                <a:gd name="connsiteX0" fmla="*/ 0 w 103496"/>
                <a:gd name="connsiteY0" fmla="*/ 0 h 168560"/>
                <a:gd name="connsiteX1" fmla="*/ 30632 w 103496"/>
                <a:gd name="connsiteY1" fmla="*/ 0 h 168560"/>
                <a:gd name="connsiteX2" fmla="*/ 30632 w 103496"/>
                <a:gd name="connsiteY2" fmla="*/ 142215 h 168560"/>
                <a:gd name="connsiteX3" fmla="*/ 103497 w 103496"/>
                <a:gd name="connsiteY3" fmla="*/ 142215 h 168560"/>
                <a:gd name="connsiteX4" fmla="*/ 103497 w 103496"/>
                <a:gd name="connsiteY4" fmla="*/ 168560 h 168560"/>
                <a:gd name="connsiteX5" fmla="*/ 0 w 103496"/>
                <a:gd name="connsiteY5" fmla="*/ 168560 h 168560"/>
                <a:gd name="connsiteX6" fmla="*/ 0 w 103496"/>
                <a:gd name="connsiteY6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96" h="168560">
                  <a:moveTo>
                    <a:pt x="0" y="0"/>
                  </a:moveTo>
                  <a:lnTo>
                    <a:pt x="30632" y="0"/>
                  </a:lnTo>
                  <a:lnTo>
                    <a:pt x="30632" y="142215"/>
                  </a:lnTo>
                  <a:lnTo>
                    <a:pt x="103497" y="142215"/>
                  </a:lnTo>
                  <a:lnTo>
                    <a:pt x="103497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39EE1CB-6AE6-E4DE-894F-7652B167CCE1}"/>
                </a:ext>
              </a:extLst>
            </p:cNvPr>
            <p:cNvSpPr/>
            <p:nvPr/>
          </p:nvSpPr>
          <p:spPr>
            <a:xfrm>
              <a:off x="2367485" y="6259130"/>
              <a:ext cx="141243" cy="168560"/>
            </a:xfrm>
            <a:custGeom>
              <a:avLst/>
              <a:gdLst>
                <a:gd name="connsiteX0" fmla="*/ 55292 w 141243"/>
                <a:gd name="connsiteY0" fmla="*/ 26346 h 168560"/>
                <a:gd name="connsiteX1" fmla="*/ 0 w 141243"/>
                <a:gd name="connsiteY1" fmla="*/ 26346 h 168560"/>
                <a:gd name="connsiteX2" fmla="*/ 0 w 141243"/>
                <a:gd name="connsiteY2" fmla="*/ 0 h 168560"/>
                <a:gd name="connsiteX3" fmla="*/ 141243 w 141243"/>
                <a:gd name="connsiteY3" fmla="*/ 0 h 168560"/>
                <a:gd name="connsiteX4" fmla="*/ 141243 w 141243"/>
                <a:gd name="connsiteY4" fmla="*/ 26346 h 168560"/>
                <a:gd name="connsiteX5" fmla="*/ 85923 w 141243"/>
                <a:gd name="connsiteY5" fmla="*/ 26346 h 168560"/>
                <a:gd name="connsiteX6" fmla="*/ 85923 w 141243"/>
                <a:gd name="connsiteY6" fmla="*/ 168560 h 168560"/>
                <a:gd name="connsiteX7" fmla="*/ 55292 w 141243"/>
                <a:gd name="connsiteY7" fmla="*/ 168560 h 168560"/>
                <a:gd name="connsiteX8" fmla="*/ 55292 w 141243"/>
                <a:gd name="connsiteY8" fmla="*/ 26346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3" h="168560">
                  <a:moveTo>
                    <a:pt x="55292" y="26346"/>
                  </a:moveTo>
                  <a:lnTo>
                    <a:pt x="0" y="26346"/>
                  </a:lnTo>
                  <a:lnTo>
                    <a:pt x="0" y="0"/>
                  </a:lnTo>
                  <a:lnTo>
                    <a:pt x="141243" y="0"/>
                  </a:lnTo>
                  <a:lnTo>
                    <a:pt x="141243" y="26346"/>
                  </a:lnTo>
                  <a:lnTo>
                    <a:pt x="85923" y="26346"/>
                  </a:lnTo>
                  <a:lnTo>
                    <a:pt x="85923" y="168560"/>
                  </a:lnTo>
                  <a:lnTo>
                    <a:pt x="55292" y="168560"/>
                  </a:lnTo>
                  <a:lnTo>
                    <a:pt x="55292" y="26346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AC83A85-1D72-263D-3C05-5F083D43F1F5}"/>
                </a:ext>
              </a:extLst>
            </p:cNvPr>
            <p:cNvSpPr/>
            <p:nvPr/>
          </p:nvSpPr>
          <p:spPr>
            <a:xfrm>
              <a:off x="2518301" y="6256301"/>
              <a:ext cx="113697" cy="174246"/>
            </a:xfrm>
            <a:custGeom>
              <a:avLst/>
              <a:gdLst>
                <a:gd name="connsiteX0" fmla="*/ 16573 w 113697"/>
                <a:gd name="connsiteY0" fmla="*/ 128185 h 174246"/>
                <a:gd name="connsiteX1" fmla="*/ 58578 w 113697"/>
                <a:gd name="connsiteY1" fmla="*/ 145987 h 174246"/>
                <a:gd name="connsiteX2" fmla="*/ 83037 w 113697"/>
                <a:gd name="connsiteY2" fmla="*/ 125585 h 174246"/>
                <a:gd name="connsiteX3" fmla="*/ 3515 w 113697"/>
                <a:gd name="connsiteY3" fmla="*/ 48891 h 174246"/>
                <a:gd name="connsiteX4" fmla="*/ 60035 w 113697"/>
                <a:gd name="connsiteY4" fmla="*/ 0 h 174246"/>
                <a:gd name="connsiteX5" fmla="*/ 110354 w 113697"/>
                <a:gd name="connsiteY5" fmla="*/ 18059 h 174246"/>
                <a:gd name="connsiteX6" fmla="*/ 97067 w 113697"/>
                <a:gd name="connsiteY6" fmla="*/ 42976 h 174246"/>
                <a:gd name="connsiteX7" fmla="*/ 59806 w 113697"/>
                <a:gd name="connsiteY7" fmla="*/ 28260 h 174246"/>
                <a:gd name="connsiteX8" fmla="*/ 34404 w 113697"/>
                <a:gd name="connsiteY8" fmla="*/ 48434 h 174246"/>
                <a:gd name="connsiteX9" fmla="*/ 113698 w 113697"/>
                <a:gd name="connsiteY9" fmla="*/ 124870 h 174246"/>
                <a:gd name="connsiteX10" fmla="*/ 58149 w 113697"/>
                <a:gd name="connsiteY10" fmla="*/ 174247 h 174246"/>
                <a:gd name="connsiteX11" fmla="*/ 0 w 113697"/>
                <a:gd name="connsiteY11" fmla="*/ 151216 h 174246"/>
                <a:gd name="connsiteX12" fmla="*/ 16630 w 113697"/>
                <a:gd name="connsiteY12" fmla="*/ 128185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97" h="174246">
                  <a:moveTo>
                    <a:pt x="16573" y="128185"/>
                  </a:moveTo>
                  <a:cubicBezTo>
                    <a:pt x="16573" y="128185"/>
                    <a:pt x="34861" y="145987"/>
                    <a:pt x="58578" y="145987"/>
                  </a:cubicBezTo>
                  <a:cubicBezTo>
                    <a:pt x="71407" y="145987"/>
                    <a:pt x="83037" y="139329"/>
                    <a:pt x="83037" y="125585"/>
                  </a:cubicBezTo>
                  <a:cubicBezTo>
                    <a:pt x="83037" y="95439"/>
                    <a:pt x="3515" y="100668"/>
                    <a:pt x="3515" y="48891"/>
                  </a:cubicBezTo>
                  <a:cubicBezTo>
                    <a:pt x="3515" y="20888"/>
                    <a:pt x="27717" y="0"/>
                    <a:pt x="60035" y="0"/>
                  </a:cubicBezTo>
                  <a:cubicBezTo>
                    <a:pt x="92353" y="0"/>
                    <a:pt x="110354" y="18059"/>
                    <a:pt x="110354" y="18059"/>
                  </a:cubicBezTo>
                  <a:lnTo>
                    <a:pt x="97067" y="42976"/>
                  </a:lnTo>
                  <a:cubicBezTo>
                    <a:pt x="97067" y="42976"/>
                    <a:pt x="80923" y="28260"/>
                    <a:pt x="59806" y="28260"/>
                  </a:cubicBezTo>
                  <a:cubicBezTo>
                    <a:pt x="45548" y="28260"/>
                    <a:pt x="34404" y="36575"/>
                    <a:pt x="34404" y="48434"/>
                  </a:cubicBezTo>
                  <a:cubicBezTo>
                    <a:pt x="34404" y="78351"/>
                    <a:pt x="113698" y="70979"/>
                    <a:pt x="113698" y="124870"/>
                  </a:cubicBezTo>
                  <a:cubicBezTo>
                    <a:pt x="113698" y="151702"/>
                    <a:pt x="93295" y="174247"/>
                    <a:pt x="58149" y="174247"/>
                  </a:cubicBezTo>
                  <a:cubicBezTo>
                    <a:pt x="20631" y="174247"/>
                    <a:pt x="0" y="151216"/>
                    <a:pt x="0" y="151216"/>
                  </a:cubicBezTo>
                  <a:lnTo>
                    <a:pt x="16630" y="128185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3290A79-92A4-6604-F854-75F83E8D0709}"/>
                </a:ext>
              </a:extLst>
            </p:cNvPr>
            <p:cNvSpPr/>
            <p:nvPr/>
          </p:nvSpPr>
          <p:spPr>
            <a:xfrm>
              <a:off x="2738095" y="6259130"/>
              <a:ext cx="96867" cy="168560"/>
            </a:xfrm>
            <a:custGeom>
              <a:avLst/>
              <a:gdLst>
                <a:gd name="connsiteX0" fmla="*/ 0 w 96867"/>
                <a:gd name="connsiteY0" fmla="*/ 0 h 168560"/>
                <a:gd name="connsiteX1" fmla="*/ 96867 w 96867"/>
                <a:gd name="connsiteY1" fmla="*/ 0 h 168560"/>
                <a:gd name="connsiteX2" fmla="*/ 96867 w 96867"/>
                <a:gd name="connsiteY2" fmla="*/ 26346 h 168560"/>
                <a:gd name="connsiteX3" fmla="*/ 30632 w 96867"/>
                <a:gd name="connsiteY3" fmla="*/ 26346 h 168560"/>
                <a:gd name="connsiteX4" fmla="*/ 30632 w 96867"/>
                <a:gd name="connsiteY4" fmla="*/ 74065 h 168560"/>
                <a:gd name="connsiteX5" fmla="*/ 86438 w 96867"/>
                <a:gd name="connsiteY5" fmla="*/ 74065 h 168560"/>
                <a:gd name="connsiteX6" fmla="*/ 86438 w 96867"/>
                <a:gd name="connsiteY6" fmla="*/ 100410 h 168560"/>
                <a:gd name="connsiteX7" fmla="*/ 30632 w 96867"/>
                <a:gd name="connsiteY7" fmla="*/ 100410 h 168560"/>
                <a:gd name="connsiteX8" fmla="*/ 30632 w 96867"/>
                <a:gd name="connsiteY8" fmla="*/ 168560 h 168560"/>
                <a:gd name="connsiteX9" fmla="*/ 0 w 96867"/>
                <a:gd name="connsiteY9" fmla="*/ 168560 h 168560"/>
                <a:gd name="connsiteX10" fmla="*/ 0 w 96867"/>
                <a:gd name="connsiteY1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867" h="168560">
                  <a:moveTo>
                    <a:pt x="0" y="0"/>
                  </a:moveTo>
                  <a:lnTo>
                    <a:pt x="96867" y="0"/>
                  </a:lnTo>
                  <a:lnTo>
                    <a:pt x="96867" y="26346"/>
                  </a:lnTo>
                  <a:lnTo>
                    <a:pt x="30632" y="26346"/>
                  </a:lnTo>
                  <a:lnTo>
                    <a:pt x="30632" y="74065"/>
                  </a:lnTo>
                  <a:lnTo>
                    <a:pt x="86438" y="74065"/>
                  </a:lnTo>
                  <a:lnTo>
                    <a:pt x="86438" y="100410"/>
                  </a:lnTo>
                  <a:lnTo>
                    <a:pt x="30632" y="100410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2FE37E1-DF64-F286-7BAA-D9BAC62E2708}"/>
                </a:ext>
              </a:extLst>
            </p:cNvPr>
            <p:cNvSpPr/>
            <p:nvPr/>
          </p:nvSpPr>
          <p:spPr>
            <a:xfrm>
              <a:off x="2852079" y="6256273"/>
              <a:ext cx="174246" cy="174246"/>
            </a:xfrm>
            <a:custGeom>
              <a:avLst/>
              <a:gdLst>
                <a:gd name="connsiteX0" fmla="*/ 87123 w 174246"/>
                <a:gd name="connsiteY0" fmla="*/ 146244 h 174246"/>
                <a:gd name="connsiteX1" fmla="*/ 142672 w 174246"/>
                <a:gd name="connsiteY1" fmla="*/ 85952 h 174246"/>
                <a:gd name="connsiteX2" fmla="*/ 87123 w 174246"/>
                <a:gd name="connsiteY2" fmla="*/ 28031 h 174246"/>
                <a:gd name="connsiteX3" fmla="*/ 31575 w 174246"/>
                <a:gd name="connsiteY3" fmla="*/ 85952 h 174246"/>
                <a:gd name="connsiteX4" fmla="*/ 87123 w 174246"/>
                <a:gd name="connsiteY4" fmla="*/ 146244 h 174246"/>
                <a:gd name="connsiteX5" fmla="*/ 87123 w 174246"/>
                <a:gd name="connsiteY5" fmla="*/ 0 h 174246"/>
                <a:gd name="connsiteX6" fmla="*/ 174247 w 174246"/>
                <a:gd name="connsiteY6" fmla="*/ 85923 h 174246"/>
                <a:gd name="connsiteX7" fmla="*/ 87123 w 174246"/>
                <a:gd name="connsiteY7" fmla="*/ 174247 h 174246"/>
                <a:gd name="connsiteX8" fmla="*/ 0 w 174246"/>
                <a:gd name="connsiteY8" fmla="*/ 85923 h 174246"/>
                <a:gd name="connsiteX9" fmla="*/ 87123 w 174246"/>
                <a:gd name="connsiteY9" fmla="*/ 0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246" h="174246">
                  <a:moveTo>
                    <a:pt x="87123" y="146244"/>
                  </a:moveTo>
                  <a:cubicBezTo>
                    <a:pt x="117984" y="146244"/>
                    <a:pt x="142672" y="120613"/>
                    <a:pt x="142672" y="85952"/>
                  </a:cubicBezTo>
                  <a:cubicBezTo>
                    <a:pt x="142672" y="51291"/>
                    <a:pt x="117984" y="28031"/>
                    <a:pt x="87123" y="28031"/>
                  </a:cubicBezTo>
                  <a:cubicBezTo>
                    <a:pt x="56263" y="28031"/>
                    <a:pt x="31575" y="52720"/>
                    <a:pt x="31575" y="85952"/>
                  </a:cubicBezTo>
                  <a:cubicBezTo>
                    <a:pt x="31575" y="120613"/>
                    <a:pt x="56263" y="146244"/>
                    <a:pt x="87123" y="146244"/>
                  </a:cubicBezTo>
                  <a:moveTo>
                    <a:pt x="87123" y="0"/>
                  </a:moveTo>
                  <a:cubicBezTo>
                    <a:pt x="136729" y="0"/>
                    <a:pt x="174247" y="37747"/>
                    <a:pt x="174247" y="85923"/>
                  </a:cubicBezTo>
                  <a:cubicBezTo>
                    <a:pt x="174247" y="134100"/>
                    <a:pt x="136729" y="174247"/>
                    <a:pt x="87123" y="174247"/>
                  </a:cubicBezTo>
                  <a:cubicBezTo>
                    <a:pt x="37518" y="174247"/>
                    <a:pt x="0" y="135557"/>
                    <a:pt x="0" y="85923"/>
                  </a:cubicBezTo>
                  <a:cubicBezTo>
                    <a:pt x="0" y="37747"/>
                    <a:pt x="37518" y="0"/>
                    <a:pt x="87123" y="0"/>
                  </a:cubicBezTo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33D8FFF-0663-D664-253C-3B96539E54EB}"/>
                </a:ext>
              </a:extLst>
            </p:cNvPr>
            <p:cNvSpPr/>
            <p:nvPr/>
          </p:nvSpPr>
          <p:spPr>
            <a:xfrm>
              <a:off x="3057472" y="6259130"/>
              <a:ext cx="127699" cy="168560"/>
            </a:xfrm>
            <a:custGeom>
              <a:avLst/>
              <a:gdLst>
                <a:gd name="connsiteX0" fmla="*/ 58149 w 127699"/>
                <a:gd name="connsiteY0" fmla="*/ 79037 h 168560"/>
                <a:gd name="connsiteX1" fmla="*/ 84723 w 127699"/>
                <a:gd name="connsiteY1" fmla="*/ 52463 h 168560"/>
                <a:gd name="connsiteX2" fmla="*/ 53863 w 127699"/>
                <a:gd name="connsiteY2" fmla="*/ 26346 h 168560"/>
                <a:gd name="connsiteX3" fmla="*/ 30603 w 127699"/>
                <a:gd name="connsiteY3" fmla="*/ 26346 h 168560"/>
                <a:gd name="connsiteX4" fmla="*/ 30603 w 127699"/>
                <a:gd name="connsiteY4" fmla="*/ 79037 h 168560"/>
                <a:gd name="connsiteX5" fmla="*/ 58149 w 127699"/>
                <a:gd name="connsiteY5" fmla="*/ 79037 h 168560"/>
                <a:gd name="connsiteX6" fmla="*/ 0 w 127699"/>
                <a:gd name="connsiteY6" fmla="*/ 0 h 168560"/>
                <a:gd name="connsiteX7" fmla="*/ 54348 w 127699"/>
                <a:gd name="connsiteY7" fmla="*/ 0 h 168560"/>
                <a:gd name="connsiteX8" fmla="*/ 88295 w 127699"/>
                <a:gd name="connsiteY8" fmla="*/ 4743 h 168560"/>
                <a:gd name="connsiteX9" fmla="*/ 115841 w 127699"/>
                <a:gd name="connsiteY9" fmla="*/ 50805 h 168560"/>
                <a:gd name="connsiteX10" fmla="*/ 87352 w 127699"/>
                <a:gd name="connsiteY10" fmla="*/ 96867 h 168560"/>
                <a:gd name="connsiteX11" fmla="*/ 87352 w 127699"/>
                <a:gd name="connsiteY11" fmla="*/ 97353 h 168560"/>
                <a:gd name="connsiteX12" fmla="*/ 93038 w 127699"/>
                <a:gd name="connsiteY12" fmla="*/ 105668 h 168560"/>
                <a:gd name="connsiteX13" fmla="*/ 127699 w 127699"/>
                <a:gd name="connsiteY13" fmla="*/ 168560 h 168560"/>
                <a:gd name="connsiteX14" fmla="*/ 93524 w 127699"/>
                <a:gd name="connsiteY14" fmla="*/ 168560 h 168560"/>
                <a:gd name="connsiteX15" fmla="*/ 60063 w 127699"/>
                <a:gd name="connsiteY15" fmla="*/ 105668 h 168560"/>
                <a:gd name="connsiteX16" fmla="*/ 30632 w 127699"/>
                <a:gd name="connsiteY16" fmla="*/ 105668 h 168560"/>
                <a:gd name="connsiteX17" fmla="*/ 30632 w 127699"/>
                <a:gd name="connsiteY17" fmla="*/ 168560 h 168560"/>
                <a:gd name="connsiteX18" fmla="*/ 0 w 127699"/>
                <a:gd name="connsiteY18" fmla="*/ 168560 h 168560"/>
                <a:gd name="connsiteX19" fmla="*/ 0 w 127699"/>
                <a:gd name="connsiteY19" fmla="*/ 0 h 168560"/>
                <a:gd name="connsiteX20" fmla="*/ 0 w 127699"/>
                <a:gd name="connsiteY2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699" h="168560">
                  <a:moveTo>
                    <a:pt x="58149" y="79037"/>
                  </a:moveTo>
                  <a:cubicBezTo>
                    <a:pt x="74522" y="79037"/>
                    <a:pt x="84723" y="69293"/>
                    <a:pt x="84723" y="52463"/>
                  </a:cubicBezTo>
                  <a:cubicBezTo>
                    <a:pt x="84723" y="35632"/>
                    <a:pt x="77837" y="26346"/>
                    <a:pt x="53863" y="26346"/>
                  </a:cubicBezTo>
                  <a:lnTo>
                    <a:pt x="30603" y="26346"/>
                  </a:lnTo>
                  <a:lnTo>
                    <a:pt x="30603" y="79037"/>
                  </a:lnTo>
                  <a:lnTo>
                    <a:pt x="58149" y="79037"/>
                  </a:lnTo>
                  <a:close/>
                  <a:moveTo>
                    <a:pt x="0" y="0"/>
                  </a:moveTo>
                  <a:lnTo>
                    <a:pt x="54348" y="0"/>
                  </a:lnTo>
                  <a:cubicBezTo>
                    <a:pt x="72636" y="0"/>
                    <a:pt x="80951" y="1429"/>
                    <a:pt x="88295" y="4743"/>
                  </a:cubicBezTo>
                  <a:cubicBezTo>
                    <a:pt x="105154" y="12344"/>
                    <a:pt x="115841" y="28489"/>
                    <a:pt x="115841" y="50805"/>
                  </a:cubicBezTo>
                  <a:cubicBezTo>
                    <a:pt x="115841" y="70979"/>
                    <a:pt x="105154" y="89724"/>
                    <a:pt x="87352" y="96867"/>
                  </a:cubicBezTo>
                  <a:lnTo>
                    <a:pt x="87352" y="97353"/>
                  </a:lnTo>
                  <a:cubicBezTo>
                    <a:pt x="87352" y="97353"/>
                    <a:pt x="89724" y="99725"/>
                    <a:pt x="93038" y="105668"/>
                  </a:cubicBezTo>
                  <a:lnTo>
                    <a:pt x="127699" y="168560"/>
                  </a:lnTo>
                  <a:lnTo>
                    <a:pt x="93524" y="168560"/>
                  </a:lnTo>
                  <a:lnTo>
                    <a:pt x="60063" y="105668"/>
                  </a:lnTo>
                  <a:lnTo>
                    <a:pt x="30632" y="105668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690AB2A-8269-EA02-18D4-D35FA8A05A76}"/>
                </a:ext>
              </a:extLst>
            </p:cNvPr>
            <p:cNvSpPr/>
            <p:nvPr/>
          </p:nvSpPr>
          <p:spPr>
            <a:xfrm>
              <a:off x="1675099" y="6531130"/>
              <a:ext cx="143386" cy="168560"/>
            </a:xfrm>
            <a:custGeom>
              <a:avLst/>
              <a:gdLst>
                <a:gd name="connsiteX0" fmla="*/ 55806 w 143386"/>
                <a:gd name="connsiteY0" fmla="*/ 142215 h 168560"/>
                <a:gd name="connsiteX1" fmla="*/ 111840 w 143386"/>
                <a:gd name="connsiteY1" fmla="*/ 84066 h 168560"/>
                <a:gd name="connsiteX2" fmla="*/ 55806 w 143386"/>
                <a:gd name="connsiteY2" fmla="*/ 26374 h 168560"/>
                <a:gd name="connsiteX3" fmla="*/ 30632 w 143386"/>
                <a:gd name="connsiteY3" fmla="*/ 26374 h 168560"/>
                <a:gd name="connsiteX4" fmla="*/ 30632 w 143386"/>
                <a:gd name="connsiteY4" fmla="*/ 142215 h 168560"/>
                <a:gd name="connsiteX5" fmla="*/ 55806 w 143386"/>
                <a:gd name="connsiteY5" fmla="*/ 142215 h 168560"/>
                <a:gd name="connsiteX6" fmla="*/ 0 w 143386"/>
                <a:gd name="connsiteY6" fmla="*/ 0 h 168560"/>
                <a:gd name="connsiteX7" fmla="*/ 57435 w 143386"/>
                <a:gd name="connsiteY7" fmla="*/ 0 h 168560"/>
                <a:gd name="connsiteX8" fmla="*/ 143386 w 143386"/>
                <a:gd name="connsiteY8" fmla="*/ 84037 h 168560"/>
                <a:gd name="connsiteX9" fmla="*/ 57435 w 143386"/>
                <a:gd name="connsiteY9" fmla="*/ 168561 h 168560"/>
                <a:gd name="connsiteX10" fmla="*/ 0 w 143386"/>
                <a:gd name="connsiteY10" fmla="*/ 168561 h 168560"/>
                <a:gd name="connsiteX11" fmla="*/ 0 w 143386"/>
                <a:gd name="connsiteY11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3386" h="168560">
                  <a:moveTo>
                    <a:pt x="55806" y="142215"/>
                  </a:moveTo>
                  <a:cubicBezTo>
                    <a:pt x="89981" y="142215"/>
                    <a:pt x="111840" y="122041"/>
                    <a:pt x="111840" y="84066"/>
                  </a:cubicBezTo>
                  <a:cubicBezTo>
                    <a:pt x="111840" y="46091"/>
                    <a:pt x="89524" y="26374"/>
                    <a:pt x="55806" y="26374"/>
                  </a:cubicBezTo>
                  <a:lnTo>
                    <a:pt x="30632" y="26374"/>
                  </a:lnTo>
                  <a:lnTo>
                    <a:pt x="30632" y="142215"/>
                  </a:lnTo>
                  <a:lnTo>
                    <a:pt x="55806" y="142215"/>
                  </a:lnTo>
                  <a:close/>
                  <a:moveTo>
                    <a:pt x="0" y="0"/>
                  </a:moveTo>
                  <a:lnTo>
                    <a:pt x="57435" y="0"/>
                  </a:lnTo>
                  <a:cubicBezTo>
                    <a:pt x="109440" y="0"/>
                    <a:pt x="143386" y="30860"/>
                    <a:pt x="143386" y="84037"/>
                  </a:cubicBezTo>
                  <a:cubicBezTo>
                    <a:pt x="143386" y="137214"/>
                    <a:pt x="109440" y="168561"/>
                    <a:pt x="57435" y="168561"/>
                  </a:cubicBez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7D98A829-F90E-CA91-64C3-F462712733CA}"/>
                </a:ext>
              </a:extLst>
            </p:cNvPr>
            <p:cNvSpPr/>
            <p:nvPr/>
          </p:nvSpPr>
          <p:spPr>
            <a:xfrm>
              <a:off x="1850574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52 w 104696"/>
                <a:gd name="connsiteY5" fmla="*/ 70522 h 168560"/>
                <a:gd name="connsiteX6" fmla="*/ 87352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52" y="70522"/>
                  </a:lnTo>
                  <a:lnTo>
                    <a:pt x="87352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1C40E77-9E20-0A69-871D-E2D2A037785C}"/>
                </a:ext>
              </a:extLst>
            </p:cNvPr>
            <p:cNvSpPr/>
            <p:nvPr/>
          </p:nvSpPr>
          <p:spPr>
            <a:xfrm>
              <a:off x="1965472" y="6531130"/>
              <a:ext cx="153358" cy="168560"/>
            </a:xfrm>
            <a:custGeom>
              <a:avLst/>
              <a:gdLst>
                <a:gd name="connsiteX0" fmla="*/ 29 w 153358"/>
                <a:gd name="connsiteY0" fmla="*/ 0 h 168560"/>
                <a:gd name="connsiteX1" fmla="*/ 33032 w 153358"/>
                <a:gd name="connsiteY1" fmla="*/ 0 h 168560"/>
                <a:gd name="connsiteX2" fmla="*/ 70064 w 153358"/>
                <a:gd name="connsiteY2" fmla="*/ 109926 h 168560"/>
                <a:gd name="connsiteX3" fmla="*/ 76465 w 153358"/>
                <a:gd name="connsiteY3" fmla="*/ 134614 h 168560"/>
                <a:gd name="connsiteX4" fmla="*/ 76951 w 153358"/>
                <a:gd name="connsiteY4" fmla="*/ 134614 h 168560"/>
                <a:gd name="connsiteX5" fmla="*/ 83352 w 153358"/>
                <a:gd name="connsiteY5" fmla="*/ 109926 h 168560"/>
                <a:gd name="connsiteX6" fmla="*/ 120613 w 153358"/>
                <a:gd name="connsiteY6" fmla="*/ 0 h 168560"/>
                <a:gd name="connsiteX7" fmla="*/ 153359 w 153358"/>
                <a:gd name="connsiteY7" fmla="*/ 0 h 168560"/>
                <a:gd name="connsiteX8" fmla="*/ 91867 w 153358"/>
                <a:gd name="connsiteY8" fmla="*/ 168561 h 168560"/>
                <a:gd name="connsiteX9" fmla="*/ 61492 w 153358"/>
                <a:gd name="connsiteY9" fmla="*/ 168561 h 168560"/>
                <a:gd name="connsiteX10" fmla="*/ 0 w 153358"/>
                <a:gd name="connsiteY10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8" h="168560">
                  <a:moveTo>
                    <a:pt x="29" y="0"/>
                  </a:moveTo>
                  <a:lnTo>
                    <a:pt x="33032" y="0"/>
                  </a:lnTo>
                  <a:lnTo>
                    <a:pt x="70064" y="109926"/>
                  </a:lnTo>
                  <a:cubicBezTo>
                    <a:pt x="73379" y="119670"/>
                    <a:pt x="76237" y="134614"/>
                    <a:pt x="76465" y="134614"/>
                  </a:cubicBezTo>
                  <a:lnTo>
                    <a:pt x="76951" y="134614"/>
                  </a:lnTo>
                  <a:cubicBezTo>
                    <a:pt x="77179" y="134614"/>
                    <a:pt x="80037" y="119641"/>
                    <a:pt x="83352" y="109926"/>
                  </a:cubicBezTo>
                  <a:lnTo>
                    <a:pt x="120613" y="0"/>
                  </a:lnTo>
                  <a:lnTo>
                    <a:pt x="153359" y="0"/>
                  </a:lnTo>
                  <a:lnTo>
                    <a:pt x="91867" y="168561"/>
                  </a:lnTo>
                  <a:lnTo>
                    <a:pt x="61492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0FA2BEC-D777-9EFB-FD73-5DBBA6ADBB4E}"/>
                </a:ext>
              </a:extLst>
            </p:cNvPr>
            <p:cNvSpPr/>
            <p:nvPr/>
          </p:nvSpPr>
          <p:spPr>
            <a:xfrm>
              <a:off x="2140004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896 w 104696"/>
                <a:gd name="connsiteY1" fmla="*/ 0 h 168560"/>
                <a:gd name="connsiteX2" fmla="*/ 100896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81 w 104696"/>
                <a:gd name="connsiteY5" fmla="*/ 70522 h 168560"/>
                <a:gd name="connsiteX6" fmla="*/ 87381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896" y="0"/>
                  </a:lnTo>
                  <a:lnTo>
                    <a:pt x="100896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81" y="70522"/>
                  </a:lnTo>
                  <a:lnTo>
                    <a:pt x="87381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BD9873D-55DE-A41D-2B18-221852391644}"/>
                </a:ext>
              </a:extLst>
            </p:cNvPr>
            <p:cNvSpPr/>
            <p:nvPr/>
          </p:nvSpPr>
          <p:spPr>
            <a:xfrm>
              <a:off x="2276533" y="6531130"/>
              <a:ext cx="103496" cy="168560"/>
            </a:xfrm>
            <a:custGeom>
              <a:avLst/>
              <a:gdLst>
                <a:gd name="connsiteX0" fmla="*/ 0 w 103496"/>
                <a:gd name="connsiteY0" fmla="*/ 0 h 168560"/>
                <a:gd name="connsiteX1" fmla="*/ 30632 w 103496"/>
                <a:gd name="connsiteY1" fmla="*/ 0 h 168560"/>
                <a:gd name="connsiteX2" fmla="*/ 30632 w 103496"/>
                <a:gd name="connsiteY2" fmla="*/ 142215 h 168560"/>
                <a:gd name="connsiteX3" fmla="*/ 103497 w 103496"/>
                <a:gd name="connsiteY3" fmla="*/ 142215 h 168560"/>
                <a:gd name="connsiteX4" fmla="*/ 103497 w 103496"/>
                <a:gd name="connsiteY4" fmla="*/ 168561 h 168560"/>
                <a:gd name="connsiteX5" fmla="*/ 0 w 103496"/>
                <a:gd name="connsiteY5" fmla="*/ 168561 h 168560"/>
                <a:gd name="connsiteX6" fmla="*/ 0 w 103496"/>
                <a:gd name="connsiteY6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96" h="168560">
                  <a:moveTo>
                    <a:pt x="0" y="0"/>
                  </a:moveTo>
                  <a:lnTo>
                    <a:pt x="30632" y="0"/>
                  </a:lnTo>
                  <a:lnTo>
                    <a:pt x="30632" y="142215"/>
                  </a:lnTo>
                  <a:lnTo>
                    <a:pt x="103497" y="142215"/>
                  </a:lnTo>
                  <a:lnTo>
                    <a:pt x="1034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3EA4D05-5F4E-B584-BBF1-0DBC50B19B52}"/>
                </a:ext>
              </a:extLst>
            </p:cNvPr>
            <p:cNvSpPr/>
            <p:nvPr/>
          </p:nvSpPr>
          <p:spPr>
            <a:xfrm>
              <a:off x="2390030" y="6528301"/>
              <a:ext cx="174246" cy="174246"/>
            </a:xfrm>
            <a:custGeom>
              <a:avLst/>
              <a:gdLst>
                <a:gd name="connsiteX0" fmla="*/ 87123 w 174246"/>
                <a:gd name="connsiteY0" fmla="*/ 146244 h 174246"/>
                <a:gd name="connsiteX1" fmla="*/ 142672 w 174246"/>
                <a:gd name="connsiteY1" fmla="*/ 85952 h 174246"/>
                <a:gd name="connsiteX2" fmla="*/ 87123 w 174246"/>
                <a:gd name="connsiteY2" fmla="*/ 28032 h 174246"/>
                <a:gd name="connsiteX3" fmla="*/ 31575 w 174246"/>
                <a:gd name="connsiteY3" fmla="*/ 85952 h 174246"/>
                <a:gd name="connsiteX4" fmla="*/ 87123 w 174246"/>
                <a:gd name="connsiteY4" fmla="*/ 146244 h 174246"/>
                <a:gd name="connsiteX5" fmla="*/ 87123 w 174246"/>
                <a:gd name="connsiteY5" fmla="*/ 0 h 174246"/>
                <a:gd name="connsiteX6" fmla="*/ 174247 w 174246"/>
                <a:gd name="connsiteY6" fmla="*/ 85923 h 174246"/>
                <a:gd name="connsiteX7" fmla="*/ 87123 w 174246"/>
                <a:gd name="connsiteY7" fmla="*/ 174247 h 174246"/>
                <a:gd name="connsiteX8" fmla="*/ 0 w 174246"/>
                <a:gd name="connsiteY8" fmla="*/ 85923 h 174246"/>
                <a:gd name="connsiteX9" fmla="*/ 87123 w 174246"/>
                <a:gd name="connsiteY9" fmla="*/ 0 h 17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246" h="174246">
                  <a:moveTo>
                    <a:pt x="87123" y="146244"/>
                  </a:moveTo>
                  <a:cubicBezTo>
                    <a:pt x="117984" y="146244"/>
                    <a:pt x="142672" y="120613"/>
                    <a:pt x="142672" y="85952"/>
                  </a:cubicBezTo>
                  <a:cubicBezTo>
                    <a:pt x="142672" y="51291"/>
                    <a:pt x="117984" y="28032"/>
                    <a:pt x="87123" y="28032"/>
                  </a:cubicBezTo>
                  <a:cubicBezTo>
                    <a:pt x="56263" y="28032"/>
                    <a:pt x="31575" y="52720"/>
                    <a:pt x="31575" y="85952"/>
                  </a:cubicBezTo>
                  <a:cubicBezTo>
                    <a:pt x="31575" y="120613"/>
                    <a:pt x="56263" y="146244"/>
                    <a:pt x="87123" y="146244"/>
                  </a:cubicBezTo>
                  <a:moveTo>
                    <a:pt x="87123" y="0"/>
                  </a:moveTo>
                  <a:cubicBezTo>
                    <a:pt x="136729" y="0"/>
                    <a:pt x="174247" y="37747"/>
                    <a:pt x="174247" y="85923"/>
                  </a:cubicBezTo>
                  <a:cubicBezTo>
                    <a:pt x="174247" y="134100"/>
                    <a:pt x="136729" y="174247"/>
                    <a:pt x="87123" y="174247"/>
                  </a:cubicBezTo>
                  <a:cubicBezTo>
                    <a:pt x="37518" y="174247"/>
                    <a:pt x="0" y="135557"/>
                    <a:pt x="0" y="85923"/>
                  </a:cubicBezTo>
                  <a:cubicBezTo>
                    <a:pt x="0" y="36290"/>
                    <a:pt x="37518" y="0"/>
                    <a:pt x="87123" y="0"/>
                  </a:cubicBezTo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EDE2C1-9FC5-F332-F305-9D1C3E598722}"/>
                </a:ext>
              </a:extLst>
            </p:cNvPr>
            <p:cNvSpPr/>
            <p:nvPr/>
          </p:nvSpPr>
          <p:spPr>
            <a:xfrm>
              <a:off x="2595395" y="6531101"/>
              <a:ext cx="118698" cy="168560"/>
            </a:xfrm>
            <a:custGeom>
              <a:avLst/>
              <a:gdLst>
                <a:gd name="connsiteX0" fmla="*/ 59378 w 118698"/>
                <a:gd name="connsiteY0" fmla="*/ 83837 h 168560"/>
                <a:gd name="connsiteX1" fmla="*/ 87638 w 118698"/>
                <a:gd name="connsiteY1" fmla="*/ 54891 h 168560"/>
                <a:gd name="connsiteX2" fmla="*/ 59863 w 118698"/>
                <a:gd name="connsiteY2" fmla="*/ 26403 h 168560"/>
                <a:gd name="connsiteX3" fmla="*/ 30660 w 118698"/>
                <a:gd name="connsiteY3" fmla="*/ 26403 h 168560"/>
                <a:gd name="connsiteX4" fmla="*/ 30660 w 118698"/>
                <a:gd name="connsiteY4" fmla="*/ 83837 h 168560"/>
                <a:gd name="connsiteX5" fmla="*/ 59406 w 118698"/>
                <a:gd name="connsiteY5" fmla="*/ 83837 h 168560"/>
                <a:gd name="connsiteX6" fmla="*/ 29 w 118698"/>
                <a:gd name="connsiteY6" fmla="*/ 29 h 168560"/>
                <a:gd name="connsiteX7" fmla="*/ 65064 w 118698"/>
                <a:gd name="connsiteY7" fmla="*/ 29 h 168560"/>
                <a:gd name="connsiteX8" fmla="*/ 118698 w 118698"/>
                <a:gd name="connsiteY8" fmla="*/ 54863 h 168560"/>
                <a:gd name="connsiteX9" fmla="*/ 65064 w 118698"/>
                <a:gd name="connsiteY9" fmla="*/ 110412 h 168560"/>
                <a:gd name="connsiteX10" fmla="*/ 30632 w 118698"/>
                <a:gd name="connsiteY10" fmla="*/ 110412 h 168560"/>
                <a:gd name="connsiteX11" fmla="*/ 30632 w 118698"/>
                <a:gd name="connsiteY11" fmla="*/ 168560 h 168560"/>
                <a:gd name="connsiteX12" fmla="*/ 0 w 118698"/>
                <a:gd name="connsiteY12" fmla="*/ 168560 h 168560"/>
                <a:gd name="connsiteX13" fmla="*/ 0 w 118698"/>
                <a:gd name="connsiteY13" fmla="*/ 0 h 168560"/>
                <a:gd name="connsiteX14" fmla="*/ 0 w 118698"/>
                <a:gd name="connsiteY14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698" h="168560">
                  <a:moveTo>
                    <a:pt x="59378" y="83837"/>
                  </a:moveTo>
                  <a:cubicBezTo>
                    <a:pt x="77180" y="83837"/>
                    <a:pt x="87638" y="72436"/>
                    <a:pt x="87638" y="54891"/>
                  </a:cubicBezTo>
                  <a:cubicBezTo>
                    <a:pt x="87638" y="37347"/>
                    <a:pt x="77180" y="26403"/>
                    <a:pt x="59863" y="26403"/>
                  </a:cubicBezTo>
                  <a:lnTo>
                    <a:pt x="30660" y="26403"/>
                  </a:lnTo>
                  <a:lnTo>
                    <a:pt x="30660" y="83837"/>
                  </a:lnTo>
                  <a:lnTo>
                    <a:pt x="59406" y="83837"/>
                  </a:lnTo>
                  <a:close/>
                  <a:moveTo>
                    <a:pt x="29" y="29"/>
                  </a:moveTo>
                  <a:lnTo>
                    <a:pt x="65064" y="29"/>
                  </a:lnTo>
                  <a:cubicBezTo>
                    <a:pt x="96639" y="29"/>
                    <a:pt x="118698" y="22117"/>
                    <a:pt x="118698" y="54863"/>
                  </a:cubicBezTo>
                  <a:cubicBezTo>
                    <a:pt x="118698" y="87609"/>
                    <a:pt x="96610" y="110412"/>
                    <a:pt x="65064" y="110412"/>
                  </a:cubicBezTo>
                  <a:lnTo>
                    <a:pt x="30632" y="110412"/>
                  </a:lnTo>
                  <a:lnTo>
                    <a:pt x="30632" y="168560"/>
                  </a:lnTo>
                  <a:lnTo>
                    <a:pt x="0" y="1685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0A9BBF5-B512-9911-1ACE-4060B91749CE}"/>
                </a:ext>
              </a:extLst>
            </p:cNvPr>
            <p:cNvSpPr/>
            <p:nvPr/>
          </p:nvSpPr>
          <p:spPr>
            <a:xfrm>
              <a:off x="2735981" y="6531130"/>
              <a:ext cx="176161" cy="168560"/>
            </a:xfrm>
            <a:custGeom>
              <a:avLst/>
              <a:gdLst>
                <a:gd name="connsiteX0" fmla="*/ 13773 w 176161"/>
                <a:gd name="connsiteY0" fmla="*/ 0 h 168560"/>
                <a:gd name="connsiteX1" fmla="*/ 46519 w 176161"/>
                <a:gd name="connsiteY1" fmla="*/ 0 h 168560"/>
                <a:gd name="connsiteX2" fmla="*/ 79523 w 176161"/>
                <a:gd name="connsiteY2" fmla="*/ 83323 h 168560"/>
                <a:gd name="connsiteX3" fmla="*/ 88066 w 176161"/>
                <a:gd name="connsiteY3" fmla="*/ 108011 h 168560"/>
                <a:gd name="connsiteX4" fmla="*/ 88552 w 176161"/>
                <a:gd name="connsiteY4" fmla="*/ 108011 h 168560"/>
                <a:gd name="connsiteX5" fmla="*/ 96867 w 176161"/>
                <a:gd name="connsiteY5" fmla="*/ 83323 h 168560"/>
                <a:gd name="connsiteX6" fmla="*/ 129871 w 176161"/>
                <a:gd name="connsiteY6" fmla="*/ 0 h 168560"/>
                <a:gd name="connsiteX7" fmla="*/ 162617 w 176161"/>
                <a:gd name="connsiteY7" fmla="*/ 0 h 168560"/>
                <a:gd name="connsiteX8" fmla="*/ 176161 w 176161"/>
                <a:gd name="connsiteY8" fmla="*/ 168561 h 168560"/>
                <a:gd name="connsiteX9" fmla="*/ 145787 w 176161"/>
                <a:gd name="connsiteY9" fmla="*/ 168561 h 168560"/>
                <a:gd name="connsiteX10" fmla="*/ 138672 w 176161"/>
                <a:gd name="connsiteY10" fmla="*/ 74293 h 168560"/>
                <a:gd name="connsiteX11" fmla="*/ 138443 w 176161"/>
                <a:gd name="connsiteY11" fmla="*/ 48176 h 168560"/>
                <a:gd name="connsiteX12" fmla="*/ 137957 w 176161"/>
                <a:gd name="connsiteY12" fmla="*/ 48176 h 168560"/>
                <a:gd name="connsiteX13" fmla="*/ 128928 w 176161"/>
                <a:gd name="connsiteY13" fmla="*/ 74293 h 168560"/>
                <a:gd name="connsiteX14" fmla="*/ 101611 w 176161"/>
                <a:gd name="connsiteY14" fmla="*/ 139586 h 168560"/>
                <a:gd name="connsiteX15" fmla="*/ 74779 w 176161"/>
                <a:gd name="connsiteY15" fmla="*/ 139586 h 168560"/>
                <a:gd name="connsiteX16" fmla="*/ 47719 w 176161"/>
                <a:gd name="connsiteY16" fmla="*/ 74293 h 168560"/>
                <a:gd name="connsiteX17" fmla="*/ 38461 w 176161"/>
                <a:gd name="connsiteY17" fmla="*/ 47948 h 168560"/>
                <a:gd name="connsiteX18" fmla="*/ 37975 w 176161"/>
                <a:gd name="connsiteY18" fmla="*/ 47948 h 168560"/>
                <a:gd name="connsiteX19" fmla="*/ 37747 w 176161"/>
                <a:gd name="connsiteY19" fmla="*/ 74293 h 168560"/>
                <a:gd name="connsiteX20" fmla="*/ 30632 w 176161"/>
                <a:gd name="connsiteY20" fmla="*/ 168561 h 168560"/>
                <a:gd name="connsiteX21" fmla="*/ 0 w 176161"/>
                <a:gd name="connsiteY21" fmla="*/ 168561 h 168560"/>
                <a:gd name="connsiteX22" fmla="*/ 13773 w 176161"/>
                <a:gd name="connsiteY2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6161" h="168560">
                  <a:moveTo>
                    <a:pt x="13773" y="0"/>
                  </a:moveTo>
                  <a:lnTo>
                    <a:pt x="46519" y="0"/>
                  </a:lnTo>
                  <a:lnTo>
                    <a:pt x="79523" y="83323"/>
                  </a:lnTo>
                  <a:cubicBezTo>
                    <a:pt x="83323" y="93295"/>
                    <a:pt x="88066" y="108011"/>
                    <a:pt x="88066" y="108011"/>
                  </a:cubicBezTo>
                  <a:lnTo>
                    <a:pt x="88552" y="108011"/>
                  </a:lnTo>
                  <a:cubicBezTo>
                    <a:pt x="88552" y="108011"/>
                    <a:pt x="93067" y="93295"/>
                    <a:pt x="96867" y="83323"/>
                  </a:cubicBezTo>
                  <a:lnTo>
                    <a:pt x="129871" y="0"/>
                  </a:lnTo>
                  <a:lnTo>
                    <a:pt x="162617" y="0"/>
                  </a:lnTo>
                  <a:lnTo>
                    <a:pt x="176161" y="168561"/>
                  </a:lnTo>
                  <a:lnTo>
                    <a:pt x="145787" y="168561"/>
                  </a:lnTo>
                  <a:lnTo>
                    <a:pt x="138672" y="74293"/>
                  </a:lnTo>
                  <a:cubicBezTo>
                    <a:pt x="137957" y="63149"/>
                    <a:pt x="138443" y="48176"/>
                    <a:pt x="138443" y="48176"/>
                  </a:cubicBezTo>
                  <a:lnTo>
                    <a:pt x="137957" y="48176"/>
                  </a:lnTo>
                  <a:cubicBezTo>
                    <a:pt x="137957" y="48176"/>
                    <a:pt x="132985" y="64550"/>
                    <a:pt x="128928" y="74293"/>
                  </a:cubicBezTo>
                  <a:lnTo>
                    <a:pt x="101611" y="139586"/>
                  </a:lnTo>
                  <a:lnTo>
                    <a:pt x="74779" y="139586"/>
                  </a:lnTo>
                  <a:lnTo>
                    <a:pt x="47719" y="74293"/>
                  </a:lnTo>
                  <a:cubicBezTo>
                    <a:pt x="43690" y="64550"/>
                    <a:pt x="38461" y="47948"/>
                    <a:pt x="38461" y="47948"/>
                  </a:cubicBezTo>
                  <a:lnTo>
                    <a:pt x="37975" y="47948"/>
                  </a:lnTo>
                  <a:cubicBezTo>
                    <a:pt x="37975" y="47948"/>
                    <a:pt x="38461" y="63149"/>
                    <a:pt x="37747" y="74293"/>
                  </a:cubicBezTo>
                  <a:lnTo>
                    <a:pt x="30632" y="168561"/>
                  </a:lnTo>
                  <a:lnTo>
                    <a:pt x="0" y="168561"/>
                  </a:lnTo>
                  <a:lnTo>
                    <a:pt x="13773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F155863-C9AC-3900-2CEF-D4D77275F23A}"/>
                </a:ext>
              </a:extLst>
            </p:cNvPr>
            <p:cNvSpPr/>
            <p:nvPr/>
          </p:nvSpPr>
          <p:spPr>
            <a:xfrm>
              <a:off x="2949660" y="6531130"/>
              <a:ext cx="104696" cy="168560"/>
            </a:xfrm>
            <a:custGeom>
              <a:avLst/>
              <a:gdLst>
                <a:gd name="connsiteX0" fmla="*/ 0 w 104696"/>
                <a:gd name="connsiteY0" fmla="*/ 0 h 168560"/>
                <a:gd name="connsiteX1" fmla="*/ 100925 w 104696"/>
                <a:gd name="connsiteY1" fmla="*/ 0 h 168560"/>
                <a:gd name="connsiteX2" fmla="*/ 100925 w 104696"/>
                <a:gd name="connsiteY2" fmla="*/ 26374 h 168560"/>
                <a:gd name="connsiteX3" fmla="*/ 30632 w 104696"/>
                <a:gd name="connsiteY3" fmla="*/ 26374 h 168560"/>
                <a:gd name="connsiteX4" fmla="*/ 30632 w 104696"/>
                <a:gd name="connsiteY4" fmla="*/ 70522 h 168560"/>
                <a:gd name="connsiteX5" fmla="*/ 87381 w 104696"/>
                <a:gd name="connsiteY5" fmla="*/ 70522 h 168560"/>
                <a:gd name="connsiteX6" fmla="*/ 87381 w 104696"/>
                <a:gd name="connsiteY6" fmla="*/ 96867 h 168560"/>
                <a:gd name="connsiteX7" fmla="*/ 30632 w 104696"/>
                <a:gd name="connsiteY7" fmla="*/ 96867 h 168560"/>
                <a:gd name="connsiteX8" fmla="*/ 30632 w 104696"/>
                <a:gd name="connsiteY8" fmla="*/ 142215 h 168560"/>
                <a:gd name="connsiteX9" fmla="*/ 104697 w 104696"/>
                <a:gd name="connsiteY9" fmla="*/ 142215 h 168560"/>
                <a:gd name="connsiteX10" fmla="*/ 104697 w 104696"/>
                <a:gd name="connsiteY10" fmla="*/ 168561 h 168560"/>
                <a:gd name="connsiteX11" fmla="*/ 0 w 104696"/>
                <a:gd name="connsiteY11" fmla="*/ 168561 h 168560"/>
                <a:gd name="connsiteX12" fmla="*/ 0 w 104696"/>
                <a:gd name="connsiteY12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696" h="168560">
                  <a:moveTo>
                    <a:pt x="0" y="0"/>
                  </a:moveTo>
                  <a:lnTo>
                    <a:pt x="100925" y="0"/>
                  </a:lnTo>
                  <a:lnTo>
                    <a:pt x="100925" y="26374"/>
                  </a:lnTo>
                  <a:lnTo>
                    <a:pt x="30632" y="26374"/>
                  </a:lnTo>
                  <a:lnTo>
                    <a:pt x="30632" y="70522"/>
                  </a:lnTo>
                  <a:lnTo>
                    <a:pt x="87381" y="70522"/>
                  </a:lnTo>
                  <a:lnTo>
                    <a:pt x="87381" y="96867"/>
                  </a:lnTo>
                  <a:lnTo>
                    <a:pt x="30632" y="96867"/>
                  </a:lnTo>
                  <a:lnTo>
                    <a:pt x="30632" y="142215"/>
                  </a:lnTo>
                  <a:lnTo>
                    <a:pt x="104697" y="142215"/>
                  </a:lnTo>
                  <a:lnTo>
                    <a:pt x="104697" y="168561"/>
                  </a:lnTo>
                  <a:lnTo>
                    <a:pt x="0" y="168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999E585-C4D7-F414-019C-D5F344EB77B9}"/>
                </a:ext>
              </a:extLst>
            </p:cNvPr>
            <p:cNvSpPr/>
            <p:nvPr/>
          </p:nvSpPr>
          <p:spPr>
            <a:xfrm>
              <a:off x="3086189" y="6531130"/>
              <a:ext cx="137700" cy="168560"/>
            </a:xfrm>
            <a:custGeom>
              <a:avLst/>
              <a:gdLst>
                <a:gd name="connsiteX0" fmla="*/ 0 w 137700"/>
                <a:gd name="connsiteY0" fmla="*/ 0 h 168560"/>
                <a:gd name="connsiteX1" fmla="*/ 30632 w 137700"/>
                <a:gd name="connsiteY1" fmla="*/ 0 h 168560"/>
                <a:gd name="connsiteX2" fmla="*/ 94496 w 137700"/>
                <a:gd name="connsiteY2" fmla="*/ 97324 h 168560"/>
                <a:gd name="connsiteX3" fmla="*/ 108497 w 137700"/>
                <a:gd name="connsiteY3" fmla="*/ 123441 h 168560"/>
                <a:gd name="connsiteX4" fmla="*/ 108983 w 137700"/>
                <a:gd name="connsiteY4" fmla="*/ 123441 h 168560"/>
                <a:gd name="connsiteX5" fmla="*/ 107325 w 137700"/>
                <a:gd name="connsiteY5" fmla="*/ 97324 h 168560"/>
                <a:gd name="connsiteX6" fmla="*/ 107325 w 137700"/>
                <a:gd name="connsiteY6" fmla="*/ 0 h 168560"/>
                <a:gd name="connsiteX7" fmla="*/ 137700 w 137700"/>
                <a:gd name="connsiteY7" fmla="*/ 0 h 168560"/>
                <a:gd name="connsiteX8" fmla="*/ 137700 w 137700"/>
                <a:gd name="connsiteY8" fmla="*/ 168561 h 168560"/>
                <a:gd name="connsiteX9" fmla="*/ 107325 w 137700"/>
                <a:gd name="connsiteY9" fmla="*/ 168561 h 168560"/>
                <a:gd name="connsiteX10" fmla="*/ 43462 w 137700"/>
                <a:gd name="connsiteY10" fmla="*/ 71465 h 168560"/>
                <a:gd name="connsiteX11" fmla="*/ 29460 w 137700"/>
                <a:gd name="connsiteY11" fmla="*/ 45348 h 168560"/>
                <a:gd name="connsiteX12" fmla="*/ 28974 w 137700"/>
                <a:gd name="connsiteY12" fmla="*/ 45348 h 168560"/>
                <a:gd name="connsiteX13" fmla="*/ 30632 w 137700"/>
                <a:gd name="connsiteY13" fmla="*/ 71465 h 168560"/>
                <a:gd name="connsiteX14" fmla="*/ 30632 w 137700"/>
                <a:gd name="connsiteY14" fmla="*/ 168561 h 168560"/>
                <a:gd name="connsiteX15" fmla="*/ 0 w 137700"/>
                <a:gd name="connsiteY15" fmla="*/ 168561 h 168560"/>
                <a:gd name="connsiteX16" fmla="*/ 0 w 137700"/>
                <a:gd name="connsiteY16" fmla="*/ 0 h 168560"/>
                <a:gd name="connsiteX17" fmla="*/ 0 w 137700"/>
                <a:gd name="connsiteY17" fmla="*/ 0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700" h="168560">
                  <a:moveTo>
                    <a:pt x="0" y="0"/>
                  </a:moveTo>
                  <a:lnTo>
                    <a:pt x="30632" y="0"/>
                  </a:lnTo>
                  <a:lnTo>
                    <a:pt x="94496" y="97324"/>
                  </a:lnTo>
                  <a:cubicBezTo>
                    <a:pt x="100896" y="107068"/>
                    <a:pt x="108497" y="123441"/>
                    <a:pt x="108497" y="123441"/>
                  </a:cubicBezTo>
                  <a:lnTo>
                    <a:pt x="108983" y="123441"/>
                  </a:lnTo>
                  <a:cubicBezTo>
                    <a:pt x="108983" y="123441"/>
                    <a:pt x="107325" y="107297"/>
                    <a:pt x="107325" y="97324"/>
                  </a:cubicBezTo>
                  <a:lnTo>
                    <a:pt x="107325" y="0"/>
                  </a:lnTo>
                  <a:lnTo>
                    <a:pt x="137700" y="0"/>
                  </a:lnTo>
                  <a:lnTo>
                    <a:pt x="137700" y="168561"/>
                  </a:lnTo>
                  <a:lnTo>
                    <a:pt x="107325" y="168561"/>
                  </a:lnTo>
                  <a:lnTo>
                    <a:pt x="43462" y="71465"/>
                  </a:lnTo>
                  <a:cubicBezTo>
                    <a:pt x="37061" y="61721"/>
                    <a:pt x="29460" y="45348"/>
                    <a:pt x="29460" y="45348"/>
                  </a:cubicBezTo>
                  <a:lnTo>
                    <a:pt x="28974" y="45348"/>
                  </a:lnTo>
                  <a:cubicBezTo>
                    <a:pt x="28974" y="45348"/>
                    <a:pt x="30632" y="61492"/>
                    <a:pt x="30632" y="71465"/>
                  </a:cubicBezTo>
                  <a:lnTo>
                    <a:pt x="30632" y="168561"/>
                  </a:lnTo>
                  <a:lnTo>
                    <a:pt x="0" y="16856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FB93EEA-63E9-CD9F-E358-225645CC2264}"/>
                </a:ext>
              </a:extLst>
            </p:cNvPr>
            <p:cNvSpPr/>
            <p:nvPr/>
          </p:nvSpPr>
          <p:spPr>
            <a:xfrm>
              <a:off x="3246234" y="6531130"/>
              <a:ext cx="141243" cy="168560"/>
            </a:xfrm>
            <a:custGeom>
              <a:avLst/>
              <a:gdLst>
                <a:gd name="connsiteX0" fmla="*/ 55320 w 141243"/>
                <a:gd name="connsiteY0" fmla="*/ 26374 h 168560"/>
                <a:gd name="connsiteX1" fmla="*/ 0 w 141243"/>
                <a:gd name="connsiteY1" fmla="*/ 26374 h 168560"/>
                <a:gd name="connsiteX2" fmla="*/ 0 w 141243"/>
                <a:gd name="connsiteY2" fmla="*/ 0 h 168560"/>
                <a:gd name="connsiteX3" fmla="*/ 141243 w 141243"/>
                <a:gd name="connsiteY3" fmla="*/ 0 h 168560"/>
                <a:gd name="connsiteX4" fmla="*/ 141243 w 141243"/>
                <a:gd name="connsiteY4" fmla="*/ 26374 h 168560"/>
                <a:gd name="connsiteX5" fmla="*/ 85923 w 141243"/>
                <a:gd name="connsiteY5" fmla="*/ 26374 h 168560"/>
                <a:gd name="connsiteX6" fmla="*/ 85923 w 141243"/>
                <a:gd name="connsiteY6" fmla="*/ 168561 h 168560"/>
                <a:gd name="connsiteX7" fmla="*/ 55320 w 141243"/>
                <a:gd name="connsiteY7" fmla="*/ 168561 h 168560"/>
                <a:gd name="connsiteX8" fmla="*/ 55320 w 141243"/>
                <a:gd name="connsiteY8" fmla="*/ 26374 h 16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243" h="168560">
                  <a:moveTo>
                    <a:pt x="55320" y="26374"/>
                  </a:moveTo>
                  <a:lnTo>
                    <a:pt x="0" y="26374"/>
                  </a:lnTo>
                  <a:lnTo>
                    <a:pt x="0" y="0"/>
                  </a:lnTo>
                  <a:lnTo>
                    <a:pt x="141243" y="0"/>
                  </a:lnTo>
                  <a:lnTo>
                    <a:pt x="141243" y="26374"/>
                  </a:lnTo>
                  <a:lnTo>
                    <a:pt x="85923" y="26374"/>
                  </a:lnTo>
                  <a:lnTo>
                    <a:pt x="85923" y="168561"/>
                  </a:lnTo>
                  <a:lnTo>
                    <a:pt x="55320" y="168561"/>
                  </a:lnTo>
                  <a:lnTo>
                    <a:pt x="55320" y="26374"/>
                  </a:lnTo>
                  <a:close/>
                </a:path>
              </a:pathLst>
            </a:custGeom>
            <a:solidFill>
              <a:srgbClr val="646566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EC15D9-DA0C-F778-86BC-FE499043311A}"/>
                </a:ext>
              </a:extLst>
            </p:cNvPr>
            <p:cNvSpPr/>
            <p:nvPr/>
          </p:nvSpPr>
          <p:spPr>
            <a:xfrm>
              <a:off x="1026859" y="6232927"/>
              <a:ext cx="270828" cy="268628"/>
            </a:xfrm>
            <a:custGeom>
              <a:avLst/>
              <a:gdLst>
                <a:gd name="connsiteX0" fmla="*/ 186877 w 270828"/>
                <a:gd name="connsiteY0" fmla="*/ 154388 h 268628"/>
                <a:gd name="connsiteX1" fmla="*/ 246140 w 270828"/>
                <a:gd name="connsiteY1" fmla="*/ 134814 h 268628"/>
                <a:gd name="connsiteX2" fmla="*/ 270828 w 270828"/>
                <a:gd name="connsiteY2" fmla="*/ 77665 h 268628"/>
                <a:gd name="connsiteX3" fmla="*/ 246311 w 270828"/>
                <a:gd name="connsiteY3" fmla="*/ 20316 h 268628"/>
                <a:gd name="connsiteX4" fmla="*/ 187248 w 270828"/>
                <a:gd name="connsiteY4" fmla="*/ 0 h 268628"/>
                <a:gd name="connsiteX5" fmla="*/ 0 w 270828"/>
                <a:gd name="connsiteY5" fmla="*/ 0 h 268628"/>
                <a:gd name="connsiteX6" fmla="*/ 0 w 270828"/>
                <a:gd name="connsiteY6" fmla="*/ 268628 h 268628"/>
                <a:gd name="connsiteX7" fmla="*/ 26688 w 270828"/>
                <a:gd name="connsiteY7" fmla="*/ 268628 h 268628"/>
                <a:gd name="connsiteX8" fmla="*/ 26688 w 270828"/>
                <a:gd name="connsiteY8" fmla="*/ 155531 h 268628"/>
                <a:gd name="connsiteX9" fmla="*/ 155302 w 270828"/>
                <a:gd name="connsiteY9" fmla="*/ 155531 h 268628"/>
                <a:gd name="connsiteX10" fmla="*/ 233139 w 270828"/>
                <a:gd name="connsiteY10" fmla="*/ 268628 h 268628"/>
                <a:gd name="connsiteX11" fmla="*/ 265456 w 270828"/>
                <a:gd name="connsiteY11" fmla="*/ 268628 h 268628"/>
                <a:gd name="connsiteX12" fmla="*/ 186877 w 270828"/>
                <a:gd name="connsiteY12" fmla="*/ 154388 h 268628"/>
                <a:gd name="connsiteX13" fmla="*/ 167303 w 270828"/>
                <a:gd name="connsiteY13" fmla="*/ 129013 h 268628"/>
                <a:gd name="connsiteX14" fmla="*/ 26688 w 270828"/>
                <a:gd name="connsiteY14" fmla="*/ 129013 h 268628"/>
                <a:gd name="connsiteX15" fmla="*/ 26688 w 270828"/>
                <a:gd name="connsiteY15" fmla="*/ 26517 h 268628"/>
                <a:gd name="connsiteX16" fmla="*/ 171332 w 270828"/>
                <a:gd name="connsiteY16" fmla="*/ 26517 h 268628"/>
                <a:gd name="connsiteX17" fmla="*/ 242454 w 270828"/>
                <a:gd name="connsiteY17" fmla="*/ 77665 h 268628"/>
                <a:gd name="connsiteX18" fmla="*/ 167303 w 270828"/>
                <a:gd name="connsiteY18" fmla="*/ 129013 h 26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828" h="268628">
                  <a:moveTo>
                    <a:pt x="186877" y="154388"/>
                  </a:moveTo>
                  <a:cubicBezTo>
                    <a:pt x="211594" y="154388"/>
                    <a:pt x="231367" y="147873"/>
                    <a:pt x="246140" y="134814"/>
                  </a:cubicBezTo>
                  <a:cubicBezTo>
                    <a:pt x="261284" y="121184"/>
                    <a:pt x="270828" y="102211"/>
                    <a:pt x="270828" y="77665"/>
                  </a:cubicBezTo>
                  <a:cubicBezTo>
                    <a:pt x="270828" y="53120"/>
                    <a:pt x="261456" y="34318"/>
                    <a:pt x="246311" y="20316"/>
                  </a:cubicBezTo>
                  <a:cubicBezTo>
                    <a:pt x="231567" y="6715"/>
                    <a:pt x="211994" y="0"/>
                    <a:pt x="187248" y="0"/>
                  </a:cubicBezTo>
                  <a:lnTo>
                    <a:pt x="0" y="0"/>
                  </a:lnTo>
                  <a:lnTo>
                    <a:pt x="0" y="268628"/>
                  </a:lnTo>
                  <a:lnTo>
                    <a:pt x="26688" y="268628"/>
                  </a:lnTo>
                  <a:lnTo>
                    <a:pt x="26688" y="155531"/>
                  </a:lnTo>
                  <a:lnTo>
                    <a:pt x="155302" y="155531"/>
                  </a:lnTo>
                  <a:lnTo>
                    <a:pt x="233139" y="268628"/>
                  </a:lnTo>
                  <a:lnTo>
                    <a:pt x="265456" y="268628"/>
                  </a:lnTo>
                  <a:lnTo>
                    <a:pt x="186877" y="154388"/>
                  </a:lnTo>
                  <a:close/>
                  <a:moveTo>
                    <a:pt x="167303" y="129013"/>
                  </a:moveTo>
                  <a:lnTo>
                    <a:pt x="26688" y="129013"/>
                  </a:lnTo>
                  <a:lnTo>
                    <a:pt x="26688" y="26517"/>
                  </a:lnTo>
                  <a:lnTo>
                    <a:pt x="171332" y="26517"/>
                  </a:lnTo>
                  <a:cubicBezTo>
                    <a:pt x="212737" y="26517"/>
                    <a:pt x="242454" y="43662"/>
                    <a:pt x="242454" y="77665"/>
                  </a:cubicBezTo>
                  <a:cubicBezTo>
                    <a:pt x="242454" y="111669"/>
                    <a:pt x="211422" y="129013"/>
                    <a:pt x="167303" y="129013"/>
                  </a:cubicBezTo>
                </a:path>
              </a:pathLst>
            </a:custGeom>
            <a:solidFill>
              <a:srgbClr val="FFFFFF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538F6CB-4EA4-8C41-9B6E-B892AAEFA264}"/>
                </a:ext>
              </a:extLst>
            </p:cNvPr>
            <p:cNvSpPr/>
            <p:nvPr/>
          </p:nvSpPr>
          <p:spPr>
            <a:xfrm>
              <a:off x="1133699" y="6437434"/>
              <a:ext cx="340692" cy="289916"/>
            </a:xfrm>
            <a:custGeom>
              <a:avLst/>
              <a:gdLst>
                <a:gd name="connsiteX0" fmla="*/ 201707 w 340692"/>
                <a:gd name="connsiteY0" fmla="*/ 29 h 289916"/>
                <a:gd name="connsiteX1" fmla="*/ 141586 w 340692"/>
                <a:gd name="connsiteY1" fmla="*/ 29 h 289916"/>
                <a:gd name="connsiteX2" fmla="*/ 159960 w 340692"/>
                <a:gd name="connsiteY2" fmla="*/ 26860 h 289916"/>
                <a:gd name="connsiteX3" fmla="*/ 198821 w 340692"/>
                <a:gd name="connsiteY3" fmla="*/ 26860 h 289916"/>
                <a:gd name="connsiteX4" fmla="*/ 312118 w 340692"/>
                <a:gd name="connsiteY4" fmla="*/ 145730 h 289916"/>
                <a:gd name="connsiteX5" fmla="*/ 198849 w 340692"/>
                <a:gd name="connsiteY5" fmla="*/ 263142 h 289916"/>
                <a:gd name="connsiteX6" fmla="*/ 111640 w 340692"/>
                <a:gd name="connsiteY6" fmla="*/ 263142 h 289916"/>
                <a:gd name="connsiteX7" fmla="*/ 111640 w 340692"/>
                <a:gd name="connsiteY7" fmla="*/ 181305 h 289916"/>
                <a:gd name="connsiteX8" fmla="*/ 153645 w 340692"/>
                <a:gd name="connsiteY8" fmla="*/ 181305 h 289916"/>
                <a:gd name="connsiteX9" fmla="*/ 135014 w 340692"/>
                <a:gd name="connsiteY9" fmla="*/ 154673 h 289916"/>
                <a:gd name="connsiteX10" fmla="*/ 25203 w 340692"/>
                <a:gd name="connsiteY10" fmla="*/ 154673 h 289916"/>
                <a:gd name="connsiteX11" fmla="*/ 84952 w 340692"/>
                <a:gd name="connsiteY11" fmla="*/ 92924 h 289916"/>
                <a:gd name="connsiteX12" fmla="*/ 84952 w 340692"/>
                <a:gd name="connsiteY12" fmla="*/ 132242 h 289916"/>
                <a:gd name="connsiteX13" fmla="*/ 111469 w 340692"/>
                <a:gd name="connsiteY13" fmla="*/ 132242 h 289916"/>
                <a:gd name="connsiteX14" fmla="*/ 111469 w 340692"/>
                <a:gd name="connsiteY14" fmla="*/ 81609 h 289916"/>
                <a:gd name="connsiteX15" fmla="*/ 89495 w 340692"/>
                <a:gd name="connsiteY15" fmla="*/ 49719 h 289916"/>
                <a:gd name="connsiteX16" fmla="*/ 0 w 340692"/>
                <a:gd name="connsiteY16" fmla="*/ 142529 h 289916"/>
                <a:gd name="connsiteX17" fmla="*/ 0 w 340692"/>
                <a:gd name="connsiteY17" fmla="*/ 181276 h 289916"/>
                <a:gd name="connsiteX18" fmla="*/ 84980 w 340692"/>
                <a:gd name="connsiteY18" fmla="*/ 181276 h 289916"/>
                <a:gd name="connsiteX19" fmla="*/ 84980 w 340692"/>
                <a:gd name="connsiteY19" fmla="*/ 289916 h 289916"/>
                <a:gd name="connsiteX20" fmla="*/ 201678 w 340692"/>
                <a:gd name="connsiteY20" fmla="*/ 289916 h 289916"/>
                <a:gd name="connsiteX21" fmla="*/ 340693 w 340692"/>
                <a:gd name="connsiteY21" fmla="*/ 145701 h 289916"/>
                <a:gd name="connsiteX22" fmla="*/ 201678 w 340692"/>
                <a:gd name="connsiteY22" fmla="*/ 0 h 28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0692" h="289916">
                  <a:moveTo>
                    <a:pt x="201707" y="29"/>
                  </a:moveTo>
                  <a:lnTo>
                    <a:pt x="141586" y="29"/>
                  </a:lnTo>
                  <a:lnTo>
                    <a:pt x="159960" y="26860"/>
                  </a:lnTo>
                  <a:lnTo>
                    <a:pt x="198821" y="26860"/>
                  </a:lnTo>
                  <a:cubicBezTo>
                    <a:pt x="268371" y="26860"/>
                    <a:pt x="312118" y="70064"/>
                    <a:pt x="312118" y="145730"/>
                  </a:cubicBezTo>
                  <a:cubicBezTo>
                    <a:pt x="312118" y="221395"/>
                    <a:pt x="268828" y="263142"/>
                    <a:pt x="198849" y="263142"/>
                  </a:cubicBezTo>
                  <a:lnTo>
                    <a:pt x="111640" y="263142"/>
                  </a:lnTo>
                  <a:lnTo>
                    <a:pt x="111640" y="181305"/>
                  </a:lnTo>
                  <a:lnTo>
                    <a:pt x="153645" y="181305"/>
                  </a:lnTo>
                  <a:lnTo>
                    <a:pt x="135014" y="154673"/>
                  </a:lnTo>
                  <a:lnTo>
                    <a:pt x="25203" y="154673"/>
                  </a:lnTo>
                  <a:lnTo>
                    <a:pt x="84952" y="92924"/>
                  </a:lnTo>
                  <a:lnTo>
                    <a:pt x="84952" y="132242"/>
                  </a:lnTo>
                  <a:cubicBezTo>
                    <a:pt x="84952" y="132242"/>
                    <a:pt x="111469" y="132242"/>
                    <a:pt x="111469" y="132242"/>
                  </a:cubicBezTo>
                  <a:lnTo>
                    <a:pt x="111469" y="81609"/>
                  </a:lnTo>
                  <a:lnTo>
                    <a:pt x="89495" y="49719"/>
                  </a:lnTo>
                  <a:lnTo>
                    <a:pt x="0" y="142529"/>
                  </a:lnTo>
                  <a:lnTo>
                    <a:pt x="0" y="181276"/>
                  </a:lnTo>
                  <a:lnTo>
                    <a:pt x="84980" y="181276"/>
                  </a:lnTo>
                  <a:lnTo>
                    <a:pt x="84980" y="289916"/>
                  </a:lnTo>
                  <a:lnTo>
                    <a:pt x="201678" y="289916"/>
                  </a:lnTo>
                  <a:cubicBezTo>
                    <a:pt x="287001" y="289916"/>
                    <a:pt x="340693" y="236282"/>
                    <a:pt x="340693" y="145701"/>
                  </a:cubicBezTo>
                  <a:cubicBezTo>
                    <a:pt x="340693" y="55892"/>
                    <a:pt x="287001" y="0"/>
                    <a:pt x="201678" y="0"/>
                  </a:cubicBezTo>
                </a:path>
              </a:pathLst>
            </a:custGeom>
            <a:solidFill>
              <a:srgbClr val="FFFFFF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pic>
        <p:nvPicPr>
          <p:cNvPr id="119" name="Graphic 118">
            <a:extLst>
              <a:ext uri="{FF2B5EF4-FFF2-40B4-BE49-F238E27FC236}">
                <a16:creationId xmlns:a16="http://schemas.microsoft.com/office/drawing/2014/main" id="{ED8A73C4-3E10-487F-3B71-E4B81682A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8497" y="4494483"/>
            <a:ext cx="912874" cy="425371"/>
          </a:xfrm>
          <a:prstGeom prst="rect">
            <a:avLst/>
          </a:prstGeom>
        </p:spPr>
      </p:pic>
      <p:grpSp>
        <p:nvGrpSpPr>
          <p:cNvPr id="5" name="Graphic 4">
            <a:extLst>
              <a:ext uri="{FF2B5EF4-FFF2-40B4-BE49-F238E27FC236}">
                <a16:creationId xmlns:a16="http://schemas.microsoft.com/office/drawing/2014/main" id="{DE963767-4860-C81D-848D-1AF80ABF505B}"/>
              </a:ext>
            </a:extLst>
          </p:cNvPr>
          <p:cNvGrpSpPr/>
          <p:nvPr/>
        </p:nvGrpSpPr>
        <p:grpSpPr>
          <a:xfrm>
            <a:off x="454116" y="386334"/>
            <a:ext cx="704373" cy="370713"/>
            <a:chOff x="577215" y="386334"/>
            <a:chExt cx="704373" cy="370713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6C9B3499-A29A-7CB0-EC28-1421EEFF0212}"/>
                </a:ext>
              </a:extLst>
            </p:cNvPr>
            <p:cNvGrpSpPr/>
            <p:nvPr/>
          </p:nvGrpSpPr>
          <p:grpSpPr>
            <a:xfrm>
              <a:off x="577215" y="414909"/>
              <a:ext cx="704373" cy="313658"/>
              <a:chOff x="577215" y="414909"/>
              <a:chExt cx="704373" cy="313658"/>
            </a:xfrm>
            <a:solidFill>
              <a:srgbClr val="FFFFFF"/>
            </a:solidFill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96C813C-59A1-E174-6F14-85639A3B8D10}"/>
                  </a:ext>
                </a:extLst>
              </p:cNvPr>
              <p:cNvSpPr/>
              <p:nvPr/>
            </p:nvSpPr>
            <p:spPr>
              <a:xfrm>
                <a:off x="577215" y="585978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F0E39F2-696A-F1AE-FBFB-A8337FB3DE55}"/>
                  </a:ext>
                </a:extLst>
              </p:cNvPr>
              <p:cNvSpPr/>
              <p:nvPr/>
            </p:nvSpPr>
            <p:spPr>
              <a:xfrm>
                <a:off x="577215" y="643032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E2BD0EB-6EDD-9647-15C8-C7FA07541161}"/>
                  </a:ext>
                </a:extLst>
              </p:cNvPr>
              <p:cNvSpPr/>
              <p:nvPr/>
            </p:nvSpPr>
            <p:spPr>
              <a:xfrm>
                <a:off x="577215" y="70008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0E4BE7-4AB6-D7CC-7369-8BA36744D792}"/>
                  </a:ext>
                </a:extLst>
              </p:cNvPr>
              <p:cNvSpPr/>
              <p:nvPr/>
            </p:nvSpPr>
            <p:spPr>
              <a:xfrm>
                <a:off x="858964" y="414909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6DD31ED-20C6-7522-C163-229C0F97A75B}"/>
                  </a:ext>
                </a:extLst>
              </p:cNvPr>
              <p:cNvSpPr/>
              <p:nvPr/>
            </p:nvSpPr>
            <p:spPr>
              <a:xfrm>
                <a:off x="858964" y="47196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D457617-38B3-F34E-B94E-51D8508D9DFB}"/>
                  </a:ext>
                </a:extLst>
              </p:cNvPr>
              <p:cNvSpPr/>
              <p:nvPr/>
            </p:nvSpPr>
            <p:spPr>
              <a:xfrm>
                <a:off x="858964" y="52892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A6C51F3E-5832-6809-0677-1B69D8E1B0ED}"/>
                </a:ext>
              </a:extLst>
            </p:cNvPr>
            <p:cNvGrpSpPr/>
            <p:nvPr/>
          </p:nvGrpSpPr>
          <p:grpSpPr>
            <a:xfrm>
              <a:off x="577215" y="386334"/>
              <a:ext cx="704373" cy="370713"/>
              <a:chOff x="577215" y="386334"/>
              <a:chExt cx="704373" cy="370713"/>
            </a:xfrm>
            <a:solidFill>
              <a:srgbClr val="D63647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E7F27B6-B4D5-935A-743C-B4A4AC452816}"/>
                  </a:ext>
                </a:extLst>
              </p:cNvPr>
              <p:cNvSpPr/>
              <p:nvPr/>
            </p:nvSpPr>
            <p:spPr>
              <a:xfrm>
                <a:off x="577215" y="61445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79A068A-DED9-244C-9EA3-851E1D043FF2}"/>
                  </a:ext>
                </a:extLst>
              </p:cNvPr>
              <p:cNvSpPr/>
              <p:nvPr/>
            </p:nvSpPr>
            <p:spPr>
              <a:xfrm>
                <a:off x="577215" y="671512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AD4A535-F605-FFE6-5BDB-F8AA7D8E37A0}"/>
                  </a:ext>
                </a:extLst>
              </p:cNvPr>
              <p:cNvSpPr/>
              <p:nvPr/>
            </p:nvSpPr>
            <p:spPr>
              <a:xfrm>
                <a:off x="577215" y="728567"/>
                <a:ext cx="704278" cy="28479"/>
              </a:xfrm>
              <a:custGeom>
                <a:avLst/>
                <a:gdLst>
                  <a:gd name="connsiteX0" fmla="*/ 0 w 704278"/>
                  <a:gd name="connsiteY0" fmla="*/ 0 h 28479"/>
                  <a:gd name="connsiteX1" fmla="*/ 704279 w 704278"/>
                  <a:gd name="connsiteY1" fmla="*/ 0 h 28479"/>
                  <a:gd name="connsiteX2" fmla="*/ 704279 w 704278"/>
                  <a:gd name="connsiteY2" fmla="*/ 28480 h 28479"/>
                  <a:gd name="connsiteX3" fmla="*/ 0 w 704278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278" h="28479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7A3D86D-BEDF-6DCE-8A9A-5018BC3938EF}"/>
                  </a:ext>
                </a:extLst>
              </p:cNvPr>
              <p:cNvSpPr/>
              <p:nvPr/>
            </p:nvSpPr>
            <p:spPr>
              <a:xfrm>
                <a:off x="858964" y="386334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8BFD435-D7CC-EC2B-91B9-24F93A78AAD8}"/>
                  </a:ext>
                </a:extLst>
              </p:cNvPr>
              <p:cNvSpPr/>
              <p:nvPr/>
            </p:nvSpPr>
            <p:spPr>
              <a:xfrm>
                <a:off x="858964" y="443388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218053B4-5BD5-7DFF-BCBD-FEF6FD02EB3C}"/>
                  </a:ext>
                </a:extLst>
              </p:cNvPr>
              <p:cNvSpPr/>
              <p:nvPr/>
            </p:nvSpPr>
            <p:spPr>
              <a:xfrm>
                <a:off x="858964" y="500443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C1119B0-291D-0329-2E19-B4B6E0CF161F}"/>
                  </a:ext>
                </a:extLst>
              </p:cNvPr>
              <p:cNvSpPr/>
              <p:nvPr/>
            </p:nvSpPr>
            <p:spPr>
              <a:xfrm>
                <a:off x="858964" y="557498"/>
                <a:ext cx="422624" cy="28479"/>
              </a:xfrm>
              <a:custGeom>
                <a:avLst/>
                <a:gdLst>
                  <a:gd name="connsiteX0" fmla="*/ 0 w 422624"/>
                  <a:gd name="connsiteY0" fmla="*/ 0 h 28479"/>
                  <a:gd name="connsiteX1" fmla="*/ 422624 w 422624"/>
                  <a:gd name="connsiteY1" fmla="*/ 0 h 28479"/>
                  <a:gd name="connsiteX2" fmla="*/ 422624 w 422624"/>
                  <a:gd name="connsiteY2" fmla="*/ 28480 h 28479"/>
                  <a:gd name="connsiteX3" fmla="*/ 0 w 422624"/>
                  <a:gd name="connsiteY3" fmla="*/ 28480 h 2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2624" h="28479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84AD32-AA6C-2D47-3FEE-51865CD71BE2}"/>
                </a:ext>
              </a:extLst>
            </p:cNvPr>
            <p:cNvSpPr/>
            <p:nvPr/>
          </p:nvSpPr>
          <p:spPr>
            <a:xfrm>
              <a:off x="577215" y="386334"/>
              <a:ext cx="281749" cy="199644"/>
            </a:xfrm>
            <a:custGeom>
              <a:avLst/>
              <a:gdLst>
                <a:gd name="connsiteX0" fmla="*/ 0 w 281749"/>
                <a:gd name="connsiteY0" fmla="*/ 0 h 199644"/>
                <a:gd name="connsiteX1" fmla="*/ 281750 w 281749"/>
                <a:gd name="connsiteY1" fmla="*/ 0 h 199644"/>
                <a:gd name="connsiteX2" fmla="*/ 281750 w 281749"/>
                <a:gd name="connsiteY2" fmla="*/ 199644 h 199644"/>
                <a:gd name="connsiteX3" fmla="*/ 0 w 281749"/>
                <a:gd name="connsiteY3" fmla="*/ 199644 h 19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749" h="199644">
                  <a:moveTo>
                    <a:pt x="0" y="0"/>
                  </a:moveTo>
                  <a:lnTo>
                    <a:pt x="281750" y="0"/>
                  </a:lnTo>
                  <a:lnTo>
                    <a:pt x="281750" y="199644"/>
                  </a:lnTo>
                  <a:lnTo>
                    <a:pt x="0" y="199644"/>
                  </a:lnTo>
                  <a:close/>
                </a:path>
              </a:pathLst>
            </a:custGeom>
            <a:solidFill>
              <a:srgbClr val="0039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E2DD0A44-9627-A5D9-C56E-8E2893785A1B}"/>
                </a:ext>
              </a:extLst>
            </p:cNvPr>
            <p:cNvGrpSpPr/>
            <p:nvPr/>
          </p:nvGrpSpPr>
          <p:grpSpPr>
            <a:xfrm>
              <a:off x="586644" y="392620"/>
              <a:ext cx="262890" cy="187071"/>
              <a:chOff x="586644" y="392620"/>
              <a:chExt cx="262890" cy="187071"/>
            </a:xfrm>
            <a:solidFill>
              <a:srgbClr val="FFFFFF"/>
            </a:solidFill>
          </p:grpSpPr>
          <p:grpSp>
            <p:nvGrpSpPr>
              <p:cNvPr id="13" name="Graphic 4">
                <a:extLst>
                  <a:ext uri="{FF2B5EF4-FFF2-40B4-BE49-F238E27FC236}">
                    <a16:creationId xmlns:a16="http://schemas.microsoft.com/office/drawing/2014/main" id="{7D06B448-573F-B537-1278-B751E5D6E5F2}"/>
                  </a:ext>
                </a:extLst>
              </p:cNvPr>
              <p:cNvGrpSpPr/>
              <p:nvPr/>
            </p:nvGrpSpPr>
            <p:grpSpPr>
              <a:xfrm>
                <a:off x="586644" y="392620"/>
                <a:ext cx="262890" cy="39433"/>
                <a:chOff x="586644" y="392620"/>
                <a:chExt cx="262890" cy="39433"/>
              </a:xfrm>
              <a:solidFill>
                <a:srgbClr val="FFFFFF"/>
              </a:solidFill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D198BA0-25A7-CAF6-E2C2-462C35CBD695}"/>
                    </a:ext>
                  </a:extLst>
                </p:cNvPr>
                <p:cNvSpPr/>
                <p:nvPr/>
              </p:nvSpPr>
              <p:spPr>
                <a:xfrm>
                  <a:off x="586644" y="392620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5CE0979-34CA-4078-EE24-EDB69F458E7C}"/>
                    </a:ext>
                  </a:extLst>
                </p:cNvPr>
                <p:cNvSpPr/>
                <p:nvPr/>
              </p:nvSpPr>
              <p:spPr>
                <a:xfrm>
                  <a:off x="610933" y="413575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6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0692F5B9-7DDF-551B-0F0E-2B538792CF28}"/>
                    </a:ext>
                  </a:extLst>
                </p:cNvPr>
                <p:cNvSpPr/>
                <p:nvPr/>
              </p:nvSpPr>
              <p:spPr>
                <a:xfrm>
                  <a:off x="635317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8C3F46C0-4CC3-A96A-C966-03F9A91AC30C}"/>
                    </a:ext>
                  </a:extLst>
                </p:cNvPr>
                <p:cNvSpPr/>
                <p:nvPr/>
              </p:nvSpPr>
              <p:spPr>
                <a:xfrm>
                  <a:off x="659701" y="413575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4CC7173-FBE5-C30C-B6BB-78D06F901DAF}"/>
                    </a:ext>
                  </a:extLst>
                </p:cNvPr>
                <p:cNvSpPr/>
                <p:nvPr/>
              </p:nvSpPr>
              <p:spPr>
                <a:xfrm>
                  <a:off x="684085" y="392620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4EBC16E-D3D4-654E-0E3F-3D33078C8AFF}"/>
                    </a:ext>
                  </a:extLst>
                </p:cNvPr>
                <p:cNvSpPr/>
                <p:nvPr/>
              </p:nvSpPr>
              <p:spPr>
                <a:xfrm>
                  <a:off x="708374" y="413575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5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EEC28F01-0DDD-BB8E-7575-78074A215AC4}"/>
                    </a:ext>
                  </a:extLst>
                </p:cNvPr>
                <p:cNvSpPr/>
                <p:nvPr/>
              </p:nvSpPr>
              <p:spPr>
                <a:xfrm>
                  <a:off x="732758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36416421-F710-B23A-AF6D-1DEBB61B1057}"/>
                    </a:ext>
                  </a:extLst>
                </p:cNvPr>
                <p:cNvSpPr/>
                <p:nvPr/>
              </p:nvSpPr>
              <p:spPr>
                <a:xfrm>
                  <a:off x="757142" y="413575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8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620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E8E4B544-12E9-1632-9DE3-AADE7C375597}"/>
                    </a:ext>
                  </a:extLst>
                </p:cNvPr>
                <p:cNvSpPr/>
                <p:nvPr/>
              </p:nvSpPr>
              <p:spPr>
                <a:xfrm>
                  <a:off x="781431" y="392620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A509AFB8-ECE3-7157-A726-4992215E2ADB}"/>
                    </a:ext>
                  </a:extLst>
                </p:cNvPr>
                <p:cNvSpPr/>
                <p:nvPr/>
              </p:nvSpPr>
              <p:spPr>
                <a:xfrm>
                  <a:off x="805815" y="413575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8 h 18478"/>
                    <a:gd name="connsiteX9" fmla="*/ 9716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EC7BB863-8AC4-0E43-8B32-35443829EB99}"/>
                    </a:ext>
                  </a:extLst>
                </p:cNvPr>
                <p:cNvSpPr/>
                <p:nvPr/>
              </p:nvSpPr>
              <p:spPr>
                <a:xfrm>
                  <a:off x="830198" y="392620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</p:grpSp>
          <p:grpSp>
            <p:nvGrpSpPr>
              <p:cNvPr id="14" name="Graphic 4">
                <a:extLst>
                  <a:ext uri="{FF2B5EF4-FFF2-40B4-BE49-F238E27FC236}">
                    <a16:creationId xmlns:a16="http://schemas.microsoft.com/office/drawing/2014/main" id="{752BCF3A-2DB8-586D-839B-CA549B2E4B5A}"/>
                  </a:ext>
                </a:extLst>
              </p:cNvPr>
              <p:cNvGrpSpPr/>
              <p:nvPr/>
            </p:nvGrpSpPr>
            <p:grpSpPr>
              <a:xfrm>
                <a:off x="586644" y="434721"/>
                <a:ext cx="262890" cy="39433"/>
                <a:chOff x="586644" y="434721"/>
                <a:chExt cx="262890" cy="39433"/>
              </a:xfrm>
              <a:solidFill>
                <a:srgbClr val="FFFFFF"/>
              </a:solidFill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1095FCB-9EBA-021B-01B0-529C1EA1FAF9}"/>
                    </a:ext>
                  </a:extLst>
                </p:cNvPr>
                <p:cNvSpPr/>
                <p:nvPr/>
              </p:nvSpPr>
              <p:spPr>
                <a:xfrm>
                  <a:off x="586644" y="434721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FBA7524-9186-D740-1F62-0DFA1884DCCB}"/>
                    </a:ext>
                  </a:extLst>
                </p:cNvPr>
                <p:cNvSpPr/>
                <p:nvPr/>
              </p:nvSpPr>
              <p:spPr>
                <a:xfrm>
                  <a:off x="610933" y="455676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9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9 h 18478"/>
                    <a:gd name="connsiteX9" fmla="*/ 9716 w 19430"/>
                    <a:gd name="connsiteY9" fmla="*/ 14097 h 18478"/>
                    <a:gd name="connsiteX10" fmla="*/ 3715 w 19430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58E4777-6683-A133-7933-4B03A2DAB027}"/>
                    </a:ext>
                  </a:extLst>
                </p:cNvPr>
                <p:cNvSpPr/>
                <p:nvPr/>
              </p:nvSpPr>
              <p:spPr>
                <a:xfrm>
                  <a:off x="635317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3890CA1E-8856-D4DF-3006-6337EC1AEE81}"/>
                    </a:ext>
                  </a:extLst>
                </p:cNvPr>
                <p:cNvSpPr/>
                <p:nvPr/>
              </p:nvSpPr>
              <p:spPr>
                <a:xfrm>
                  <a:off x="659701" y="455676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9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9 h 18478"/>
                    <a:gd name="connsiteX9" fmla="*/ 9620 w 19335"/>
                    <a:gd name="connsiteY9" fmla="*/ 14097 h 18478"/>
                    <a:gd name="connsiteX10" fmla="*/ 3715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0A1247C-B8C4-C959-8BB9-35353A9463FF}"/>
                    </a:ext>
                  </a:extLst>
                </p:cNvPr>
                <p:cNvSpPr/>
                <p:nvPr/>
              </p:nvSpPr>
              <p:spPr>
                <a:xfrm>
                  <a:off x="684085" y="434721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6E498271-0618-2564-D457-1879BBDE4287}"/>
                    </a:ext>
                  </a:extLst>
                </p:cNvPr>
                <p:cNvSpPr/>
                <p:nvPr/>
              </p:nvSpPr>
              <p:spPr>
                <a:xfrm>
                  <a:off x="708374" y="455676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9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9 h 18478"/>
                    <a:gd name="connsiteX9" fmla="*/ 9715 w 19430"/>
                    <a:gd name="connsiteY9" fmla="*/ 14097 h 18478"/>
                    <a:gd name="connsiteX10" fmla="*/ 3715 w 19430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5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69380D2F-0A15-49AB-966B-62B30362BC7A}"/>
                    </a:ext>
                  </a:extLst>
                </p:cNvPr>
                <p:cNvSpPr/>
                <p:nvPr/>
              </p:nvSpPr>
              <p:spPr>
                <a:xfrm>
                  <a:off x="732758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AA7C6E99-95F0-D78D-6E73-006340C80B8C}"/>
                    </a:ext>
                  </a:extLst>
                </p:cNvPr>
                <p:cNvSpPr/>
                <p:nvPr/>
              </p:nvSpPr>
              <p:spPr>
                <a:xfrm>
                  <a:off x="757142" y="455676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9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9 h 18478"/>
                    <a:gd name="connsiteX9" fmla="*/ 9620 w 19335"/>
                    <a:gd name="connsiteY9" fmla="*/ 14097 h 18478"/>
                    <a:gd name="connsiteX10" fmla="*/ 3620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9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620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E49B5ABA-419E-B86D-E7FD-1DE6DF35D574}"/>
                    </a:ext>
                  </a:extLst>
                </p:cNvPr>
                <p:cNvSpPr/>
                <p:nvPr/>
              </p:nvSpPr>
              <p:spPr>
                <a:xfrm>
                  <a:off x="781431" y="434721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2DCC7112-D9CB-134F-601A-A7730CCA633E}"/>
                    </a:ext>
                  </a:extLst>
                </p:cNvPr>
                <p:cNvSpPr/>
                <p:nvPr/>
              </p:nvSpPr>
              <p:spPr>
                <a:xfrm>
                  <a:off x="805815" y="455676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9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9 h 18478"/>
                    <a:gd name="connsiteX9" fmla="*/ 9716 w 19335"/>
                    <a:gd name="connsiteY9" fmla="*/ 14097 h 18478"/>
                    <a:gd name="connsiteX10" fmla="*/ 3715 w 19335"/>
                    <a:gd name="connsiteY10" fmla="*/ 18479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7C462419-9174-09AA-0593-51482B1047E2}"/>
                    </a:ext>
                  </a:extLst>
                </p:cNvPr>
                <p:cNvSpPr/>
                <p:nvPr/>
              </p:nvSpPr>
              <p:spPr>
                <a:xfrm>
                  <a:off x="830198" y="434721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</p:grpSp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AB1477DA-0F46-A8CC-B31A-78FA1DE2CB33}"/>
                  </a:ext>
                </a:extLst>
              </p:cNvPr>
              <p:cNvGrpSpPr/>
              <p:nvPr/>
            </p:nvGrpSpPr>
            <p:grpSpPr>
              <a:xfrm>
                <a:off x="586644" y="476916"/>
                <a:ext cx="262890" cy="39433"/>
                <a:chOff x="586644" y="476916"/>
                <a:chExt cx="262890" cy="39433"/>
              </a:xfrm>
              <a:solidFill>
                <a:srgbClr val="FFFFFF"/>
              </a:solidFill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749822C8-D5F6-73C9-94BA-40DB00B57C54}"/>
                    </a:ext>
                  </a:extLst>
                </p:cNvPr>
                <p:cNvSpPr/>
                <p:nvPr/>
              </p:nvSpPr>
              <p:spPr>
                <a:xfrm>
                  <a:off x="586644" y="476916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5E8C0CA-23D3-384D-BE87-EACD7926B5B4}"/>
                    </a:ext>
                  </a:extLst>
                </p:cNvPr>
                <p:cNvSpPr/>
                <p:nvPr/>
              </p:nvSpPr>
              <p:spPr>
                <a:xfrm>
                  <a:off x="610933" y="497871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30 w 19430"/>
                    <a:gd name="connsiteY3" fmla="*/ 7048 h 18478"/>
                    <a:gd name="connsiteX4" fmla="*/ 9716 w 19430"/>
                    <a:gd name="connsiteY4" fmla="*/ 0 h 18478"/>
                    <a:gd name="connsiteX5" fmla="*/ 12002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6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D6DFAB1-269B-FA49-454F-6D689A804780}"/>
                    </a:ext>
                  </a:extLst>
                </p:cNvPr>
                <p:cNvSpPr/>
                <p:nvPr/>
              </p:nvSpPr>
              <p:spPr>
                <a:xfrm>
                  <a:off x="635317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BDF1134-B18C-D591-6C2D-6B0415797F40}"/>
                    </a:ext>
                  </a:extLst>
                </p:cNvPr>
                <p:cNvSpPr/>
                <p:nvPr/>
              </p:nvSpPr>
              <p:spPr>
                <a:xfrm>
                  <a:off x="659701" y="497871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02492EEC-41EF-F924-6B50-268036183BBA}"/>
                    </a:ext>
                  </a:extLst>
                </p:cNvPr>
                <p:cNvSpPr/>
                <p:nvPr/>
              </p:nvSpPr>
              <p:spPr>
                <a:xfrm>
                  <a:off x="684085" y="476916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0DE4DD5-DA90-BBC6-151D-0B85BC6252EF}"/>
                    </a:ext>
                  </a:extLst>
                </p:cNvPr>
                <p:cNvSpPr/>
                <p:nvPr/>
              </p:nvSpPr>
              <p:spPr>
                <a:xfrm>
                  <a:off x="708374" y="497871"/>
                  <a:ext cx="19430" cy="18478"/>
                </a:xfrm>
                <a:custGeom>
                  <a:avLst/>
                  <a:gdLst>
                    <a:gd name="connsiteX0" fmla="*/ 3715 w 19430"/>
                    <a:gd name="connsiteY0" fmla="*/ 18478 h 18478"/>
                    <a:gd name="connsiteX1" fmla="*/ 6001 w 19430"/>
                    <a:gd name="connsiteY1" fmla="*/ 11430 h 18478"/>
                    <a:gd name="connsiteX2" fmla="*/ 0 w 19430"/>
                    <a:gd name="connsiteY2" fmla="*/ 7048 h 18478"/>
                    <a:gd name="connsiteX3" fmla="*/ 7429 w 19430"/>
                    <a:gd name="connsiteY3" fmla="*/ 7048 h 18478"/>
                    <a:gd name="connsiteX4" fmla="*/ 9715 w 19430"/>
                    <a:gd name="connsiteY4" fmla="*/ 0 h 18478"/>
                    <a:gd name="connsiteX5" fmla="*/ 12001 w 19430"/>
                    <a:gd name="connsiteY5" fmla="*/ 7048 h 18478"/>
                    <a:gd name="connsiteX6" fmla="*/ 19431 w 19430"/>
                    <a:gd name="connsiteY6" fmla="*/ 7048 h 18478"/>
                    <a:gd name="connsiteX7" fmla="*/ 13430 w 19430"/>
                    <a:gd name="connsiteY7" fmla="*/ 11430 h 18478"/>
                    <a:gd name="connsiteX8" fmla="*/ 15716 w 19430"/>
                    <a:gd name="connsiteY8" fmla="*/ 18478 h 18478"/>
                    <a:gd name="connsiteX9" fmla="*/ 9715 w 19430"/>
                    <a:gd name="connsiteY9" fmla="*/ 14097 h 18478"/>
                    <a:gd name="connsiteX10" fmla="*/ 3715 w 19430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0CE1EF77-9CD5-B13D-5360-FEDEE2BF5D68}"/>
                    </a:ext>
                  </a:extLst>
                </p:cNvPr>
                <p:cNvSpPr/>
                <p:nvPr/>
              </p:nvSpPr>
              <p:spPr>
                <a:xfrm>
                  <a:off x="732758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449D9676-2430-E692-25CB-045856127F4B}"/>
                    </a:ext>
                  </a:extLst>
                </p:cNvPr>
                <p:cNvSpPr/>
                <p:nvPr/>
              </p:nvSpPr>
              <p:spPr>
                <a:xfrm>
                  <a:off x="757142" y="497871"/>
                  <a:ext cx="19335" cy="18478"/>
                </a:xfrm>
                <a:custGeom>
                  <a:avLst/>
                  <a:gdLst>
                    <a:gd name="connsiteX0" fmla="*/ 3620 w 19335"/>
                    <a:gd name="connsiteY0" fmla="*/ 18478 h 18478"/>
                    <a:gd name="connsiteX1" fmla="*/ 5906 w 19335"/>
                    <a:gd name="connsiteY1" fmla="*/ 11430 h 18478"/>
                    <a:gd name="connsiteX2" fmla="*/ 0 w 19335"/>
                    <a:gd name="connsiteY2" fmla="*/ 7048 h 18478"/>
                    <a:gd name="connsiteX3" fmla="*/ 7334 w 19335"/>
                    <a:gd name="connsiteY3" fmla="*/ 7048 h 18478"/>
                    <a:gd name="connsiteX4" fmla="*/ 9620 w 19335"/>
                    <a:gd name="connsiteY4" fmla="*/ 0 h 18478"/>
                    <a:gd name="connsiteX5" fmla="*/ 11906 w 19335"/>
                    <a:gd name="connsiteY5" fmla="*/ 7048 h 18478"/>
                    <a:gd name="connsiteX6" fmla="*/ 19336 w 19335"/>
                    <a:gd name="connsiteY6" fmla="*/ 7048 h 18478"/>
                    <a:gd name="connsiteX7" fmla="*/ 13335 w 19335"/>
                    <a:gd name="connsiteY7" fmla="*/ 11430 h 18478"/>
                    <a:gd name="connsiteX8" fmla="*/ 15621 w 19335"/>
                    <a:gd name="connsiteY8" fmla="*/ 18478 h 18478"/>
                    <a:gd name="connsiteX9" fmla="*/ 9620 w 19335"/>
                    <a:gd name="connsiteY9" fmla="*/ 14097 h 18478"/>
                    <a:gd name="connsiteX10" fmla="*/ 3620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01CEE22F-97BB-2B8D-29C4-4A147090A986}"/>
                    </a:ext>
                  </a:extLst>
                </p:cNvPr>
                <p:cNvSpPr/>
                <p:nvPr/>
              </p:nvSpPr>
              <p:spPr>
                <a:xfrm>
                  <a:off x="781431" y="476916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6953 h 18383"/>
                    <a:gd name="connsiteX3" fmla="*/ 7429 w 19430"/>
                    <a:gd name="connsiteY3" fmla="*/ 6953 h 18383"/>
                    <a:gd name="connsiteX4" fmla="*/ 9715 w 19430"/>
                    <a:gd name="connsiteY4" fmla="*/ 0 h 18383"/>
                    <a:gd name="connsiteX5" fmla="*/ 12002 w 19430"/>
                    <a:gd name="connsiteY5" fmla="*/ 6953 h 18383"/>
                    <a:gd name="connsiteX6" fmla="*/ 19431 w 19430"/>
                    <a:gd name="connsiteY6" fmla="*/ 6953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FF36098-9A88-650F-7B63-FAF94787A314}"/>
                    </a:ext>
                  </a:extLst>
                </p:cNvPr>
                <p:cNvSpPr/>
                <p:nvPr/>
              </p:nvSpPr>
              <p:spPr>
                <a:xfrm>
                  <a:off x="805815" y="497871"/>
                  <a:ext cx="19335" cy="18478"/>
                </a:xfrm>
                <a:custGeom>
                  <a:avLst/>
                  <a:gdLst>
                    <a:gd name="connsiteX0" fmla="*/ 3715 w 19335"/>
                    <a:gd name="connsiteY0" fmla="*/ 18478 h 18478"/>
                    <a:gd name="connsiteX1" fmla="*/ 6001 w 19335"/>
                    <a:gd name="connsiteY1" fmla="*/ 11430 h 18478"/>
                    <a:gd name="connsiteX2" fmla="*/ 0 w 19335"/>
                    <a:gd name="connsiteY2" fmla="*/ 7048 h 18478"/>
                    <a:gd name="connsiteX3" fmla="*/ 7430 w 19335"/>
                    <a:gd name="connsiteY3" fmla="*/ 7048 h 18478"/>
                    <a:gd name="connsiteX4" fmla="*/ 9716 w 19335"/>
                    <a:gd name="connsiteY4" fmla="*/ 0 h 18478"/>
                    <a:gd name="connsiteX5" fmla="*/ 12002 w 19335"/>
                    <a:gd name="connsiteY5" fmla="*/ 7048 h 18478"/>
                    <a:gd name="connsiteX6" fmla="*/ 19336 w 19335"/>
                    <a:gd name="connsiteY6" fmla="*/ 7048 h 18478"/>
                    <a:gd name="connsiteX7" fmla="*/ 13430 w 19335"/>
                    <a:gd name="connsiteY7" fmla="*/ 11430 h 18478"/>
                    <a:gd name="connsiteX8" fmla="*/ 15716 w 19335"/>
                    <a:gd name="connsiteY8" fmla="*/ 18478 h 18478"/>
                    <a:gd name="connsiteX9" fmla="*/ 9716 w 19335"/>
                    <a:gd name="connsiteY9" fmla="*/ 14097 h 18478"/>
                    <a:gd name="connsiteX10" fmla="*/ 3715 w 19335"/>
                    <a:gd name="connsiteY10" fmla="*/ 18478 h 18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478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8D8AF28D-5D5C-2558-C26E-74F4C8AECD42}"/>
                    </a:ext>
                  </a:extLst>
                </p:cNvPr>
                <p:cNvSpPr/>
                <p:nvPr/>
              </p:nvSpPr>
              <p:spPr>
                <a:xfrm>
                  <a:off x="830198" y="476916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</p:grpSp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A0A7E551-9D50-556A-3011-6F88EC40DAA8}"/>
                  </a:ext>
                </a:extLst>
              </p:cNvPr>
              <p:cNvGrpSpPr/>
              <p:nvPr/>
            </p:nvGrpSpPr>
            <p:grpSpPr>
              <a:xfrm>
                <a:off x="586644" y="519112"/>
                <a:ext cx="262890" cy="39338"/>
                <a:chOff x="586644" y="519112"/>
                <a:chExt cx="262890" cy="39338"/>
              </a:xfrm>
              <a:solidFill>
                <a:srgbClr val="FFFFFF"/>
              </a:solidFill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3EF6C60-6A44-7EE0-551E-0E098D89A003}"/>
                    </a:ext>
                  </a:extLst>
                </p:cNvPr>
                <p:cNvSpPr/>
                <p:nvPr/>
              </p:nvSpPr>
              <p:spPr>
                <a:xfrm>
                  <a:off x="586644" y="519112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E1FCA4C8-E418-C18C-006C-6EC25592698D}"/>
                    </a:ext>
                  </a:extLst>
                </p:cNvPr>
                <p:cNvSpPr/>
                <p:nvPr/>
              </p:nvSpPr>
              <p:spPr>
                <a:xfrm>
                  <a:off x="610933" y="540067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430 h 18383"/>
                    <a:gd name="connsiteX2" fmla="*/ 0 w 19430"/>
                    <a:gd name="connsiteY2" fmla="*/ 7048 h 18383"/>
                    <a:gd name="connsiteX3" fmla="*/ 7430 w 19430"/>
                    <a:gd name="connsiteY3" fmla="*/ 7048 h 18383"/>
                    <a:gd name="connsiteX4" fmla="*/ 9716 w 19430"/>
                    <a:gd name="connsiteY4" fmla="*/ 0 h 18383"/>
                    <a:gd name="connsiteX5" fmla="*/ 12002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430 h 18383"/>
                    <a:gd name="connsiteX8" fmla="*/ 15716 w 19430"/>
                    <a:gd name="connsiteY8" fmla="*/ 18383 h 18383"/>
                    <a:gd name="connsiteX9" fmla="*/ 9716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76839868-6016-CD89-013E-E2D2E8F242EA}"/>
                    </a:ext>
                  </a:extLst>
                </p:cNvPr>
                <p:cNvSpPr/>
                <p:nvPr/>
              </p:nvSpPr>
              <p:spPr>
                <a:xfrm>
                  <a:off x="635317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430 w 19335"/>
                    <a:gd name="connsiteY7" fmla="*/ 11335 h 18383"/>
                    <a:gd name="connsiteX8" fmla="*/ 15716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2CCB950-DC5F-C71C-AA1D-FDBE82DBC97A}"/>
                    </a:ext>
                  </a:extLst>
                </p:cNvPr>
                <p:cNvSpPr/>
                <p:nvPr/>
              </p:nvSpPr>
              <p:spPr>
                <a:xfrm>
                  <a:off x="659701" y="540067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430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430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72490A27-F3D1-9DD3-BC18-773A6DD87EC7}"/>
                    </a:ext>
                  </a:extLst>
                </p:cNvPr>
                <p:cNvSpPr/>
                <p:nvPr/>
              </p:nvSpPr>
              <p:spPr>
                <a:xfrm>
                  <a:off x="684085" y="519112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5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F3846233-AA2E-44ED-FD55-CAADC7E1D1ED}"/>
                    </a:ext>
                  </a:extLst>
                </p:cNvPr>
                <p:cNvSpPr/>
                <p:nvPr/>
              </p:nvSpPr>
              <p:spPr>
                <a:xfrm>
                  <a:off x="708374" y="540067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430 h 18383"/>
                    <a:gd name="connsiteX2" fmla="*/ 0 w 19430"/>
                    <a:gd name="connsiteY2" fmla="*/ 7048 h 18383"/>
                    <a:gd name="connsiteX3" fmla="*/ 7429 w 19430"/>
                    <a:gd name="connsiteY3" fmla="*/ 7048 h 18383"/>
                    <a:gd name="connsiteX4" fmla="*/ 9715 w 19430"/>
                    <a:gd name="connsiteY4" fmla="*/ 0 h 18383"/>
                    <a:gd name="connsiteX5" fmla="*/ 12001 w 19430"/>
                    <a:gd name="connsiteY5" fmla="*/ 7048 h 18383"/>
                    <a:gd name="connsiteX6" fmla="*/ 19431 w 19430"/>
                    <a:gd name="connsiteY6" fmla="*/ 7048 h 18383"/>
                    <a:gd name="connsiteX7" fmla="*/ 13430 w 19430"/>
                    <a:gd name="connsiteY7" fmla="*/ 11430 h 18383"/>
                    <a:gd name="connsiteX8" fmla="*/ 15716 w 19430"/>
                    <a:gd name="connsiteY8" fmla="*/ 18383 h 18383"/>
                    <a:gd name="connsiteX9" fmla="*/ 9715 w 19430"/>
                    <a:gd name="connsiteY9" fmla="*/ 14097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840E1187-1D64-90A6-0078-5419CC8553B7}"/>
                    </a:ext>
                  </a:extLst>
                </p:cNvPr>
                <p:cNvSpPr/>
                <p:nvPr/>
              </p:nvSpPr>
              <p:spPr>
                <a:xfrm>
                  <a:off x="732758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430 w 19335"/>
                    <a:gd name="connsiteY3" fmla="*/ 6953 h 18383"/>
                    <a:gd name="connsiteX4" fmla="*/ 9716 w 19335"/>
                    <a:gd name="connsiteY4" fmla="*/ 0 h 18383"/>
                    <a:gd name="connsiteX5" fmla="*/ 12002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716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D47C3AFF-FD73-EF57-77AE-13B20F46B4B9}"/>
                    </a:ext>
                  </a:extLst>
                </p:cNvPr>
                <p:cNvSpPr/>
                <p:nvPr/>
              </p:nvSpPr>
              <p:spPr>
                <a:xfrm>
                  <a:off x="757142" y="540067"/>
                  <a:ext cx="19335" cy="18383"/>
                </a:xfrm>
                <a:custGeom>
                  <a:avLst/>
                  <a:gdLst>
                    <a:gd name="connsiteX0" fmla="*/ 3620 w 19335"/>
                    <a:gd name="connsiteY0" fmla="*/ 18383 h 18383"/>
                    <a:gd name="connsiteX1" fmla="*/ 5906 w 19335"/>
                    <a:gd name="connsiteY1" fmla="*/ 11430 h 18383"/>
                    <a:gd name="connsiteX2" fmla="*/ 0 w 19335"/>
                    <a:gd name="connsiteY2" fmla="*/ 7048 h 18383"/>
                    <a:gd name="connsiteX3" fmla="*/ 7334 w 19335"/>
                    <a:gd name="connsiteY3" fmla="*/ 7048 h 18383"/>
                    <a:gd name="connsiteX4" fmla="*/ 9620 w 19335"/>
                    <a:gd name="connsiteY4" fmla="*/ 0 h 18383"/>
                    <a:gd name="connsiteX5" fmla="*/ 11906 w 19335"/>
                    <a:gd name="connsiteY5" fmla="*/ 7048 h 18383"/>
                    <a:gd name="connsiteX6" fmla="*/ 19336 w 19335"/>
                    <a:gd name="connsiteY6" fmla="*/ 7048 h 18383"/>
                    <a:gd name="connsiteX7" fmla="*/ 13335 w 19335"/>
                    <a:gd name="connsiteY7" fmla="*/ 11430 h 18383"/>
                    <a:gd name="connsiteX8" fmla="*/ 15621 w 19335"/>
                    <a:gd name="connsiteY8" fmla="*/ 18383 h 18383"/>
                    <a:gd name="connsiteX9" fmla="*/ 9620 w 19335"/>
                    <a:gd name="connsiteY9" fmla="*/ 14097 h 18383"/>
                    <a:gd name="connsiteX10" fmla="*/ 3620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620" y="18383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870A20BA-F01B-DA8F-39C4-C98DE8245382}"/>
                    </a:ext>
                  </a:extLst>
                </p:cNvPr>
                <p:cNvSpPr/>
                <p:nvPr/>
              </p:nvSpPr>
              <p:spPr>
                <a:xfrm>
                  <a:off x="781431" y="519112"/>
                  <a:ext cx="19430" cy="18383"/>
                </a:xfrm>
                <a:custGeom>
                  <a:avLst/>
                  <a:gdLst>
                    <a:gd name="connsiteX0" fmla="*/ 3715 w 19430"/>
                    <a:gd name="connsiteY0" fmla="*/ 18383 h 18383"/>
                    <a:gd name="connsiteX1" fmla="*/ 6001 w 19430"/>
                    <a:gd name="connsiteY1" fmla="*/ 11335 h 18383"/>
                    <a:gd name="connsiteX2" fmla="*/ 0 w 19430"/>
                    <a:gd name="connsiteY2" fmla="*/ 6953 h 18383"/>
                    <a:gd name="connsiteX3" fmla="*/ 7429 w 19430"/>
                    <a:gd name="connsiteY3" fmla="*/ 6953 h 18383"/>
                    <a:gd name="connsiteX4" fmla="*/ 9715 w 19430"/>
                    <a:gd name="connsiteY4" fmla="*/ 0 h 18383"/>
                    <a:gd name="connsiteX5" fmla="*/ 12002 w 19430"/>
                    <a:gd name="connsiteY5" fmla="*/ 6953 h 18383"/>
                    <a:gd name="connsiteX6" fmla="*/ 19431 w 19430"/>
                    <a:gd name="connsiteY6" fmla="*/ 6953 h 18383"/>
                    <a:gd name="connsiteX7" fmla="*/ 13430 w 19430"/>
                    <a:gd name="connsiteY7" fmla="*/ 11335 h 18383"/>
                    <a:gd name="connsiteX8" fmla="*/ 15716 w 19430"/>
                    <a:gd name="connsiteY8" fmla="*/ 18383 h 18383"/>
                    <a:gd name="connsiteX9" fmla="*/ 9715 w 19430"/>
                    <a:gd name="connsiteY9" fmla="*/ 14002 h 18383"/>
                    <a:gd name="connsiteX10" fmla="*/ 3715 w 19430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430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9CBB601-12B8-F9B2-65F8-A040574C31C8}"/>
                    </a:ext>
                  </a:extLst>
                </p:cNvPr>
                <p:cNvSpPr/>
                <p:nvPr/>
              </p:nvSpPr>
              <p:spPr>
                <a:xfrm>
                  <a:off x="805815" y="540067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430 h 18383"/>
                    <a:gd name="connsiteX2" fmla="*/ 0 w 19335"/>
                    <a:gd name="connsiteY2" fmla="*/ 7048 h 18383"/>
                    <a:gd name="connsiteX3" fmla="*/ 7430 w 19335"/>
                    <a:gd name="connsiteY3" fmla="*/ 7048 h 18383"/>
                    <a:gd name="connsiteX4" fmla="*/ 9716 w 19335"/>
                    <a:gd name="connsiteY4" fmla="*/ 0 h 18383"/>
                    <a:gd name="connsiteX5" fmla="*/ 12002 w 19335"/>
                    <a:gd name="connsiteY5" fmla="*/ 7048 h 18383"/>
                    <a:gd name="connsiteX6" fmla="*/ 19336 w 19335"/>
                    <a:gd name="connsiteY6" fmla="*/ 7048 h 18383"/>
                    <a:gd name="connsiteX7" fmla="*/ 13430 w 19335"/>
                    <a:gd name="connsiteY7" fmla="*/ 11430 h 18383"/>
                    <a:gd name="connsiteX8" fmla="*/ 15716 w 19335"/>
                    <a:gd name="connsiteY8" fmla="*/ 18383 h 18383"/>
                    <a:gd name="connsiteX9" fmla="*/ 9716 w 19335"/>
                    <a:gd name="connsiteY9" fmla="*/ 14097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7762D5E-D50B-3C50-754B-6748726B0FE0}"/>
                    </a:ext>
                  </a:extLst>
                </p:cNvPr>
                <p:cNvSpPr/>
                <p:nvPr/>
              </p:nvSpPr>
              <p:spPr>
                <a:xfrm>
                  <a:off x="830198" y="519112"/>
                  <a:ext cx="19335" cy="18383"/>
                </a:xfrm>
                <a:custGeom>
                  <a:avLst/>
                  <a:gdLst>
                    <a:gd name="connsiteX0" fmla="*/ 3715 w 19335"/>
                    <a:gd name="connsiteY0" fmla="*/ 18383 h 18383"/>
                    <a:gd name="connsiteX1" fmla="*/ 6001 w 19335"/>
                    <a:gd name="connsiteY1" fmla="*/ 11335 h 18383"/>
                    <a:gd name="connsiteX2" fmla="*/ 0 w 19335"/>
                    <a:gd name="connsiteY2" fmla="*/ 6953 h 18383"/>
                    <a:gd name="connsiteX3" fmla="*/ 7334 w 19335"/>
                    <a:gd name="connsiteY3" fmla="*/ 6953 h 18383"/>
                    <a:gd name="connsiteX4" fmla="*/ 9620 w 19335"/>
                    <a:gd name="connsiteY4" fmla="*/ 0 h 18383"/>
                    <a:gd name="connsiteX5" fmla="*/ 11906 w 19335"/>
                    <a:gd name="connsiteY5" fmla="*/ 6953 h 18383"/>
                    <a:gd name="connsiteX6" fmla="*/ 19336 w 19335"/>
                    <a:gd name="connsiteY6" fmla="*/ 6953 h 18383"/>
                    <a:gd name="connsiteX7" fmla="*/ 13335 w 19335"/>
                    <a:gd name="connsiteY7" fmla="*/ 11335 h 18383"/>
                    <a:gd name="connsiteX8" fmla="*/ 15621 w 19335"/>
                    <a:gd name="connsiteY8" fmla="*/ 18383 h 18383"/>
                    <a:gd name="connsiteX9" fmla="*/ 9620 w 19335"/>
                    <a:gd name="connsiteY9" fmla="*/ 14002 h 18383"/>
                    <a:gd name="connsiteX10" fmla="*/ 3715 w 19335"/>
                    <a:gd name="connsiteY10" fmla="*/ 18383 h 18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35" h="18383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uk-UA" dirty="0">
                    <a:latin typeface="Open Sans" pitchFamily="2" charset="0"/>
                    <a:ea typeface="Open Sans" pitchFamily="2" charset="0"/>
                    <a:cs typeface="Open Sans" pitchFamily="2" charset="0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63D76D6-DFD0-0A9F-76B6-481231CB600C}"/>
                  </a:ext>
                </a:extLst>
              </p:cNvPr>
              <p:cNvSpPr/>
              <p:nvPr/>
            </p:nvSpPr>
            <p:spPr>
              <a:xfrm>
                <a:off x="586644" y="561213"/>
                <a:ext cx="19335" cy="18478"/>
              </a:xfrm>
              <a:custGeom>
                <a:avLst/>
                <a:gdLst>
                  <a:gd name="connsiteX0" fmla="*/ 3620 w 19335"/>
                  <a:gd name="connsiteY0" fmla="*/ 18479 h 18478"/>
                  <a:gd name="connsiteX1" fmla="*/ 5906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620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620" y="18479"/>
                    </a:moveTo>
                    <a:lnTo>
                      <a:pt x="5906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63118B4-0692-E06B-615F-1A7CAE725F3C}"/>
                  </a:ext>
                </a:extLst>
              </p:cNvPr>
              <p:cNvSpPr/>
              <p:nvPr/>
            </p:nvSpPr>
            <p:spPr>
              <a:xfrm>
                <a:off x="635317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430 w 19335"/>
                  <a:gd name="connsiteY3" fmla="*/ 7048 h 18478"/>
                  <a:gd name="connsiteX4" fmla="*/ 9716 w 19335"/>
                  <a:gd name="connsiteY4" fmla="*/ 0 h 18478"/>
                  <a:gd name="connsiteX5" fmla="*/ 12002 w 19335"/>
                  <a:gd name="connsiteY5" fmla="*/ 7048 h 18478"/>
                  <a:gd name="connsiteX6" fmla="*/ 19336 w 19335"/>
                  <a:gd name="connsiteY6" fmla="*/ 7048 h 18478"/>
                  <a:gd name="connsiteX7" fmla="*/ 13430 w 19335"/>
                  <a:gd name="connsiteY7" fmla="*/ 11430 h 18478"/>
                  <a:gd name="connsiteX8" fmla="*/ 15716 w 19335"/>
                  <a:gd name="connsiteY8" fmla="*/ 18479 h 18478"/>
                  <a:gd name="connsiteX9" fmla="*/ 9716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9003AB3-14B7-350F-8FD4-A298F4C2CAE4}"/>
                  </a:ext>
                </a:extLst>
              </p:cNvPr>
              <p:cNvSpPr/>
              <p:nvPr/>
            </p:nvSpPr>
            <p:spPr>
              <a:xfrm>
                <a:off x="684085" y="561213"/>
                <a:ext cx="19335" cy="18478"/>
              </a:xfrm>
              <a:custGeom>
                <a:avLst/>
                <a:gdLst>
                  <a:gd name="connsiteX0" fmla="*/ 3620 w 19335"/>
                  <a:gd name="connsiteY0" fmla="*/ 18479 h 18478"/>
                  <a:gd name="connsiteX1" fmla="*/ 5905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620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620" y="18479"/>
                    </a:moveTo>
                    <a:lnTo>
                      <a:pt x="5905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BB98E85-F483-E547-12BD-D53FF798F5A1}"/>
                  </a:ext>
                </a:extLst>
              </p:cNvPr>
              <p:cNvSpPr/>
              <p:nvPr/>
            </p:nvSpPr>
            <p:spPr>
              <a:xfrm>
                <a:off x="732758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430 w 19335"/>
                  <a:gd name="connsiteY3" fmla="*/ 7048 h 18478"/>
                  <a:gd name="connsiteX4" fmla="*/ 9716 w 19335"/>
                  <a:gd name="connsiteY4" fmla="*/ 0 h 18478"/>
                  <a:gd name="connsiteX5" fmla="*/ 12002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716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51CAAEE-F36D-6DE6-D1EC-C2FAF9BAE7C7}"/>
                  </a:ext>
                </a:extLst>
              </p:cNvPr>
              <p:cNvSpPr/>
              <p:nvPr/>
            </p:nvSpPr>
            <p:spPr>
              <a:xfrm>
                <a:off x="781431" y="561213"/>
                <a:ext cx="19430" cy="18478"/>
              </a:xfrm>
              <a:custGeom>
                <a:avLst/>
                <a:gdLst>
                  <a:gd name="connsiteX0" fmla="*/ 3715 w 19430"/>
                  <a:gd name="connsiteY0" fmla="*/ 18479 h 18478"/>
                  <a:gd name="connsiteX1" fmla="*/ 6001 w 19430"/>
                  <a:gd name="connsiteY1" fmla="*/ 11430 h 18478"/>
                  <a:gd name="connsiteX2" fmla="*/ 0 w 19430"/>
                  <a:gd name="connsiteY2" fmla="*/ 7048 h 18478"/>
                  <a:gd name="connsiteX3" fmla="*/ 7429 w 19430"/>
                  <a:gd name="connsiteY3" fmla="*/ 7048 h 18478"/>
                  <a:gd name="connsiteX4" fmla="*/ 9715 w 19430"/>
                  <a:gd name="connsiteY4" fmla="*/ 0 h 18478"/>
                  <a:gd name="connsiteX5" fmla="*/ 12002 w 19430"/>
                  <a:gd name="connsiteY5" fmla="*/ 7048 h 18478"/>
                  <a:gd name="connsiteX6" fmla="*/ 19431 w 19430"/>
                  <a:gd name="connsiteY6" fmla="*/ 7048 h 18478"/>
                  <a:gd name="connsiteX7" fmla="*/ 13430 w 19430"/>
                  <a:gd name="connsiteY7" fmla="*/ 11430 h 18478"/>
                  <a:gd name="connsiteX8" fmla="*/ 15716 w 19430"/>
                  <a:gd name="connsiteY8" fmla="*/ 18479 h 18478"/>
                  <a:gd name="connsiteX9" fmla="*/ 9715 w 19430"/>
                  <a:gd name="connsiteY9" fmla="*/ 14097 h 18478"/>
                  <a:gd name="connsiteX10" fmla="*/ 3715 w 19430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430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29" y="7048"/>
                    </a:lnTo>
                    <a:lnTo>
                      <a:pt x="9715" y="0"/>
                    </a:lnTo>
                    <a:lnTo>
                      <a:pt x="12002" y="7048"/>
                    </a:lnTo>
                    <a:lnTo>
                      <a:pt x="19431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5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049C94D-29DB-0935-0A4E-76183797B7A0}"/>
                  </a:ext>
                </a:extLst>
              </p:cNvPr>
              <p:cNvSpPr/>
              <p:nvPr/>
            </p:nvSpPr>
            <p:spPr>
              <a:xfrm>
                <a:off x="830198" y="561213"/>
                <a:ext cx="19335" cy="18478"/>
              </a:xfrm>
              <a:custGeom>
                <a:avLst/>
                <a:gdLst>
                  <a:gd name="connsiteX0" fmla="*/ 3715 w 19335"/>
                  <a:gd name="connsiteY0" fmla="*/ 18479 h 18478"/>
                  <a:gd name="connsiteX1" fmla="*/ 6001 w 19335"/>
                  <a:gd name="connsiteY1" fmla="*/ 11430 h 18478"/>
                  <a:gd name="connsiteX2" fmla="*/ 0 w 19335"/>
                  <a:gd name="connsiteY2" fmla="*/ 7048 h 18478"/>
                  <a:gd name="connsiteX3" fmla="*/ 7334 w 19335"/>
                  <a:gd name="connsiteY3" fmla="*/ 7048 h 18478"/>
                  <a:gd name="connsiteX4" fmla="*/ 9620 w 19335"/>
                  <a:gd name="connsiteY4" fmla="*/ 0 h 18478"/>
                  <a:gd name="connsiteX5" fmla="*/ 11906 w 19335"/>
                  <a:gd name="connsiteY5" fmla="*/ 7048 h 18478"/>
                  <a:gd name="connsiteX6" fmla="*/ 19336 w 19335"/>
                  <a:gd name="connsiteY6" fmla="*/ 7048 h 18478"/>
                  <a:gd name="connsiteX7" fmla="*/ 13335 w 19335"/>
                  <a:gd name="connsiteY7" fmla="*/ 11430 h 18478"/>
                  <a:gd name="connsiteX8" fmla="*/ 15621 w 19335"/>
                  <a:gd name="connsiteY8" fmla="*/ 18479 h 18478"/>
                  <a:gd name="connsiteX9" fmla="*/ 9620 w 19335"/>
                  <a:gd name="connsiteY9" fmla="*/ 14097 h 18478"/>
                  <a:gd name="connsiteX10" fmla="*/ 3715 w 19335"/>
                  <a:gd name="connsiteY10" fmla="*/ 18479 h 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35" h="18478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 dirty="0">
                  <a:latin typeface="Open Sans" pitchFamily="2" charset="0"/>
                  <a:ea typeface="Open Sans" pitchFamily="2" charset="0"/>
                  <a:cs typeface="Open Sans" pitchFamily="2" charset="0"/>
                </a:endParaRPr>
              </a:p>
            </p:txBody>
          </p:sp>
        </p:grpSp>
      </p:grpSp>
      <p:pic>
        <p:nvPicPr>
          <p:cNvPr id="608" name="Picture 607">
            <a:extLst>
              <a:ext uri="{FF2B5EF4-FFF2-40B4-BE49-F238E27FC236}">
                <a16:creationId xmlns:a16="http://schemas.microsoft.com/office/drawing/2014/main" id="{B69F2F4D-1E9F-7766-5173-E1A70772E5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9954" y="400050"/>
            <a:ext cx="1450467" cy="336041"/>
          </a:xfrm>
          <a:custGeom>
            <a:avLst/>
            <a:gdLst>
              <a:gd name="connsiteX0" fmla="*/ -759 w 1450467"/>
              <a:gd name="connsiteY0" fmla="*/ -264 h 336041"/>
              <a:gd name="connsiteX1" fmla="*/ 1449709 w 1450467"/>
              <a:gd name="connsiteY1" fmla="*/ -264 h 336041"/>
              <a:gd name="connsiteX2" fmla="*/ 1449709 w 1450467"/>
              <a:gd name="connsiteY2" fmla="*/ 335778 h 336041"/>
              <a:gd name="connsiteX3" fmla="*/ -759 w 1450467"/>
              <a:gd name="connsiteY3" fmla="*/ 335778 h 33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0467" h="336041">
                <a:moveTo>
                  <a:pt x="-759" y="-264"/>
                </a:moveTo>
                <a:lnTo>
                  <a:pt x="1449709" y="-264"/>
                </a:lnTo>
                <a:lnTo>
                  <a:pt x="1449709" y="335778"/>
                </a:lnTo>
                <a:lnTo>
                  <a:pt x="-759" y="335778"/>
                </a:lnTo>
                <a:close/>
              </a:path>
            </a:pathLst>
          </a:custGeom>
        </p:spPr>
      </p:pic>
      <p:grpSp>
        <p:nvGrpSpPr>
          <p:cNvPr id="3" name="Graphic 19">
            <a:extLst>
              <a:ext uri="{FF2B5EF4-FFF2-40B4-BE49-F238E27FC236}">
                <a16:creationId xmlns:a16="http://schemas.microsoft.com/office/drawing/2014/main" id="{C5E71B5D-48EF-4C0C-EAD0-5AB5396941FB}"/>
              </a:ext>
            </a:extLst>
          </p:cNvPr>
          <p:cNvGrpSpPr/>
          <p:nvPr userDrawn="1"/>
        </p:nvGrpSpPr>
        <p:grpSpPr>
          <a:xfrm>
            <a:off x="7039911" y="4480898"/>
            <a:ext cx="1654066" cy="458012"/>
            <a:chOff x="6239975" y="6135689"/>
            <a:chExt cx="2480773" cy="686928"/>
          </a:xfrm>
        </p:grpSpPr>
        <p:grpSp>
          <p:nvGrpSpPr>
            <p:cNvPr id="9" name="Graphic 19">
              <a:extLst>
                <a:ext uri="{FF2B5EF4-FFF2-40B4-BE49-F238E27FC236}">
                  <a16:creationId xmlns:a16="http://schemas.microsoft.com/office/drawing/2014/main" id="{C7BC50BE-BF24-F7F9-CEB3-4C11235452F6}"/>
                </a:ext>
              </a:extLst>
            </p:cNvPr>
            <p:cNvGrpSpPr/>
            <p:nvPr/>
          </p:nvGrpSpPr>
          <p:grpSpPr>
            <a:xfrm>
              <a:off x="7004027" y="6263759"/>
              <a:ext cx="934811" cy="125813"/>
              <a:chOff x="7004027" y="6263759"/>
              <a:chExt cx="934811" cy="125813"/>
            </a:xfrm>
            <a:solidFill>
              <a:srgbClr val="231F20"/>
            </a:solidFill>
          </p:grpSpPr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7FDD2A0-F129-79CA-2035-0D79B78DE0D3}"/>
                  </a:ext>
                </a:extLst>
              </p:cNvPr>
              <p:cNvSpPr/>
              <p:nvPr/>
            </p:nvSpPr>
            <p:spPr>
              <a:xfrm>
                <a:off x="7004027" y="6263759"/>
                <a:ext cx="75779" cy="107639"/>
              </a:xfrm>
              <a:custGeom>
                <a:avLst/>
                <a:gdLst>
                  <a:gd name="connsiteX0" fmla="*/ 60063 w 75779"/>
                  <a:gd name="connsiteY0" fmla="*/ 107640 h 107639"/>
                  <a:gd name="connsiteX1" fmla="*/ 60063 w 75779"/>
                  <a:gd name="connsiteY1" fmla="*/ 60806 h 107639"/>
                  <a:gd name="connsiteX2" fmla="*/ 15716 w 75779"/>
                  <a:gd name="connsiteY2" fmla="*/ 60806 h 107639"/>
                  <a:gd name="connsiteX3" fmla="*/ 15716 w 75779"/>
                  <a:gd name="connsiteY3" fmla="*/ 107640 h 107639"/>
                  <a:gd name="connsiteX4" fmla="*/ 0 w 75779"/>
                  <a:gd name="connsiteY4" fmla="*/ 107640 h 107639"/>
                  <a:gd name="connsiteX5" fmla="*/ 0 w 75779"/>
                  <a:gd name="connsiteY5" fmla="*/ 0 h 107639"/>
                  <a:gd name="connsiteX6" fmla="*/ 15716 w 75779"/>
                  <a:gd name="connsiteY6" fmla="*/ 0 h 107639"/>
                  <a:gd name="connsiteX7" fmla="*/ 15716 w 75779"/>
                  <a:gd name="connsiteY7" fmla="*/ 46405 h 107639"/>
                  <a:gd name="connsiteX8" fmla="*/ 60063 w 75779"/>
                  <a:gd name="connsiteY8" fmla="*/ 46405 h 107639"/>
                  <a:gd name="connsiteX9" fmla="*/ 60063 w 75779"/>
                  <a:gd name="connsiteY9" fmla="*/ 0 h 107639"/>
                  <a:gd name="connsiteX10" fmla="*/ 75779 w 75779"/>
                  <a:gd name="connsiteY10" fmla="*/ 0 h 107639"/>
                  <a:gd name="connsiteX11" fmla="*/ 75779 w 75779"/>
                  <a:gd name="connsiteY11" fmla="*/ 107640 h 107639"/>
                  <a:gd name="connsiteX12" fmla="*/ 60063 w 75779"/>
                  <a:gd name="connsiteY12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5779" h="107639">
                    <a:moveTo>
                      <a:pt x="60063" y="107640"/>
                    </a:moveTo>
                    <a:lnTo>
                      <a:pt x="60063" y="60806"/>
                    </a:lnTo>
                    <a:lnTo>
                      <a:pt x="15716" y="60806"/>
                    </a:lnTo>
                    <a:lnTo>
                      <a:pt x="15716" y="107640"/>
                    </a:lnTo>
                    <a:lnTo>
                      <a:pt x="0" y="107640"/>
                    </a:lnTo>
                    <a:lnTo>
                      <a:pt x="0" y="0"/>
                    </a:lnTo>
                    <a:lnTo>
                      <a:pt x="15716" y="0"/>
                    </a:lnTo>
                    <a:lnTo>
                      <a:pt x="15716" y="46405"/>
                    </a:lnTo>
                    <a:lnTo>
                      <a:pt x="60063" y="46405"/>
                    </a:lnTo>
                    <a:lnTo>
                      <a:pt x="60063" y="0"/>
                    </a:lnTo>
                    <a:lnTo>
                      <a:pt x="75779" y="0"/>
                    </a:lnTo>
                    <a:lnTo>
                      <a:pt x="75779" y="107640"/>
                    </a:lnTo>
                    <a:lnTo>
                      <a:pt x="60063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2FEBFD6F-FFFE-707C-BF19-0E8D513DEFCA}"/>
                  </a:ext>
                </a:extLst>
              </p:cNvPr>
              <p:cNvSpPr/>
              <p:nvPr/>
            </p:nvSpPr>
            <p:spPr>
              <a:xfrm>
                <a:off x="7095893" y="6288647"/>
                <a:ext cx="85495" cy="84780"/>
              </a:xfrm>
              <a:custGeom>
                <a:avLst/>
                <a:gdLst>
                  <a:gd name="connsiteX0" fmla="*/ 70408 w 85495"/>
                  <a:gd name="connsiteY0" fmla="*/ 82752 h 84780"/>
                  <a:gd name="connsiteX1" fmla="*/ 70408 w 85495"/>
                  <a:gd name="connsiteY1" fmla="*/ 70236 h 84780"/>
                  <a:gd name="connsiteX2" fmla="*/ 70122 w 85495"/>
                  <a:gd name="connsiteY2" fmla="*/ 70236 h 84780"/>
                  <a:gd name="connsiteX3" fmla="*/ 42777 w 85495"/>
                  <a:gd name="connsiteY3" fmla="*/ 84780 h 84780"/>
                  <a:gd name="connsiteX4" fmla="*/ 0 w 85495"/>
                  <a:gd name="connsiteY4" fmla="*/ 43776 h 84780"/>
                  <a:gd name="connsiteX5" fmla="*/ 42176 w 85495"/>
                  <a:gd name="connsiteY5" fmla="*/ 0 h 84780"/>
                  <a:gd name="connsiteX6" fmla="*/ 70093 w 85495"/>
                  <a:gd name="connsiteY6" fmla="*/ 13516 h 84780"/>
                  <a:gd name="connsiteX7" fmla="*/ 70379 w 85495"/>
                  <a:gd name="connsiteY7" fmla="*/ 13516 h 84780"/>
                  <a:gd name="connsiteX8" fmla="*/ 70379 w 85495"/>
                  <a:gd name="connsiteY8" fmla="*/ 2172 h 84780"/>
                  <a:gd name="connsiteX9" fmla="*/ 85495 w 85495"/>
                  <a:gd name="connsiteY9" fmla="*/ 2172 h 84780"/>
                  <a:gd name="connsiteX10" fmla="*/ 85495 w 85495"/>
                  <a:gd name="connsiteY10" fmla="*/ 82752 h 84780"/>
                  <a:gd name="connsiteX11" fmla="*/ 70379 w 85495"/>
                  <a:gd name="connsiteY11" fmla="*/ 82752 h 84780"/>
                  <a:gd name="connsiteX12" fmla="*/ 70694 w 85495"/>
                  <a:gd name="connsiteY12" fmla="*/ 42604 h 84780"/>
                  <a:gd name="connsiteX13" fmla="*/ 42634 w 85495"/>
                  <a:gd name="connsiteY13" fmla="*/ 13801 h 84780"/>
                  <a:gd name="connsiteX14" fmla="*/ 15145 w 85495"/>
                  <a:gd name="connsiteY14" fmla="*/ 42604 h 84780"/>
                  <a:gd name="connsiteX15" fmla="*/ 42634 w 85495"/>
                  <a:gd name="connsiteY15" fmla="*/ 70979 h 84780"/>
                  <a:gd name="connsiteX16" fmla="*/ 70694 w 85495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5" h="84780">
                    <a:moveTo>
                      <a:pt x="70408" y="82752"/>
                    </a:moveTo>
                    <a:lnTo>
                      <a:pt x="70408" y="70236"/>
                    </a:lnTo>
                    <a:lnTo>
                      <a:pt x="70122" y="70236"/>
                    </a:lnTo>
                    <a:cubicBezTo>
                      <a:pt x="64464" y="79837"/>
                      <a:pt x="54263" y="84780"/>
                      <a:pt x="42777" y="84780"/>
                    </a:cubicBezTo>
                    <a:cubicBezTo>
                      <a:pt x="19203" y="84780"/>
                      <a:pt x="0" y="67036"/>
                      <a:pt x="0" y="43776"/>
                    </a:cubicBezTo>
                    <a:cubicBezTo>
                      <a:pt x="0" y="18030"/>
                      <a:pt x="18460" y="0"/>
                      <a:pt x="42176" y="0"/>
                    </a:cubicBezTo>
                    <a:cubicBezTo>
                      <a:pt x="53949" y="0"/>
                      <a:pt x="63835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495" y="2172"/>
                    </a:lnTo>
                    <a:lnTo>
                      <a:pt x="85495" y="82752"/>
                    </a:lnTo>
                    <a:lnTo>
                      <a:pt x="70379" y="82752"/>
                    </a:lnTo>
                    <a:close/>
                    <a:moveTo>
                      <a:pt x="70694" y="42604"/>
                    </a:moveTo>
                    <a:cubicBezTo>
                      <a:pt x="70694" y="26889"/>
                      <a:pt x="59349" y="13801"/>
                      <a:pt x="42634" y="13801"/>
                    </a:cubicBezTo>
                    <a:cubicBezTo>
                      <a:pt x="27518" y="13801"/>
                      <a:pt x="15145" y="26746"/>
                      <a:pt x="15145" y="42604"/>
                    </a:cubicBezTo>
                    <a:cubicBezTo>
                      <a:pt x="15145" y="58463"/>
                      <a:pt x="27518" y="70979"/>
                      <a:pt x="42634" y="70979"/>
                    </a:cubicBezTo>
                    <a:cubicBezTo>
                      <a:pt x="57749" y="70979"/>
                      <a:pt x="70694" y="57892"/>
                      <a:pt x="7069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49757DA-4934-1E85-2B41-B48AA46901FA}"/>
                  </a:ext>
                </a:extLst>
              </p:cNvPr>
              <p:cNvSpPr/>
              <p:nvPr/>
            </p:nvSpPr>
            <p:spPr>
              <a:xfrm>
                <a:off x="7201047" y="6290819"/>
                <a:ext cx="81322" cy="98753"/>
              </a:xfrm>
              <a:custGeom>
                <a:avLst/>
                <a:gdLst>
                  <a:gd name="connsiteX0" fmla="*/ 66750 w 81322"/>
                  <a:gd name="connsiteY0" fmla="*/ 98753 h 98753"/>
                  <a:gd name="connsiteX1" fmla="*/ 66750 w 81322"/>
                  <a:gd name="connsiteY1" fmla="*/ 80580 h 98753"/>
                  <a:gd name="connsiteX2" fmla="*/ 0 w 81322"/>
                  <a:gd name="connsiteY2" fmla="*/ 80580 h 98753"/>
                  <a:gd name="connsiteX3" fmla="*/ 0 w 81322"/>
                  <a:gd name="connsiteY3" fmla="*/ 0 h 98753"/>
                  <a:gd name="connsiteX4" fmla="*/ 15145 w 81322"/>
                  <a:gd name="connsiteY4" fmla="*/ 0 h 98753"/>
                  <a:gd name="connsiteX5" fmla="*/ 15145 w 81322"/>
                  <a:gd name="connsiteY5" fmla="*/ 66750 h 98753"/>
                  <a:gd name="connsiteX6" fmla="*/ 51663 w 81322"/>
                  <a:gd name="connsiteY6" fmla="*/ 66750 h 98753"/>
                  <a:gd name="connsiteX7" fmla="*/ 51663 w 81322"/>
                  <a:gd name="connsiteY7" fmla="*/ 0 h 98753"/>
                  <a:gd name="connsiteX8" fmla="*/ 66779 w 81322"/>
                  <a:gd name="connsiteY8" fmla="*/ 0 h 98753"/>
                  <a:gd name="connsiteX9" fmla="*/ 66779 w 81322"/>
                  <a:gd name="connsiteY9" fmla="*/ 66750 h 98753"/>
                  <a:gd name="connsiteX10" fmla="*/ 81323 w 81322"/>
                  <a:gd name="connsiteY10" fmla="*/ 66750 h 98753"/>
                  <a:gd name="connsiteX11" fmla="*/ 81323 w 81322"/>
                  <a:gd name="connsiteY11" fmla="*/ 98753 h 98753"/>
                  <a:gd name="connsiteX12" fmla="*/ 66779 w 81322"/>
                  <a:gd name="connsiteY12" fmla="*/ 98753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322" h="98753">
                    <a:moveTo>
                      <a:pt x="66750" y="98753"/>
                    </a:moveTo>
                    <a:lnTo>
                      <a:pt x="66750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66750"/>
                    </a:lnTo>
                    <a:lnTo>
                      <a:pt x="51663" y="66750"/>
                    </a:lnTo>
                    <a:lnTo>
                      <a:pt x="51663" y="0"/>
                    </a:lnTo>
                    <a:lnTo>
                      <a:pt x="66779" y="0"/>
                    </a:lnTo>
                    <a:lnTo>
                      <a:pt x="66779" y="66750"/>
                    </a:lnTo>
                    <a:lnTo>
                      <a:pt x="81323" y="66750"/>
                    </a:lnTo>
                    <a:lnTo>
                      <a:pt x="81323" y="98753"/>
                    </a:lnTo>
                    <a:lnTo>
                      <a:pt x="66779" y="98753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71FE5A33-500C-43C9-EE8C-377007B9B32B}"/>
                  </a:ext>
                </a:extLst>
              </p:cNvPr>
              <p:cNvSpPr/>
              <p:nvPr/>
            </p:nvSpPr>
            <p:spPr>
              <a:xfrm>
                <a:off x="7294086" y="6263759"/>
                <a:ext cx="15115" cy="107639"/>
              </a:xfrm>
              <a:custGeom>
                <a:avLst/>
                <a:gdLst>
                  <a:gd name="connsiteX0" fmla="*/ 0 w 15115"/>
                  <a:gd name="connsiteY0" fmla="*/ 17745 h 107639"/>
                  <a:gd name="connsiteX1" fmla="*/ 0 w 15115"/>
                  <a:gd name="connsiteY1" fmla="*/ 0 h 107639"/>
                  <a:gd name="connsiteX2" fmla="*/ 15116 w 15115"/>
                  <a:gd name="connsiteY2" fmla="*/ 0 h 107639"/>
                  <a:gd name="connsiteX3" fmla="*/ 15116 w 15115"/>
                  <a:gd name="connsiteY3" fmla="*/ 17745 h 107639"/>
                  <a:gd name="connsiteX4" fmla="*/ 0 w 15115"/>
                  <a:gd name="connsiteY4" fmla="*/ 17745 h 107639"/>
                  <a:gd name="connsiteX5" fmla="*/ 0 w 15115"/>
                  <a:gd name="connsiteY5" fmla="*/ 107640 h 107639"/>
                  <a:gd name="connsiteX6" fmla="*/ 0 w 15115"/>
                  <a:gd name="connsiteY6" fmla="*/ 27060 h 107639"/>
                  <a:gd name="connsiteX7" fmla="*/ 15116 w 15115"/>
                  <a:gd name="connsiteY7" fmla="*/ 27060 h 107639"/>
                  <a:gd name="connsiteX8" fmla="*/ 15116 w 15115"/>
                  <a:gd name="connsiteY8" fmla="*/ 107640 h 107639"/>
                  <a:gd name="connsiteX9" fmla="*/ 0 w 15115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15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16" y="0"/>
                    </a:lnTo>
                    <a:lnTo>
                      <a:pt x="15116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16" y="27060"/>
                    </a:lnTo>
                    <a:lnTo>
                      <a:pt x="15116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3DAD68F3-ED32-F0DF-4F76-B6892E4FFDFA}"/>
                  </a:ext>
                </a:extLst>
              </p:cNvPr>
              <p:cNvSpPr/>
              <p:nvPr/>
            </p:nvSpPr>
            <p:spPr>
              <a:xfrm>
                <a:off x="7324461" y="6288619"/>
                <a:ext cx="86983" cy="84808"/>
              </a:xfrm>
              <a:custGeom>
                <a:avLst/>
                <a:gdLst>
                  <a:gd name="connsiteX0" fmla="*/ 42918 w 86983"/>
                  <a:gd name="connsiteY0" fmla="*/ 84809 h 84808"/>
                  <a:gd name="connsiteX1" fmla="*/ 0 w 86983"/>
                  <a:gd name="connsiteY1" fmla="*/ 42776 h 84808"/>
                  <a:gd name="connsiteX2" fmla="*/ 44062 w 86983"/>
                  <a:gd name="connsiteY2" fmla="*/ 0 h 84808"/>
                  <a:gd name="connsiteX3" fmla="*/ 86980 w 86983"/>
                  <a:gd name="connsiteY3" fmla="*/ 43062 h 84808"/>
                  <a:gd name="connsiteX4" fmla="*/ 42918 w 86983"/>
                  <a:gd name="connsiteY4" fmla="*/ 84809 h 84808"/>
                  <a:gd name="connsiteX5" fmla="*/ 43347 w 86983"/>
                  <a:gd name="connsiteY5" fmla="*/ 13830 h 84808"/>
                  <a:gd name="connsiteX6" fmla="*/ 15115 w 86983"/>
                  <a:gd name="connsiteY6" fmla="*/ 42319 h 84808"/>
                  <a:gd name="connsiteX7" fmla="*/ 43033 w 86983"/>
                  <a:gd name="connsiteY7" fmla="*/ 70979 h 84808"/>
                  <a:gd name="connsiteX8" fmla="*/ 71836 w 86983"/>
                  <a:gd name="connsiteY8" fmla="*/ 42176 h 84808"/>
                  <a:gd name="connsiteX9" fmla="*/ 43319 w 86983"/>
                  <a:gd name="connsiteY9" fmla="*/ 13830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983" h="84808">
                    <a:moveTo>
                      <a:pt x="42918" y="84809"/>
                    </a:moveTo>
                    <a:cubicBezTo>
                      <a:pt x="20230" y="84809"/>
                      <a:pt x="0" y="65464"/>
                      <a:pt x="0" y="42776"/>
                    </a:cubicBezTo>
                    <a:cubicBezTo>
                      <a:pt x="0" y="18202"/>
                      <a:pt x="19344" y="0"/>
                      <a:pt x="44062" y="0"/>
                    </a:cubicBezTo>
                    <a:cubicBezTo>
                      <a:pt x="66321" y="0"/>
                      <a:pt x="87266" y="17459"/>
                      <a:pt x="86980" y="43062"/>
                    </a:cubicBezTo>
                    <a:cubicBezTo>
                      <a:pt x="86694" y="64578"/>
                      <a:pt x="68664" y="84809"/>
                      <a:pt x="42918" y="84809"/>
                    </a:cubicBezTo>
                    <a:close/>
                    <a:moveTo>
                      <a:pt x="43347" y="13830"/>
                    </a:moveTo>
                    <a:cubicBezTo>
                      <a:pt x="28231" y="13830"/>
                      <a:pt x="15115" y="26631"/>
                      <a:pt x="15115" y="42319"/>
                    </a:cubicBezTo>
                    <a:cubicBezTo>
                      <a:pt x="15115" y="58006"/>
                      <a:pt x="27774" y="70979"/>
                      <a:pt x="43033" y="70979"/>
                    </a:cubicBezTo>
                    <a:cubicBezTo>
                      <a:pt x="58292" y="70979"/>
                      <a:pt x="71836" y="58463"/>
                      <a:pt x="71836" y="42176"/>
                    </a:cubicBezTo>
                    <a:cubicBezTo>
                      <a:pt x="71836" y="25888"/>
                      <a:pt x="59178" y="13830"/>
                      <a:pt x="43319" y="138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A6B9E1DD-6098-24D3-9E34-6E50C2BCE800}"/>
                  </a:ext>
                </a:extLst>
              </p:cNvPr>
              <p:cNvSpPr/>
              <p:nvPr/>
            </p:nvSpPr>
            <p:spPr>
              <a:xfrm>
                <a:off x="7426242" y="6290819"/>
                <a:ext cx="67493" cy="80579"/>
              </a:xfrm>
              <a:custGeom>
                <a:avLst/>
                <a:gdLst>
                  <a:gd name="connsiteX0" fmla="*/ 52377 w 67493"/>
                  <a:gd name="connsiteY0" fmla="*/ 80580 h 80579"/>
                  <a:gd name="connsiteX1" fmla="*/ 52377 w 67493"/>
                  <a:gd name="connsiteY1" fmla="*/ 46119 h 80579"/>
                  <a:gd name="connsiteX2" fmla="*/ 15145 w 67493"/>
                  <a:gd name="connsiteY2" fmla="*/ 46119 h 80579"/>
                  <a:gd name="connsiteX3" fmla="*/ 15145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45 w 67493"/>
                  <a:gd name="connsiteY6" fmla="*/ 0 h 80579"/>
                  <a:gd name="connsiteX7" fmla="*/ 15145 w 67493"/>
                  <a:gd name="connsiteY7" fmla="*/ 32146 h 80579"/>
                  <a:gd name="connsiteX8" fmla="*/ 52377 w 67493"/>
                  <a:gd name="connsiteY8" fmla="*/ 32146 h 80579"/>
                  <a:gd name="connsiteX9" fmla="*/ 52377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77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A79A1FF-DD1C-7F66-5E45-48048D9EC136}"/>
                  </a:ext>
                </a:extLst>
              </p:cNvPr>
              <p:cNvSpPr/>
              <p:nvPr/>
            </p:nvSpPr>
            <p:spPr>
              <a:xfrm>
                <a:off x="7508822" y="6288647"/>
                <a:ext cx="85495" cy="84780"/>
              </a:xfrm>
              <a:custGeom>
                <a:avLst/>
                <a:gdLst>
                  <a:gd name="connsiteX0" fmla="*/ 70408 w 85495"/>
                  <a:gd name="connsiteY0" fmla="*/ 82752 h 84780"/>
                  <a:gd name="connsiteX1" fmla="*/ 70408 w 85495"/>
                  <a:gd name="connsiteY1" fmla="*/ 70236 h 84780"/>
                  <a:gd name="connsiteX2" fmla="*/ 70122 w 85495"/>
                  <a:gd name="connsiteY2" fmla="*/ 70236 h 84780"/>
                  <a:gd name="connsiteX3" fmla="*/ 42777 w 85495"/>
                  <a:gd name="connsiteY3" fmla="*/ 84780 h 84780"/>
                  <a:gd name="connsiteX4" fmla="*/ 0 w 85495"/>
                  <a:gd name="connsiteY4" fmla="*/ 43776 h 84780"/>
                  <a:gd name="connsiteX5" fmla="*/ 42176 w 85495"/>
                  <a:gd name="connsiteY5" fmla="*/ 0 h 84780"/>
                  <a:gd name="connsiteX6" fmla="*/ 70093 w 85495"/>
                  <a:gd name="connsiteY6" fmla="*/ 13516 h 84780"/>
                  <a:gd name="connsiteX7" fmla="*/ 70379 w 85495"/>
                  <a:gd name="connsiteY7" fmla="*/ 13516 h 84780"/>
                  <a:gd name="connsiteX8" fmla="*/ 70379 w 85495"/>
                  <a:gd name="connsiteY8" fmla="*/ 2172 h 84780"/>
                  <a:gd name="connsiteX9" fmla="*/ 85495 w 85495"/>
                  <a:gd name="connsiteY9" fmla="*/ 2172 h 84780"/>
                  <a:gd name="connsiteX10" fmla="*/ 85495 w 85495"/>
                  <a:gd name="connsiteY10" fmla="*/ 82752 h 84780"/>
                  <a:gd name="connsiteX11" fmla="*/ 70379 w 85495"/>
                  <a:gd name="connsiteY11" fmla="*/ 82752 h 84780"/>
                  <a:gd name="connsiteX12" fmla="*/ 70693 w 85495"/>
                  <a:gd name="connsiteY12" fmla="*/ 42604 h 84780"/>
                  <a:gd name="connsiteX13" fmla="*/ 42605 w 85495"/>
                  <a:gd name="connsiteY13" fmla="*/ 13801 h 84780"/>
                  <a:gd name="connsiteX14" fmla="*/ 15116 w 85495"/>
                  <a:gd name="connsiteY14" fmla="*/ 42604 h 84780"/>
                  <a:gd name="connsiteX15" fmla="*/ 42605 w 85495"/>
                  <a:gd name="connsiteY15" fmla="*/ 70979 h 84780"/>
                  <a:gd name="connsiteX16" fmla="*/ 70693 w 85495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5" h="84780">
                    <a:moveTo>
                      <a:pt x="70408" y="82752"/>
                    </a:moveTo>
                    <a:lnTo>
                      <a:pt x="70408" y="70236"/>
                    </a:lnTo>
                    <a:lnTo>
                      <a:pt x="70122" y="70236"/>
                    </a:lnTo>
                    <a:cubicBezTo>
                      <a:pt x="64464" y="79837"/>
                      <a:pt x="54263" y="84780"/>
                      <a:pt x="42777" y="84780"/>
                    </a:cubicBezTo>
                    <a:cubicBezTo>
                      <a:pt x="19203" y="84780"/>
                      <a:pt x="0" y="67036"/>
                      <a:pt x="0" y="43776"/>
                    </a:cubicBezTo>
                    <a:cubicBezTo>
                      <a:pt x="0" y="18030"/>
                      <a:pt x="18460" y="0"/>
                      <a:pt x="42176" y="0"/>
                    </a:cubicBezTo>
                    <a:cubicBezTo>
                      <a:pt x="53949" y="0"/>
                      <a:pt x="63835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495" y="2172"/>
                    </a:lnTo>
                    <a:lnTo>
                      <a:pt x="85495" y="82752"/>
                    </a:lnTo>
                    <a:lnTo>
                      <a:pt x="70379" y="82752"/>
                    </a:lnTo>
                    <a:close/>
                    <a:moveTo>
                      <a:pt x="70693" y="42604"/>
                    </a:moveTo>
                    <a:cubicBezTo>
                      <a:pt x="70693" y="26889"/>
                      <a:pt x="59349" y="13801"/>
                      <a:pt x="42605" y="13801"/>
                    </a:cubicBezTo>
                    <a:cubicBezTo>
                      <a:pt x="27489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1" y="70979"/>
                      <a:pt x="70693" y="57892"/>
                      <a:pt x="70693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92A73B57-71C6-9DEE-E1D1-3655103C038B}"/>
                  </a:ext>
                </a:extLst>
              </p:cNvPr>
              <p:cNvSpPr/>
              <p:nvPr/>
            </p:nvSpPr>
            <p:spPr>
              <a:xfrm>
                <a:off x="7604347" y="6290819"/>
                <a:ext cx="83208" cy="80579"/>
              </a:xfrm>
              <a:custGeom>
                <a:avLst/>
                <a:gdLst>
                  <a:gd name="connsiteX0" fmla="*/ 66921 w 83208"/>
                  <a:gd name="connsiteY0" fmla="*/ 80580 h 80579"/>
                  <a:gd name="connsiteX1" fmla="*/ 41462 w 83208"/>
                  <a:gd name="connsiteY1" fmla="*/ 17745 h 80579"/>
                  <a:gd name="connsiteX2" fmla="*/ 15716 w 83208"/>
                  <a:gd name="connsiteY2" fmla="*/ 80580 h 80579"/>
                  <a:gd name="connsiteX3" fmla="*/ 0 w 83208"/>
                  <a:gd name="connsiteY3" fmla="*/ 80580 h 80579"/>
                  <a:gd name="connsiteX4" fmla="*/ 33746 w 83208"/>
                  <a:gd name="connsiteY4" fmla="*/ 0 h 80579"/>
                  <a:gd name="connsiteX5" fmla="*/ 49462 w 83208"/>
                  <a:gd name="connsiteY5" fmla="*/ 0 h 80579"/>
                  <a:gd name="connsiteX6" fmla="*/ 83208 w 83208"/>
                  <a:gd name="connsiteY6" fmla="*/ 80580 h 80579"/>
                  <a:gd name="connsiteX7" fmla="*/ 66921 w 83208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8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6" y="0"/>
                    </a:lnTo>
                    <a:lnTo>
                      <a:pt x="49462" y="0"/>
                    </a:lnTo>
                    <a:lnTo>
                      <a:pt x="83208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20AF6068-DA3D-91FE-DB34-8A931FED7990}"/>
                  </a:ext>
                </a:extLst>
              </p:cNvPr>
              <p:cNvSpPr/>
              <p:nvPr/>
            </p:nvSpPr>
            <p:spPr>
              <a:xfrm>
                <a:off x="7696985" y="6290819"/>
                <a:ext cx="61692" cy="80579"/>
              </a:xfrm>
              <a:custGeom>
                <a:avLst/>
                <a:gdLst>
                  <a:gd name="connsiteX0" fmla="*/ 0 w 61692"/>
                  <a:gd name="connsiteY0" fmla="*/ 80580 h 80579"/>
                  <a:gd name="connsiteX1" fmla="*/ 0 w 61692"/>
                  <a:gd name="connsiteY1" fmla="*/ 0 h 80579"/>
                  <a:gd name="connsiteX2" fmla="*/ 15145 w 61692"/>
                  <a:gd name="connsiteY2" fmla="*/ 0 h 80579"/>
                  <a:gd name="connsiteX3" fmla="*/ 15145 w 61692"/>
                  <a:gd name="connsiteY3" fmla="*/ 29374 h 80579"/>
                  <a:gd name="connsiteX4" fmla="*/ 34060 w 61692"/>
                  <a:gd name="connsiteY4" fmla="*/ 29374 h 80579"/>
                  <a:gd name="connsiteX5" fmla="*/ 61692 w 61692"/>
                  <a:gd name="connsiteY5" fmla="*/ 54377 h 80579"/>
                  <a:gd name="connsiteX6" fmla="*/ 31860 w 61692"/>
                  <a:gd name="connsiteY6" fmla="*/ 80551 h 80579"/>
                  <a:gd name="connsiteX7" fmla="*/ 0 w 61692"/>
                  <a:gd name="connsiteY7" fmla="*/ 80551 h 80579"/>
                  <a:gd name="connsiteX8" fmla="*/ 30546 w 61692"/>
                  <a:gd name="connsiteY8" fmla="*/ 66750 h 80579"/>
                  <a:gd name="connsiteX9" fmla="*/ 46548 w 61692"/>
                  <a:gd name="connsiteY9" fmla="*/ 54691 h 80579"/>
                  <a:gd name="connsiteX10" fmla="*/ 31146 w 61692"/>
                  <a:gd name="connsiteY10" fmla="*/ 43347 h 80579"/>
                  <a:gd name="connsiteX11" fmla="*/ 15145 w 61692"/>
                  <a:gd name="connsiteY11" fmla="*/ 43347 h 80579"/>
                  <a:gd name="connsiteX12" fmla="*/ 15145 w 61692"/>
                  <a:gd name="connsiteY12" fmla="*/ 66750 h 80579"/>
                  <a:gd name="connsiteX13" fmla="*/ 30546 w 61692"/>
                  <a:gd name="connsiteY13" fmla="*/ 6675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1692" h="80579">
                    <a:moveTo>
                      <a:pt x="0" y="80580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29374"/>
                    </a:lnTo>
                    <a:lnTo>
                      <a:pt x="34060" y="29374"/>
                    </a:lnTo>
                    <a:cubicBezTo>
                      <a:pt x="50777" y="29374"/>
                      <a:pt x="61692" y="39118"/>
                      <a:pt x="61692" y="54377"/>
                    </a:cubicBezTo>
                    <a:cubicBezTo>
                      <a:pt x="61692" y="68779"/>
                      <a:pt x="54406" y="80551"/>
                      <a:pt x="31860" y="80551"/>
                    </a:cubicBezTo>
                    <a:lnTo>
                      <a:pt x="0" y="80551"/>
                    </a:lnTo>
                    <a:close/>
                    <a:moveTo>
                      <a:pt x="30546" y="66750"/>
                    </a:moveTo>
                    <a:cubicBezTo>
                      <a:pt x="39118" y="66750"/>
                      <a:pt x="46548" y="63978"/>
                      <a:pt x="46548" y="54691"/>
                    </a:cubicBezTo>
                    <a:cubicBezTo>
                      <a:pt x="46548" y="47119"/>
                      <a:pt x="40890" y="43347"/>
                      <a:pt x="31146" y="43347"/>
                    </a:cubicBezTo>
                    <a:lnTo>
                      <a:pt x="15145" y="43347"/>
                    </a:lnTo>
                    <a:lnTo>
                      <a:pt x="15145" y="66750"/>
                    </a:lnTo>
                    <a:lnTo>
                      <a:pt x="30546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31CE98EA-DD01-112D-DBEB-E6A471AB11E0}"/>
                  </a:ext>
                </a:extLst>
              </p:cNvPr>
              <p:cNvSpPr/>
              <p:nvPr/>
            </p:nvSpPr>
            <p:spPr>
              <a:xfrm>
                <a:off x="7770678" y="6290819"/>
                <a:ext cx="67492" cy="80579"/>
              </a:xfrm>
              <a:custGeom>
                <a:avLst/>
                <a:gdLst>
                  <a:gd name="connsiteX0" fmla="*/ 52377 w 67492"/>
                  <a:gd name="connsiteY0" fmla="*/ 80580 h 80579"/>
                  <a:gd name="connsiteX1" fmla="*/ 52377 w 67492"/>
                  <a:gd name="connsiteY1" fmla="*/ 46119 h 80579"/>
                  <a:gd name="connsiteX2" fmla="*/ 15145 w 67492"/>
                  <a:gd name="connsiteY2" fmla="*/ 46119 h 80579"/>
                  <a:gd name="connsiteX3" fmla="*/ 15145 w 67492"/>
                  <a:gd name="connsiteY3" fmla="*/ 80580 h 80579"/>
                  <a:gd name="connsiteX4" fmla="*/ 0 w 67492"/>
                  <a:gd name="connsiteY4" fmla="*/ 80580 h 80579"/>
                  <a:gd name="connsiteX5" fmla="*/ 0 w 67492"/>
                  <a:gd name="connsiteY5" fmla="*/ 0 h 80579"/>
                  <a:gd name="connsiteX6" fmla="*/ 15145 w 67492"/>
                  <a:gd name="connsiteY6" fmla="*/ 0 h 80579"/>
                  <a:gd name="connsiteX7" fmla="*/ 15145 w 67492"/>
                  <a:gd name="connsiteY7" fmla="*/ 32146 h 80579"/>
                  <a:gd name="connsiteX8" fmla="*/ 52377 w 67492"/>
                  <a:gd name="connsiteY8" fmla="*/ 32146 h 80579"/>
                  <a:gd name="connsiteX9" fmla="*/ 52377 w 67492"/>
                  <a:gd name="connsiteY9" fmla="*/ 0 h 80579"/>
                  <a:gd name="connsiteX10" fmla="*/ 67492 w 67492"/>
                  <a:gd name="connsiteY10" fmla="*/ 0 h 80579"/>
                  <a:gd name="connsiteX11" fmla="*/ 67492 w 67492"/>
                  <a:gd name="connsiteY11" fmla="*/ 80580 h 80579"/>
                  <a:gd name="connsiteX12" fmla="*/ 52377 w 67492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2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2" y="0"/>
                    </a:lnTo>
                    <a:lnTo>
                      <a:pt x="67492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2031C5E7-EFEE-97B7-F2DF-E0D805A345EB}"/>
                  </a:ext>
                </a:extLst>
              </p:cNvPr>
              <p:cNvSpPr/>
              <p:nvPr/>
            </p:nvSpPr>
            <p:spPr>
              <a:xfrm>
                <a:off x="7853315" y="6288647"/>
                <a:ext cx="85523" cy="84780"/>
              </a:xfrm>
              <a:custGeom>
                <a:avLst/>
                <a:gdLst>
                  <a:gd name="connsiteX0" fmla="*/ 70379 w 85523"/>
                  <a:gd name="connsiteY0" fmla="*/ 82752 h 84780"/>
                  <a:gd name="connsiteX1" fmla="*/ 70379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9 w 85523"/>
                  <a:gd name="connsiteY7" fmla="*/ 13516 h 84780"/>
                  <a:gd name="connsiteX8" fmla="*/ 70379 w 85523"/>
                  <a:gd name="connsiteY8" fmla="*/ 2172 h 84780"/>
                  <a:gd name="connsiteX9" fmla="*/ 85523 w 85523"/>
                  <a:gd name="connsiteY9" fmla="*/ 2172 h 84780"/>
                  <a:gd name="connsiteX10" fmla="*/ 85523 w 85523"/>
                  <a:gd name="connsiteY10" fmla="*/ 82752 h 84780"/>
                  <a:gd name="connsiteX11" fmla="*/ 70379 w 85523"/>
                  <a:gd name="connsiteY11" fmla="*/ 82752 h 84780"/>
                  <a:gd name="connsiteX12" fmla="*/ 70664 w 85523"/>
                  <a:gd name="connsiteY12" fmla="*/ 42604 h 84780"/>
                  <a:gd name="connsiteX13" fmla="*/ 42605 w 85523"/>
                  <a:gd name="connsiteY13" fmla="*/ 13801 h 84780"/>
                  <a:gd name="connsiteX14" fmla="*/ 15116 w 85523"/>
                  <a:gd name="connsiteY14" fmla="*/ 42604 h 84780"/>
                  <a:gd name="connsiteX15" fmla="*/ 42605 w 85523"/>
                  <a:gd name="connsiteY15" fmla="*/ 70979 h 84780"/>
                  <a:gd name="connsiteX16" fmla="*/ 70664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9" y="82752"/>
                    </a:moveTo>
                    <a:lnTo>
                      <a:pt x="70379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9" y="0"/>
                      <a:pt x="63864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523" y="2172"/>
                    </a:lnTo>
                    <a:lnTo>
                      <a:pt x="85523" y="82752"/>
                    </a:lnTo>
                    <a:lnTo>
                      <a:pt x="70379" y="82752"/>
                    </a:lnTo>
                    <a:close/>
                    <a:moveTo>
                      <a:pt x="70664" y="42604"/>
                    </a:moveTo>
                    <a:cubicBezTo>
                      <a:pt x="70664" y="26889"/>
                      <a:pt x="59321" y="13801"/>
                      <a:pt x="42605" y="13801"/>
                    </a:cubicBezTo>
                    <a:cubicBezTo>
                      <a:pt x="27460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grpSp>
          <p:nvGrpSpPr>
            <p:cNvPr id="174" name="Graphic 19">
              <a:extLst>
                <a:ext uri="{FF2B5EF4-FFF2-40B4-BE49-F238E27FC236}">
                  <a16:creationId xmlns:a16="http://schemas.microsoft.com/office/drawing/2014/main" id="{EC72F650-D26C-178C-0CA6-FE37E8EF7F55}"/>
                </a:ext>
              </a:extLst>
            </p:cNvPr>
            <p:cNvGrpSpPr/>
            <p:nvPr/>
          </p:nvGrpSpPr>
          <p:grpSpPr>
            <a:xfrm>
              <a:off x="7993873" y="6263759"/>
              <a:ext cx="726876" cy="109697"/>
              <a:chOff x="7993873" y="6263759"/>
              <a:chExt cx="726876" cy="109697"/>
            </a:xfrm>
            <a:solidFill>
              <a:srgbClr val="231F20"/>
            </a:solidFill>
          </p:grpSpPr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D9F1E5B6-F6C6-517E-656E-439B9C7AC816}"/>
                  </a:ext>
                </a:extLst>
              </p:cNvPr>
              <p:cNvSpPr/>
              <p:nvPr/>
            </p:nvSpPr>
            <p:spPr>
              <a:xfrm>
                <a:off x="7993873" y="6263759"/>
                <a:ext cx="95838" cy="107639"/>
              </a:xfrm>
              <a:custGeom>
                <a:avLst/>
                <a:gdLst>
                  <a:gd name="connsiteX0" fmla="*/ 79094 w 95838"/>
                  <a:gd name="connsiteY0" fmla="*/ 107640 h 107639"/>
                  <a:gd name="connsiteX1" fmla="*/ 67178 w 95838"/>
                  <a:gd name="connsiteY1" fmla="*/ 75922 h 107639"/>
                  <a:gd name="connsiteX2" fmla="*/ 28489 w 95838"/>
                  <a:gd name="connsiteY2" fmla="*/ 75922 h 107639"/>
                  <a:gd name="connsiteX3" fmla="*/ 16573 w 95838"/>
                  <a:gd name="connsiteY3" fmla="*/ 107640 h 107639"/>
                  <a:gd name="connsiteX4" fmla="*/ 0 w 95838"/>
                  <a:gd name="connsiteY4" fmla="*/ 107640 h 107639"/>
                  <a:gd name="connsiteX5" fmla="*/ 40862 w 95838"/>
                  <a:gd name="connsiteY5" fmla="*/ 0 h 107639"/>
                  <a:gd name="connsiteX6" fmla="*/ 54977 w 95838"/>
                  <a:gd name="connsiteY6" fmla="*/ 0 h 107639"/>
                  <a:gd name="connsiteX7" fmla="*/ 95839 w 95838"/>
                  <a:gd name="connsiteY7" fmla="*/ 107640 h 107639"/>
                  <a:gd name="connsiteX8" fmla="*/ 79123 w 95838"/>
                  <a:gd name="connsiteY8" fmla="*/ 107640 h 107639"/>
                  <a:gd name="connsiteX9" fmla="*/ 48120 w 95838"/>
                  <a:gd name="connsiteY9" fmla="*/ 20374 h 107639"/>
                  <a:gd name="connsiteX10" fmla="*/ 47834 w 95838"/>
                  <a:gd name="connsiteY10" fmla="*/ 20374 h 107639"/>
                  <a:gd name="connsiteX11" fmla="*/ 34004 w 95838"/>
                  <a:gd name="connsiteY11" fmla="*/ 61521 h 107639"/>
                  <a:gd name="connsiteX12" fmla="*/ 61778 w 95838"/>
                  <a:gd name="connsiteY12" fmla="*/ 61521 h 107639"/>
                  <a:gd name="connsiteX13" fmla="*/ 48120 w 95838"/>
                  <a:gd name="connsiteY13" fmla="*/ 20374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5838" h="107639">
                    <a:moveTo>
                      <a:pt x="79094" y="107640"/>
                    </a:moveTo>
                    <a:lnTo>
                      <a:pt x="67178" y="75922"/>
                    </a:lnTo>
                    <a:lnTo>
                      <a:pt x="28489" y="75922"/>
                    </a:lnTo>
                    <a:lnTo>
                      <a:pt x="16573" y="107640"/>
                    </a:lnTo>
                    <a:lnTo>
                      <a:pt x="0" y="107640"/>
                    </a:lnTo>
                    <a:lnTo>
                      <a:pt x="40862" y="0"/>
                    </a:lnTo>
                    <a:lnTo>
                      <a:pt x="54977" y="0"/>
                    </a:lnTo>
                    <a:lnTo>
                      <a:pt x="95839" y="107640"/>
                    </a:lnTo>
                    <a:lnTo>
                      <a:pt x="79123" y="107640"/>
                    </a:lnTo>
                    <a:close/>
                    <a:moveTo>
                      <a:pt x="48120" y="20374"/>
                    </a:moveTo>
                    <a:lnTo>
                      <a:pt x="47834" y="20374"/>
                    </a:lnTo>
                    <a:lnTo>
                      <a:pt x="34004" y="61521"/>
                    </a:lnTo>
                    <a:lnTo>
                      <a:pt x="61778" y="61521"/>
                    </a:lnTo>
                    <a:lnTo>
                      <a:pt x="48120" y="20374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029B101F-E908-9C8F-55BC-6076EF5A39C6}"/>
                  </a:ext>
                </a:extLst>
              </p:cNvPr>
              <p:cNvSpPr/>
              <p:nvPr/>
            </p:nvSpPr>
            <p:spPr>
              <a:xfrm>
                <a:off x="8093312" y="6288619"/>
                <a:ext cx="81008" cy="84808"/>
              </a:xfrm>
              <a:custGeom>
                <a:avLst/>
                <a:gdLst>
                  <a:gd name="connsiteX0" fmla="*/ 81009 w 81008"/>
                  <a:gd name="connsiteY0" fmla="*/ 56149 h 84808"/>
                  <a:gd name="connsiteX1" fmla="*/ 41318 w 81008"/>
                  <a:gd name="connsiteY1" fmla="*/ 84809 h 84808"/>
                  <a:gd name="connsiteX2" fmla="*/ 0 w 81008"/>
                  <a:gd name="connsiteY2" fmla="*/ 43205 h 84808"/>
                  <a:gd name="connsiteX3" fmla="*/ 41148 w 81008"/>
                  <a:gd name="connsiteY3" fmla="*/ 0 h 84808"/>
                  <a:gd name="connsiteX4" fmla="*/ 81009 w 81008"/>
                  <a:gd name="connsiteY4" fmla="*/ 28946 h 84808"/>
                  <a:gd name="connsiteX5" fmla="*/ 64292 w 81008"/>
                  <a:gd name="connsiteY5" fmla="*/ 28946 h 84808"/>
                  <a:gd name="connsiteX6" fmla="*/ 41605 w 81008"/>
                  <a:gd name="connsiteY6" fmla="*/ 13830 h 84808"/>
                  <a:gd name="connsiteX7" fmla="*/ 15145 w 81008"/>
                  <a:gd name="connsiteY7" fmla="*/ 42319 h 84808"/>
                  <a:gd name="connsiteX8" fmla="*/ 41318 w 81008"/>
                  <a:gd name="connsiteY8" fmla="*/ 70979 h 84808"/>
                  <a:gd name="connsiteX9" fmla="*/ 64149 w 81008"/>
                  <a:gd name="connsiteY9" fmla="*/ 56149 h 84808"/>
                  <a:gd name="connsiteX10" fmla="*/ 81009 w 81008"/>
                  <a:gd name="connsiteY10" fmla="*/ 56149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08" h="84808">
                    <a:moveTo>
                      <a:pt x="81009" y="56149"/>
                    </a:moveTo>
                    <a:cubicBezTo>
                      <a:pt x="74608" y="74322"/>
                      <a:pt x="59206" y="84809"/>
                      <a:pt x="41318" y="84809"/>
                    </a:cubicBezTo>
                    <a:cubicBezTo>
                      <a:pt x="18202" y="84809"/>
                      <a:pt x="0" y="66178"/>
                      <a:pt x="0" y="43205"/>
                    </a:cubicBezTo>
                    <a:cubicBezTo>
                      <a:pt x="0" y="18916"/>
                      <a:pt x="17602" y="0"/>
                      <a:pt x="41148" y="0"/>
                    </a:cubicBezTo>
                    <a:cubicBezTo>
                      <a:pt x="59492" y="0"/>
                      <a:pt x="76208" y="11487"/>
                      <a:pt x="81009" y="28946"/>
                    </a:cubicBezTo>
                    <a:lnTo>
                      <a:pt x="64292" y="28946"/>
                    </a:lnTo>
                    <a:cubicBezTo>
                      <a:pt x="59778" y="19488"/>
                      <a:pt x="52520" y="13830"/>
                      <a:pt x="41605" y="13830"/>
                    </a:cubicBezTo>
                    <a:cubicBezTo>
                      <a:pt x="25746" y="13830"/>
                      <a:pt x="15145" y="25888"/>
                      <a:pt x="15145" y="42319"/>
                    </a:cubicBezTo>
                    <a:cubicBezTo>
                      <a:pt x="15145" y="58749"/>
                      <a:pt x="26060" y="70979"/>
                      <a:pt x="41318" y="70979"/>
                    </a:cubicBezTo>
                    <a:cubicBezTo>
                      <a:pt x="51634" y="70979"/>
                      <a:pt x="59949" y="65435"/>
                      <a:pt x="64149" y="56149"/>
                    </a:cubicBezTo>
                    <a:lnTo>
                      <a:pt x="81009" y="56149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AC4B502D-D159-B388-54A3-619A82DA0D53}"/>
                  </a:ext>
                </a:extLst>
              </p:cNvPr>
              <p:cNvSpPr/>
              <p:nvPr/>
            </p:nvSpPr>
            <p:spPr>
              <a:xfrm>
                <a:off x="8184036" y="6288647"/>
                <a:ext cx="85523" cy="84780"/>
              </a:xfrm>
              <a:custGeom>
                <a:avLst/>
                <a:gdLst>
                  <a:gd name="connsiteX0" fmla="*/ 70379 w 85523"/>
                  <a:gd name="connsiteY0" fmla="*/ 82752 h 84780"/>
                  <a:gd name="connsiteX1" fmla="*/ 70379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9 w 85523"/>
                  <a:gd name="connsiteY7" fmla="*/ 13516 h 84780"/>
                  <a:gd name="connsiteX8" fmla="*/ 70379 w 85523"/>
                  <a:gd name="connsiteY8" fmla="*/ 2172 h 84780"/>
                  <a:gd name="connsiteX9" fmla="*/ 85524 w 85523"/>
                  <a:gd name="connsiteY9" fmla="*/ 2172 h 84780"/>
                  <a:gd name="connsiteX10" fmla="*/ 85524 w 85523"/>
                  <a:gd name="connsiteY10" fmla="*/ 82752 h 84780"/>
                  <a:gd name="connsiteX11" fmla="*/ 70379 w 85523"/>
                  <a:gd name="connsiteY11" fmla="*/ 82752 h 84780"/>
                  <a:gd name="connsiteX12" fmla="*/ 70664 w 85523"/>
                  <a:gd name="connsiteY12" fmla="*/ 42604 h 84780"/>
                  <a:gd name="connsiteX13" fmla="*/ 42605 w 85523"/>
                  <a:gd name="connsiteY13" fmla="*/ 13801 h 84780"/>
                  <a:gd name="connsiteX14" fmla="*/ 15116 w 85523"/>
                  <a:gd name="connsiteY14" fmla="*/ 42604 h 84780"/>
                  <a:gd name="connsiteX15" fmla="*/ 42605 w 85523"/>
                  <a:gd name="connsiteY15" fmla="*/ 70979 h 84780"/>
                  <a:gd name="connsiteX16" fmla="*/ 70664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9" y="82752"/>
                    </a:moveTo>
                    <a:lnTo>
                      <a:pt x="70379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9" y="0"/>
                      <a:pt x="63864" y="4372"/>
                      <a:pt x="70093" y="13516"/>
                    </a:cubicBezTo>
                    <a:lnTo>
                      <a:pt x="70379" y="13516"/>
                    </a:lnTo>
                    <a:lnTo>
                      <a:pt x="70379" y="2172"/>
                    </a:lnTo>
                    <a:lnTo>
                      <a:pt x="85524" y="2172"/>
                    </a:lnTo>
                    <a:lnTo>
                      <a:pt x="85524" y="82752"/>
                    </a:lnTo>
                    <a:lnTo>
                      <a:pt x="70379" y="82752"/>
                    </a:lnTo>
                    <a:close/>
                    <a:moveTo>
                      <a:pt x="70664" y="42604"/>
                    </a:moveTo>
                    <a:cubicBezTo>
                      <a:pt x="70664" y="26889"/>
                      <a:pt x="59321" y="13801"/>
                      <a:pt x="42605" y="13801"/>
                    </a:cubicBezTo>
                    <a:cubicBezTo>
                      <a:pt x="27460" y="13801"/>
                      <a:pt x="15116" y="26746"/>
                      <a:pt x="15116" y="42604"/>
                    </a:cubicBezTo>
                    <a:cubicBezTo>
                      <a:pt x="15116" y="58463"/>
                      <a:pt x="27489" y="70979"/>
                      <a:pt x="42605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1120CD4-A5AA-D51C-374E-A54E58FCB6BA}"/>
                  </a:ext>
                </a:extLst>
              </p:cNvPr>
              <p:cNvSpPr/>
              <p:nvPr/>
            </p:nvSpPr>
            <p:spPr>
              <a:xfrm>
                <a:off x="8289161" y="6290819"/>
                <a:ext cx="91466" cy="80579"/>
              </a:xfrm>
              <a:custGeom>
                <a:avLst/>
                <a:gdLst>
                  <a:gd name="connsiteX0" fmla="*/ 76637 w 91466"/>
                  <a:gd name="connsiteY0" fmla="*/ 80580 h 80579"/>
                  <a:gd name="connsiteX1" fmla="*/ 76922 w 91466"/>
                  <a:gd name="connsiteY1" fmla="*/ 17602 h 80579"/>
                  <a:gd name="connsiteX2" fmla="*/ 76637 w 91466"/>
                  <a:gd name="connsiteY2" fmla="*/ 17602 h 80579"/>
                  <a:gd name="connsiteX3" fmla="*/ 52777 w 91466"/>
                  <a:gd name="connsiteY3" fmla="*/ 80580 h 80579"/>
                  <a:gd name="connsiteX4" fmla="*/ 38090 w 91466"/>
                  <a:gd name="connsiteY4" fmla="*/ 80580 h 80579"/>
                  <a:gd name="connsiteX5" fmla="*/ 14973 w 91466"/>
                  <a:gd name="connsiteY5" fmla="*/ 17602 h 80579"/>
                  <a:gd name="connsiteX6" fmla="*/ 14688 w 91466"/>
                  <a:gd name="connsiteY6" fmla="*/ 17602 h 80579"/>
                  <a:gd name="connsiteX7" fmla="*/ 14830 w 91466"/>
                  <a:gd name="connsiteY7" fmla="*/ 80580 h 80579"/>
                  <a:gd name="connsiteX8" fmla="*/ 0 w 91466"/>
                  <a:gd name="connsiteY8" fmla="*/ 80580 h 80579"/>
                  <a:gd name="connsiteX9" fmla="*/ 0 w 91466"/>
                  <a:gd name="connsiteY9" fmla="*/ 0 h 80579"/>
                  <a:gd name="connsiteX10" fmla="*/ 22974 w 91466"/>
                  <a:gd name="connsiteY10" fmla="*/ 0 h 80579"/>
                  <a:gd name="connsiteX11" fmla="*/ 45805 w 91466"/>
                  <a:gd name="connsiteY11" fmla="*/ 60949 h 80579"/>
                  <a:gd name="connsiteX12" fmla="*/ 68493 w 91466"/>
                  <a:gd name="connsiteY12" fmla="*/ 0 h 80579"/>
                  <a:gd name="connsiteX13" fmla="*/ 91467 w 91466"/>
                  <a:gd name="connsiteY13" fmla="*/ 0 h 80579"/>
                  <a:gd name="connsiteX14" fmla="*/ 91467 w 91466"/>
                  <a:gd name="connsiteY14" fmla="*/ 80580 h 80579"/>
                  <a:gd name="connsiteX15" fmla="*/ 76637 w 91466"/>
                  <a:gd name="connsiteY15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466" h="80579">
                    <a:moveTo>
                      <a:pt x="76637" y="80580"/>
                    </a:moveTo>
                    <a:lnTo>
                      <a:pt x="76922" y="17602"/>
                    </a:lnTo>
                    <a:lnTo>
                      <a:pt x="76637" y="17602"/>
                    </a:lnTo>
                    <a:lnTo>
                      <a:pt x="52777" y="80580"/>
                    </a:lnTo>
                    <a:lnTo>
                      <a:pt x="38090" y="80580"/>
                    </a:lnTo>
                    <a:lnTo>
                      <a:pt x="14973" y="17602"/>
                    </a:lnTo>
                    <a:lnTo>
                      <a:pt x="14688" y="17602"/>
                    </a:lnTo>
                    <a:lnTo>
                      <a:pt x="14830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22974" y="0"/>
                    </a:lnTo>
                    <a:lnTo>
                      <a:pt x="45805" y="60949"/>
                    </a:lnTo>
                    <a:lnTo>
                      <a:pt x="68493" y="0"/>
                    </a:lnTo>
                    <a:lnTo>
                      <a:pt x="91467" y="0"/>
                    </a:lnTo>
                    <a:lnTo>
                      <a:pt x="91467" y="80580"/>
                    </a:lnTo>
                    <a:lnTo>
                      <a:pt x="7663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0DE2A4AD-475D-1AAA-4BD4-ADF2524CCC51}"/>
                  </a:ext>
                </a:extLst>
              </p:cNvPr>
              <p:cNvSpPr/>
              <p:nvPr/>
            </p:nvSpPr>
            <p:spPr>
              <a:xfrm>
                <a:off x="8397029" y="6263759"/>
                <a:ext cx="83351" cy="109668"/>
              </a:xfrm>
              <a:custGeom>
                <a:avLst/>
                <a:gdLst>
                  <a:gd name="connsiteX0" fmla="*/ 13973 w 83351"/>
                  <a:gd name="connsiteY0" fmla="*/ 47862 h 109668"/>
                  <a:gd name="connsiteX1" fmla="*/ 43662 w 83351"/>
                  <a:gd name="connsiteY1" fmla="*/ 30717 h 109668"/>
                  <a:gd name="connsiteX2" fmla="*/ 83351 w 83351"/>
                  <a:gd name="connsiteY2" fmla="*/ 70122 h 109668"/>
                  <a:gd name="connsiteX3" fmla="*/ 42347 w 83351"/>
                  <a:gd name="connsiteY3" fmla="*/ 109669 h 109668"/>
                  <a:gd name="connsiteX4" fmla="*/ 5972 w 83351"/>
                  <a:gd name="connsiteY4" fmla="*/ 87266 h 109668"/>
                  <a:gd name="connsiteX5" fmla="*/ 0 w 83351"/>
                  <a:gd name="connsiteY5" fmla="*/ 55263 h 109668"/>
                  <a:gd name="connsiteX6" fmla="*/ 13230 w 83351"/>
                  <a:gd name="connsiteY6" fmla="*/ 14973 h 109668"/>
                  <a:gd name="connsiteX7" fmla="*/ 49891 w 83351"/>
                  <a:gd name="connsiteY7" fmla="*/ 1314 h 109668"/>
                  <a:gd name="connsiteX8" fmla="*/ 79580 w 83351"/>
                  <a:gd name="connsiteY8" fmla="*/ 0 h 109668"/>
                  <a:gd name="connsiteX9" fmla="*/ 79580 w 83351"/>
                  <a:gd name="connsiteY9" fmla="*/ 14687 h 109668"/>
                  <a:gd name="connsiteX10" fmla="*/ 49176 w 83351"/>
                  <a:gd name="connsiteY10" fmla="*/ 15859 h 109668"/>
                  <a:gd name="connsiteX11" fmla="*/ 17459 w 83351"/>
                  <a:gd name="connsiteY11" fmla="*/ 34918 h 109668"/>
                  <a:gd name="connsiteX12" fmla="*/ 13687 w 83351"/>
                  <a:gd name="connsiteY12" fmla="*/ 47862 h 109668"/>
                  <a:gd name="connsiteX13" fmla="*/ 13973 w 83351"/>
                  <a:gd name="connsiteY13" fmla="*/ 47862 h 109668"/>
                  <a:gd name="connsiteX14" fmla="*/ 68236 w 83351"/>
                  <a:gd name="connsiteY14" fmla="*/ 69807 h 109668"/>
                  <a:gd name="connsiteX15" fmla="*/ 42347 w 83351"/>
                  <a:gd name="connsiteY15" fmla="*/ 44490 h 109668"/>
                  <a:gd name="connsiteX16" fmla="*/ 16602 w 83351"/>
                  <a:gd name="connsiteY16" fmla="*/ 69950 h 109668"/>
                  <a:gd name="connsiteX17" fmla="*/ 42490 w 83351"/>
                  <a:gd name="connsiteY17" fmla="*/ 95839 h 109668"/>
                  <a:gd name="connsiteX18" fmla="*/ 68236 w 83351"/>
                  <a:gd name="connsiteY18" fmla="*/ 69807 h 10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3351" h="109668">
                    <a:moveTo>
                      <a:pt x="13973" y="47862"/>
                    </a:moveTo>
                    <a:cubicBezTo>
                      <a:pt x="16144" y="42062"/>
                      <a:pt x="26489" y="30717"/>
                      <a:pt x="43662" y="30717"/>
                    </a:cubicBezTo>
                    <a:cubicBezTo>
                      <a:pt x="66779" y="30717"/>
                      <a:pt x="83351" y="48319"/>
                      <a:pt x="83351" y="70122"/>
                    </a:cubicBezTo>
                    <a:cubicBezTo>
                      <a:pt x="83351" y="91924"/>
                      <a:pt x="64892" y="109669"/>
                      <a:pt x="42347" y="109669"/>
                    </a:cubicBezTo>
                    <a:cubicBezTo>
                      <a:pt x="24745" y="109669"/>
                      <a:pt x="12373" y="100068"/>
                      <a:pt x="5972" y="87266"/>
                    </a:cubicBezTo>
                    <a:cubicBezTo>
                      <a:pt x="1171" y="78094"/>
                      <a:pt x="0" y="67779"/>
                      <a:pt x="0" y="55263"/>
                    </a:cubicBezTo>
                    <a:cubicBezTo>
                      <a:pt x="0" y="44805"/>
                      <a:pt x="2772" y="25888"/>
                      <a:pt x="13230" y="14973"/>
                    </a:cubicBezTo>
                    <a:cubicBezTo>
                      <a:pt x="23117" y="4658"/>
                      <a:pt x="36204" y="1886"/>
                      <a:pt x="49891" y="1314"/>
                    </a:cubicBezTo>
                    <a:cubicBezTo>
                      <a:pt x="61664" y="743"/>
                      <a:pt x="79580" y="143"/>
                      <a:pt x="79580" y="0"/>
                    </a:cubicBezTo>
                    <a:lnTo>
                      <a:pt x="79580" y="14687"/>
                    </a:lnTo>
                    <a:cubicBezTo>
                      <a:pt x="79580" y="14687"/>
                      <a:pt x="61092" y="15430"/>
                      <a:pt x="49176" y="15859"/>
                    </a:cubicBezTo>
                    <a:cubicBezTo>
                      <a:pt x="35518" y="16430"/>
                      <a:pt x="23717" y="20231"/>
                      <a:pt x="17459" y="34918"/>
                    </a:cubicBezTo>
                    <a:cubicBezTo>
                      <a:pt x="15573" y="39290"/>
                      <a:pt x="14402" y="45405"/>
                      <a:pt x="13687" y="47862"/>
                    </a:cubicBezTo>
                    <a:lnTo>
                      <a:pt x="13973" y="47862"/>
                    </a:lnTo>
                    <a:close/>
                    <a:moveTo>
                      <a:pt x="68236" y="69807"/>
                    </a:moveTo>
                    <a:cubicBezTo>
                      <a:pt x="68236" y="56149"/>
                      <a:pt x="57177" y="44490"/>
                      <a:pt x="42347" y="44490"/>
                    </a:cubicBezTo>
                    <a:cubicBezTo>
                      <a:pt x="27518" y="44490"/>
                      <a:pt x="16602" y="55120"/>
                      <a:pt x="16602" y="69950"/>
                    </a:cubicBezTo>
                    <a:cubicBezTo>
                      <a:pt x="16602" y="84780"/>
                      <a:pt x="27803" y="95839"/>
                      <a:pt x="42490" y="95839"/>
                    </a:cubicBezTo>
                    <a:cubicBezTo>
                      <a:pt x="57177" y="95839"/>
                      <a:pt x="68236" y="84209"/>
                      <a:pt x="68236" y="69807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4224C243-BB5C-90FF-71CE-8C682299E17A}"/>
                  </a:ext>
                </a:extLst>
              </p:cNvPr>
              <p:cNvSpPr/>
              <p:nvPr/>
            </p:nvSpPr>
            <p:spPr>
              <a:xfrm>
                <a:off x="8482810" y="6290819"/>
                <a:ext cx="83209" cy="80579"/>
              </a:xfrm>
              <a:custGeom>
                <a:avLst/>
                <a:gdLst>
                  <a:gd name="connsiteX0" fmla="*/ 66921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1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FCDE8F8A-5993-CD22-637F-F2E7B510B096}"/>
                  </a:ext>
                </a:extLst>
              </p:cNvPr>
              <p:cNvSpPr/>
              <p:nvPr/>
            </p:nvSpPr>
            <p:spPr>
              <a:xfrm>
                <a:off x="8568333" y="6288647"/>
                <a:ext cx="82323" cy="84808"/>
              </a:xfrm>
              <a:custGeom>
                <a:avLst/>
                <a:gdLst>
                  <a:gd name="connsiteX0" fmla="*/ 15116 w 82323"/>
                  <a:gd name="connsiteY0" fmla="*/ 49005 h 84808"/>
                  <a:gd name="connsiteX1" fmla="*/ 41576 w 82323"/>
                  <a:gd name="connsiteY1" fmla="*/ 70979 h 84808"/>
                  <a:gd name="connsiteX2" fmla="*/ 64550 w 82323"/>
                  <a:gd name="connsiteY2" fmla="*/ 57463 h 84808"/>
                  <a:gd name="connsiteX3" fmla="*/ 79694 w 82323"/>
                  <a:gd name="connsiteY3" fmla="*/ 57463 h 84808"/>
                  <a:gd name="connsiteX4" fmla="*/ 41005 w 82323"/>
                  <a:gd name="connsiteY4" fmla="*/ 84809 h 84808"/>
                  <a:gd name="connsiteX5" fmla="*/ 0 w 82323"/>
                  <a:gd name="connsiteY5" fmla="*/ 43205 h 84808"/>
                  <a:gd name="connsiteX6" fmla="*/ 40576 w 82323"/>
                  <a:gd name="connsiteY6" fmla="*/ 0 h 84808"/>
                  <a:gd name="connsiteX7" fmla="*/ 82323 w 82323"/>
                  <a:gd name="connsiteY7" fmla="*/ 41461 h 84808"/>
                  <a:gd name="connsiteX8" fmla="*/ 81895 w 82323"/>
                  <a:gd name="connsiteY8" fmla="*/ 49005 h 84808"/>
                  <a:gd name="connsiteX9" fmla="*/ 15145 w 82323"/>
                  <a:gd name="connsiteY9" fmla="*/ 49005 h 84808"/>
                  <a:gd name="connsiteX10" fmla="*/ 67178 w 82323"/>
                  <a:gd name="connsiteY10" fmla="*/ 37375 h 84808"/>
                  <a:gd name="connsiteX11" fmla="*/ 41005 w 82323"/>
                  <a:gd name="connsiteY11" fmla="*/ 13801 h 84808"/>
                  <a:gd name="connsiteX12" fmla="*/ 15116 w 82323"/>
                  <a:gd name="connsiteY12" fmla="*/ 37375 h 84808"/>
                  <a:gd name="connsiteX13" fmla="*/ 67178 w 82323"/>
                  <a:gd name="connsiteY13" fmla="*/ 37375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323" h="84808">
                    <a:moveTo>
                      <a:pt x="15116" y="49005"/>
                    </a:moveTo>
                    <a:cubicBezTo>
                      <a:pt x="18602" y="62378"/>
                      <a:pt x="29232" y="70979"/>
                      <a:pt x="41576" y="70979"/>
                    </a:cubicBezTo>
                    <a:cubicBezTo>
                      <a:pt x="51034" y="70979"/>
                      <a:pt x="59892" y="66035"/>
                      <a:pt x="64550" y="57463"/>
                    </a:cubicBezTo>
                    <a:lnTo>
                      <a:pt x="79694" y="57463"/>
                    </a:lnTo>
                    <a:cubicBezTo>
                      <a:pt x="73436" y="74036"/>
                      <a:pt x="58321" y="84809"/>
                      <a:pt x="41005" y="84809"/>
                    </a:cubicBezTo>
                    <a:cubicBezTo>
                      <a:pt x="18317" y="84809"/>
                      <a:pt x="0" y="64750"/>
                      <a:pt x="0" y="43205"/>
                    </a:cubicBezTo>
                    <a:cubicBezTo>
                      <a:pt x="0" y="17745"/>
                      <a:pt x="19202" y="0"/>
                      <a:pt x="40576" y="0"/>
                    </a:cubicBezTo>
                    <a:cubicBezTo>
                      <a:pt x="64292" y="0"/>
                      <a:pt x="82323" y="18316"/>
                      <a:pt x="82323" y="41461"/>
                    </a:cubicBezTo>
                    <a:cubicBezTo>
                      <a:pt x="82323" y="43919"/>
                      <a:pt x="82323" y="46262"/>
                      <a:pt x="81895" y="49005"/>
                    </a:cubicBezTo>
                    <a:lnTo>
                      <a:pt x="15145" y="49005"/>
                    </a:lnTo>
                    <a:close/>
                    <a:moveTo>
                      <a:pt x="67178" y="37375"/>
                    </a:moveTo>
                    <a:cubicBezTo>
                      <a:pt x="66007" y="23688"/>
                      <a:pt x="53949" y="13801"/>
                      <a:pt x="41005" y="13801"/>
                    </a:cubicBezTo>
                    <a:cubicBezTo>
                      <a:pt x="28060" y="13801"/>
                      <a:pt x="16287" y="23545"/>
                      <a:pt x="15116" y="37375"/>
                    </a:cubicBezTo>
                    <a:lnTo>
                      <a:pt x="67178" y="3737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0A820F25-6E3A-C8B8-891D-11D8D15D2DB7}"/>
                  </a:ext>
                </a:extLst>
              </p:cNvPr>
              <p:cNvSpPr/>
              <p:nvPr/>
            </p:nvSpPr>
            <p:spPr>
              <a:xfrm>
                <a:off x="8660229" y="6290819"/>
                <a:ext cx="60520" cy="80579"/>
              </a:xfrm>
              <a:custGeom>
                <a:avLst/>
                <a:gdLst>
                  <a:gd name="connsiteX0" fmla="*/ 60492 w 60520"/>
                  <a:gd name="connsiteY0" fmla="*/ 80580 h 80579"/>
                  <a:gd name="connsiteX1" fmla="*/ 45347 w 60520"/>
                  <a:gd name="connsiteY1" fmla="*/ 80580 h 80579"/>
                  <a:gd name="connsiteX2" fmla="*/ 45347 w 60520"/>
                  <a:gd name="connsiteY2" fmla="*/ 13830 h 80579"/>
                  <a:gd name="connsiteX3" fmla="*/ 31832 w 60520"/>
                  <a:gd name="connsiteY3" fmla="*/ 13830 h 80579"/>
                  <a:gd name="connsiteX4" fmla="*/ 15544 w 60520"/>
                  <a:gd name="connsiteY4" fmla="*/ 26346 h 80579"/>
                  <a:gd name="connsiteX5" fmla="*/ 35318 w 60520"/>
                  <a:gd name="connsiteY5" fmla="*/ 39718 h 80579"/>
                  <a:gd name="connsiteX6" fmla="*/ 42747 w 60520"/>
                  <a:gd name="connsiteY6" fmla="*/ 39718 h 80579"/>
                  <a:gd name="connsiteX7" fmla="*/ 18316 w 60520"/>
                  <a:gd name="connsiteY7" fmla="*/ 80580 h 80579"/>
                  <a:gd name="connsiteX8" fmla="*/ 0 w 60520"/>
                  <a:gd name="connsiteY8" fmla="*/ 80580 h 80579"/>
                  <a:gd name="connsiteX9" fmla="*/ 19059 w 60520"/>
                  <a:gd name="connsiteY9" fmla="*/ 50177 h 80579"/>
                  <a:gd name="connsiteX10" fmla="*/ 142 w 60520"/>
                  <a:gd name="connsiteY10" fmla="*/ 26317 h 80579"/>
                  <a:gd name="connsiteX11" fmla="*/ 29975 w 60520"/>
                  <a:gd name="connsiteY11" fmla="*/ 0 h 80579"/>
                  <a:gd name="connsiteX12" fmla="*/ 60520 w 60520"/>
                  <a:gd name="connsiteY12" fmla="*/ 0 h 80579"/>
                  <a:gd name="connsiteX13" fmla="*/ 60520 w 60520"/>
                  <a:gd name="connsiteY13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520" h="80579">
                    <a:moveTo>
                      <a:pt x="60492" y="80580"/>
                    </a:moveTo>
                    <a:lnTo>
                      <a:pt x="45347" y="80580"/>
                    </a:lnTo>
                    <a:lnTo>
                      <a:pt x="45347" y="13830"/>
                    </a:lnTo>
                    <a:lnTo>
                      <a:pt x="31832" y="13830"/>
                    </a:lnTo>
                    <a:cubicBezTo>
                      <a:pt x="20916" y="13830"/>
                      <a:pt x="15544" y="18202"/>
                      <a:pt x="15544" y="26346"/>
                    </a:cubicBezTo>
                    <a:cubicBezTo>
                      <a:pt x="15544" y="35232"/>
                      <a:pt x="21802" y="39718"/>
                      <a:pt x="35318" y="39718"/>
                    </a:cubicBezTo>
                    <a:lnTo>
                      <a:pt x="42747" y="39718"/>
                    </a:lnTo>
                    <a:lnTo>
                      <a:pt x="18316" y="80580"/>
                    </a:lnTo>
                    <a:lnTo>
                      <a:pt x="0" y="80580"/>
                    </a:lnTo>
                    <a:lnTo>
                      <a:pt x="19059" y="50177"/>
                    </a:lnTo>
                    <a:cubicBezTo>
                      <a:pt x="11344" y="48434"/>
                      <a:pt x="142" y="41604"/>
                      <a:pt x="142" y="26317"/>
                    </a:cubicBezTo>
                    <a:cubicBezTo>
                      <a:pt x="142" y="11030"/>
                      <a:pt x="10030" y="0"/>
                      <a:pt x="29975" y="0"/>
                    </a:cubicBezTo>
                    <a:lnTo>
                      <a:pt x="60520" y="0"/>
                    </a:lnTo>
                    <a:lnTo>
                      <a:pt x="60520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grpSp>
          <p:nvGrpSpPr>
            <p:cNvPr id="175" name="Graphic 19">
              <a:extLst>
                <a:ext uri="{FF2B5EF4-FFF2-40B4-BE49-F238E27FC236}">
                  <a16:creationId xmlns:a16="http://schemas.microsoft.com/office/drawing/2014/main" id="{31D09E84-5D15-7A4B-2829-5B3CFA4D780B}"/>
                </a:ext>
              </a:extLst>
            </p:cNvPr>
            <p:cNvGrpSpPr/>
            <p:nvPr/>
          </p:nvGrpSpPr>
          <p:grpSpPr>
            <a:xfrm>
              <a:off x="6993083" y="6422261"/>
              <a:ext cx="474964" cy="128870"/>
              <a:chOff x="6993083" y="6422261"/>
              <a:chExt cx="474964" cy="128870"/>
            </a:xfrm>
            <a:solidFill>
              <a:srgbClr val="231F20"/>
            </a:solidFill>
          </p:grpSpPr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1E9BD4AD-491C-55D6-F2F0-2784CF7BDA68}"/>
                  </a:ext>
                </a:extLst>
              </p:cNvPr>
              <p:cNvSpPr/>
              <p:nvPr/>
            </p:nvSpPr>
            <p:spPr>
              <a:xfrm>
                <a:off x="6993083" y="6452379"/>
                <a:ext cx="83209" cy="80579"/>
              </a:xfrm>
              <a:custGeom>
                <a:avLst/>
                <a:gdLst>
                  <a:gd name="connsiteX0" fmla="*/ 66922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2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2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2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B8E244BB-56E7-ED9F-2F99-83A3F2BB885D}"/>
                  </a:ext>
                </a:extLst>
              </p:cNvPr>
              <p:cNvSpPr/>
              <p:nvPr/>
            </p:nvSpPr>
            <p:spPr>
              <a:xfrm>
                <a:off x="7085721" y="6450207"/>
                <a:ext cx="109954" cy="84780"/>
              </a:xfrm>
              <a:custGeom>
                <a:avLst/>
                <a:gdLst>
                  <a:gd name="connsiteX0" fmla="*/ 0 w 109954"/>
                  <a:gd name="connsiteY0" fmla="*/ 82752 h 84780"/>
                  <a:gd name="connsiteX1" fmla="*/ 0 w 109954"/>
                  <a:gd name="connsiteY1" fmla="*/ 2172 h 84780"/>
                  <a:gd name="connsiteX2" fmla="*/ 15116 w 109954"/>
                  <a:gd name="connsiteY2" fmla="*/ 2172 h 84780"/>
                  <a:gd name="connsiteX3" fmla="*/ 15116 w 109954"/>
                  <a:gd name="connsiteY3" fmla="*/ 34318 h 84780"/>
                  <a:gd name="connsiteX4" fmla="*/ 28489 w 109954"/>
                  <a:gd name="connsiteY4" fmla="*/ 34318 h 84780"/>
                  <a:gd name="connsiteX5" fmla="*/ 68636 w 109954"/>
                  <a:gd name="connsiteY5" fmla="*/ 0 h 84780"/>
                  <a:gd name="connsiteX6" fmla="*/ 109954 w 109954"/>
                  <a:gd name="connsiteY6" fmla="*/ 42462 h 84780"/>
                  <a:gd name="connsiteX7" fmla="*/ 68636 w 109954"/>
                  <a:gd name="connsiteY7" fmla="*/ 84780 h 84780"/>
                  <a:gd name="connsiteX8" fmla="*/ 28203 w 109954"/>
                  <a:gd name="connsiteY8" fmla="*/ 48262 h 84780"/>
                  <a:gd name="connsiteX9" fmla="*/ 15116 w 109954"/>
                  <a:gd name="connsiteY9" fmla="*/ 48262 h 84780"/>
                  <a:gd name="connsiteX10" fmla="*/ 15116 w 109954"/>
                  <a:gd name="connsiteY10" fmla="*/ 82723 h 84780"/>
                  <a:gd name="connsiteX11" fmla="*/ 0 w 109954"/>
                  <a:gd name="connsiteY11" fmla="*/ 82723 h 84780"/>
                  <a:gd name="connsiteX12" fmla="*/ 94838 w 109954"/>
                  <a:gd name="connsiteY12" fmla="*/ 42033 h 84780"/>
                  <a:gd name="connsiteX13" fmla="*/ 68664 w 109954"/>
                  <a:gd name="connsiteY13" fmla="*/ 13801 h 84780"/>
                  <a:gd name="connsiteX14" fmla="*/ 42919 w 109954"/>
                  <a:gd name="connsiteY14" fmla="*/ 42604 h 84780"/>
                  <a:gd name="connsiteX15" fmla="*/ 68807 w 109954"/>
                  <a:gd name="connsiteY15" fmla="*/ 70979 h 84780"/>
                  <a:gd name="connsiteX16" fmla="*/ 94838 w 109954"/>
                  <a:gd name="connsiteY16" fmla="*/ 42033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954" h="84780">
                    <a:moveTo>
                      <a:pt x="0" y="82752"/>
                    </a:moveTo>
                    <a:lnTo>
                      <a:pt x="0" y="2172"/>
                    </a:lnTo>
                    <a:lnTo>
                      <a:pt x="15116" y="2172"/>
                    </a:lnTo>
                    <a:lnTo>
                      <a:pt x="15116" y="34318"/>
                    </a:lnTo>
                    <a:lnTo>
                      <a:pt x="28489" y="34318"/>
                    </a:lnTo>
                    <a:cubicBezTo>
                      <a:pt x="31832" y="14544"/>
                      <a:pt x="48720" y="0"/>
                      <a:pt x="68636" y="0"/>
                    </a:cubicBezTo>
                    <a:cubicBezTo>
                      <a:pt x="92210" y="0"/>
                      <a:pt x="109954" y="19202"/>
                      <a:pt x="109954" y="42462"/>
                    </a:cubicBezTo>
                    <a:cubicBezTo>
                      <a:pt x="109954" y="65721"/>
                      <a:pt x="91781" y="84780"/>
                      <a:pt x="68636" y="84780"/>
                    </a:cubicBezTo>
                    <a:cubicBezTo>
                      <a:pt x="47691" y="84780"/>
                      <a:pt x="30832" y="68636"/>
                      <a:pt x="28203" y="48262"/>
                    </a:cubicBezTo>
                    <a:lnTo>
                      <a:pt x="15116" y="48262"/>
                    </a:lnTo>
                    <a:lnTo>
                      <a:pt x="15116" y="82723"/>
                    </a:lnTo>
                    <a:lnTo>
                      <a:pt x="0" y="82723"/>
                    </a:lnTo>
                    <a:close/>
                    <a:moveTo>
                      <a:pt x="94838" y="42033"/>
                    </a:moveTo>
                    <a:cubicBezTo>
                      <a:pt x="94838" y="26774"/>
                      <a:pt x="84380" y="13801"/>
                      <a:pt x="68664" y="13801"/>
                    </a:cubicBezTo>
                    <a:cubicBezTo>
                      <a:pt x="52948" y="13801"/>
                      <a:pt x="42919" y="26889"/>
                      <a:pt x="42919" y="42604"/>
                    </a:cubicBezTo>
                    <a:cubicBezTo>
                      <a:pt x="42919" y="58320"/>
                      <a:pt x="53377" y="70979"/>
                      <a:pt x="68807" y="70979"/>
                    </a:cubicBezTo>
                    <a:cubicBezTo>
                      <a:pt x="84237" y="70979"/>
                      <a:pt x="94838" y="57892"/>
                      <a:pt x="94838" y="42033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04B739A6-CD2C-1424-1988-B03C85B8335F}"/>
                  </a:ext>
                </a:extLst>
              </p:cNvPr>
              <p:cNvSpPr/>
              <p:nvPr/>
            </p:nvSpPr>
            <p:spPr>
              <a:xfrm>
                <a:off x="7200162" y="6452379"/>
                <a:ext cx="93980" cy="98753"/>
              </a:xfrm>
              <a:custGeom>
                <a:avLst/>
                <a:gdLst>
                  <a:gd name="connsiteX0" fmla="*/ 79408 w 93980"/>
                  <a:gd name="connsiteY0" fmla="*/ 98753 h 98753"/>
                  <a:gd name="connsiteX1" fmla="*/ 79408 w 93980"/>
                  <a:gd name="connsiteY1" fmla="*/ 80580 h 98753"/>
                  <a:gd name="connsiteX2" fmla="*/ 14544 w 93980"/>
                  <a:gd name="connsiteY2" fmla="*/ 80580 h 98753"/>
                  <a:gd name="connsiteX3" fmla="*/ 14544 w 93980"/>
                  <a:gd name="connsiteY3" fmla="*/ 98753 h 98753"/>
                  <a:gd name="connsiteX4" fmla="*/ 0 w 93980"/>
                  <a:gd name="connsiteY4" fmla="*/ 98753 h 98753"/>
                  <a:gd name="connsiteX5" fmla="*/ 0 w 93980"/>
                  <a:gd name="connsiteY5" fmla="*/ 66750 h 98753"/>
                  <a:gd name="connsiteX6" fmla="*/ 9029 w 93980"/>
                  <a:gd name="connsiteY6" fmla="*/ 66750 h 98753"/>
                  <a:gd name="connsiteX7" fmla="*/ 39718 w 93980"/>
                  <a:gd name="connsiteY7" fmla="*/ 0 h 98753"/>
                  <a:gd name="connsiteX8" fmla="*/ 55434 w 93980"/>
                  <a:gd name="connsiteY8" fmla="*/ 0 h 98753"/>
                  <a:gd name="connsiteX9" fmla="*/ 84523 w 93980"/>
                  <a:gd name="connsiteY9" fmla="*/ 66750 h 98753"/>
                  <a:gd name="connsiteX10" fmla="*/ 93981 w 93980"/>
                  <a:gd name="connsiteY10" fmla="*/ 66750 h 98753"/>
                  <a:gd name="connsiteX11" fmla="*/ 93981 w 93980"/>
                  <a:gd name="connsiteY11" fmla="*/ 98753 h 98753"/>
                  <a:gd name="connsiteX12" fmla="*/ 79436 w 93980"/>
                  <a:gd name="connsiteY12" fmla="*/ 98753 h 98753"/>
                  <a:gd name="connsiteX13" fmla="*/ 68493 w 93980"/>
                  <a:gd name="connsiteY13" fmla="*/ 66750 h 98753"/>
                  <a:gd name="connsiteX14" fmla="*/ 47119 w 93980"/>
                  <a:gd name="connsiteY14" fmla="*/ 16859 h 98753"/>
                  <a:gd name="connsiteX15" fmla="*/ 24860 w 93980"/>
                  <a:gd name="connsiteY15" fmla="*/ 66750 h 98753"/>
                  <a:gd name="connsiteX16" fmla="*/ 68493 w 93980"/>
                  <a:gd name="connsiteY16" fmla="*/ 66750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80" h="98753">
                    <a:moveTo>
                      <a:pt x="79408" y="98753"/>
                    </a:moveTo>
                    <a:lnTo>
                      <a:pt x="79408" y="80580"/>
                    </a:lnTo>
                    <a:lnTo>
                      <a:pt x="14544" y="80580"/>
                    </a:lnTo>
                    <a:lnTo>
                      <a:pt x="14544" y="98753"/>
                    </a:lnTo>
                    <a:lnTo>
                      <a:pt x="0" y="98753"/>
                    </a:lnTo>
                    <a:lnTo>
                      <a:pt x="0" y="66750"/>
                    </a:lnTo>
                    <a:lnTo>
                      <a:pt x="9029" y="66750"/>
                    </a:lnTo>
                    <a:cubicBezTo>
                      <a:pt x="19344" y="44776"/>
                      <a:pt x="29545" y="21945"/>
                      <a:pt x="39718" y="0"/>
                    </a:cubicBezTo>
                    <a:lnTo>
                      <a:pt x="55434" y="0"/>
                    </a:lnTo>
                    <a:lnTo>
                      <a:pt x="84523" y="66750"/>
                    </a:lnTo>
                    <a:lnTo>
                      <a:pt x="93981" y="66750"/>
                    </a:lnTo>
                    <a:lnTo>
                      <a:pt x="93981" y="98753"/>
                    </a:lnTo>
                    <a:lnTo>
                      <a:pt x="79436" y="98753"/>
                    </a:lnTo>
                    <a:close/>
                    <a:moveTo>
                      <a:pt x="68493" y="66750"/>
                    </a:moveTo>
                    <a:cubicBezTo>
                      <a:pt x="61378" y="50462"/>
                      <a:pt x="54234" y="33289"/>
                      <a:pt x="47119" y="16859"/>
                    </a:cubicBezTo>
                    <a:lnTo>
                      <a:pt x="24860" y="66750"/>
                    </a:lnTo>
                    <a:lnTo>
                      <a:pt x="68493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4ECEB7BE-5883-D016-9622-5A0BAE092377}"/>
                  </a:ext>
                </a:extLst>
              </p:cNvPr>
              <p:cNvSpPr/>
              <p:nvPr/>
            </p:nvSpPr>
            <p:spPr>
              <a:xfrm>
                <a:off x="7298429" y="6450207"/>
                <a:ext cx="82323" cy="84808"/>
              </a:xfrm>
              <a:custGeom>
                <a:avLst/>
                <a:gdLst>
                  <a:gd name="connsiteX0" fmla="*/ 15145 w 82323"/>
                  <a:gd name="connsiteY0" fmla="*/ 49005 h 84808"/>
                  <a:gd name="connsiteX1" fmla="*/ 41605 w 82323"/>
                  <a:gd name="connsiteY1" fmla="*/ 70979 h 84808"/>
                  <a:gd name="connsiteX2" fmla="*/ 64578 w 82323"/>
                  <a:gd name="connsiteY2" fmla="*/ 57463 h 84808"/>
                  <a:gd name="connsiteX3" fmla="*/ 79694 w 82323"/>
                  <a:gd name="connsiteY3" fmla="*/ 57463 h 84808"/>
                  <a:gd name="connsiteX4" fmla="*/ 41005 w 82323"/>
                  <a:gd name="connsiteY4" fmla="*/ 84809 h 84808"/>
                  <a:gd name="connsiteX5" fmla="*/ 0 w 82323"/>
                  <a:gd name="connsiteY5" fmla="*/ 43205 h 84808"/>
                  <a:gd name="connsiteX6" fmla="*/ 40576 w 82323"/>
                  <a:gd name="connsiteY6" fmla="*/ 0 h 84808"/>
                  <a:gd name="connsiteX7" fmla="*/ 82323 w 82323"/>
                  <a:gd name="connsiteY7" fmla="*/ 41461 h 84808"/>
                  <a:gd name="connsiteX8" fmla="*/ 81894 w 82323"/>
                  <a:gd name="connsiteY8" fmla="*/ 49005 h 84808"/>
                  <a:gd name="connsiteX9" fmla="*/ 15145 w 82323"/>
                  <a:gd name="connsiteY9" fmla="*/ 49005 h 84808"/>
                  <a:gd name="connsiteX10" fmla="*/ 67207 w 82323"/>
                  <a:gd name="connsiteY10" fmla="*/ 37375 h 84808"/>
                  <a:gd name="connsiteX11" fmla="*/ 41033 w 82323"/>
                  <a:gd name="connsiteY11" fmla="*/ 13801 h 84808"/>
                  <a:gd name="connsiteX12" fmla="*/ 15145 w 82323"/>
                  <a:gd name="connsiteY12" fmla="*/ 37375 h 84808"/>
                  <a:gd name="connsiteX13" fmla="*/ 67207 w 82323"/>
                  <a:gd name="connsiteY13" fmla="*/ 37375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2323" h="84808">
                    <a:moveTo>
                      <a:pt x="15145" y="49005"/>
                    </a:moveTo>
                    <a:cubicBezTo>
                      <a:pt x="18631" y="62378"/>
                      <a:pt x="29260" y="70979"/>
                      <a:pt x="41605" y="70979"/>
                    </a:cubicBezTo>
                    <a:cubicBezTo>
                      <a:pt x="51062" y="70979"/>
                      <a:pt x="59920" y="66035"/>
                      <a:pt x="64578" y="57463"/>
                    </a:cubicBezTo>
                    <a:lnTo>
                      <a:pt x="79694" y="57463"/>
                    </a:lnTo>
                    <a:cubicBezTo>
                      <a:pt x="73436" y="74036"/>
                      <a:pt x="58320" y="84809"/>
                      <a:pt x="41005" y="84809"/>
                    </a:cubicBezTo>
                    <a:cubicBezTo>
                      <a:pt x="18316" y="84809"/>
                      <a:pt x="0" y="64750"/>
                      <a:pt x="0" y="43205"/>
                    </a:cubicBezTo>
                    <a:cubicBezTo>
                      <a:pt x="0" y="17745"/>
                      <a:pt x="19202" y="0"/>
                      <a:pt x="40576" y="0"/>
                    </a:cubicBezTo>
                    <a:cubicBezTo>
                      <a:pt x="64292" y="0"/>
                      <a:pt x="82323" y="18316"/>
                      <a:pt x="82323" y="41461"/>
                    </a:cubicBezTo>
                    <a:cubicBezTo>
                      <a:pt x="82323" y="43919"/>
                      <a:pt x="82323" y="46262"/>
                      <a:pt x="81894" y="49005"/>
                    </a:cubicBezTo>
                    <a:lnTo>
                      <a:pt x="15145" y="49005"/>
                    </a:lnTo>
                    <a:close/>
                    <a:moveTo>
                      <a:pt x="67207" y="37375"/>
                    </a:moveTo>
                    <a:cubicBezTo>
                      <a:pt x="66036" y="23688"/>
                      <a:pt x="53977" y="13801"/>
                      <a:pt x="41033" y="13801"/>
                    </a:cubicBezTo>
                    <a:cubicBezTo>
                      <a:pt x="28089" y="13801"/>
                      <a:pt x="16316" y="23545"/>
                      <a:pt x="15145" y="37375"/>
                    </a:cubicBezTo>
                    <a:lnTo>
                      <a:pt x="67207" y="3737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F6B43C25-C449-6133-AB8F-B82FC95D103D}"/>
                  </a:ext>
                </a:extLst>
              </p:cNvPr>
              <p:cNvSpPr/>
              <p:nvPr/>
            </p:nvSpPr>
            <p:spPr>
              <a:xfrm>
                <a:off x="7395296" y="6422261"/>
                <a:ext cx="72751" cy="110697"/>
              </a:xfrm>
              <a:custGeom>
                <a:avLst/>
                <a:gdLst>
                  <a:gd name="connsiteX0" fmla="*/ 57578 w 72751"/>
                  <a:gd name="connsiteY0" fmla="*/ 110697 h 110697"/>
                  <a:gd name="connsiteX1" fmla="*/ 57863 w 72751"/>
                  <a:gd name="connsiteY1" fmla="*/ 49891 h 110697"/>
                  <a:gd name="connsiteX2" fmla="*/ 57578 w 72751"/>
                  <a:gd name="connsiteY2" fmla="*/ 49891 h 110697"/>
                  <a:gd name="connsiteX3" fmla="*/ 15259 w 72751"/>
                  <a:gd name="connsiteY3" fmla="*/ 110697 h 110697"/>
                  <a:gd name="connsiteX4" fmla="*/ 0 w 72751"/>
                  <a:gd name="connsiteY4" fmla="*/ 110697 h 110697"/>
                  <a:gd name="connsiteX5" fmla="*/ 0 w 72751"/>
                  <a:gd name="connsiteY5" fmla="*/ 30117 h 110697"/>
                  <a:gd name="connsiteX6" fmla="*/ 15145 w 72751"/>
                  <a:gd name="connsiteY6" fmla="*/ 30117 h 110697"/>
                  <a:gd name="connsiteX7" fmla="*/ 14716 w 72751"/>
                  <a:gd name="connsiteY7" fmla="*/ 87123 h 110697"/>
                  <a:gd name="connsiteX8" fmla="*/ 15002 w 72751"/>
                  <a:gd name="connsiteY8" fmla="*/ 87123 h 110697"/>
                  <a:gd name="connsiteX9" fmla="*/ 54720 w 72751"/>
                  <a:gd name="connsiteY9" fmla="*/ 30117 h 110697"/>
                  <a:gd name="connsiteX10" fmla="*/ 72751 w 72751"/>
                  <a:gd name="connsiteY10" fmla="*/ 30117 h 110697"/>
                  <a:gd name="connsiteX11" fmla="*/ 72751 w 72751"/>
                  <a:gd name="connsiteY11" fmla="*/ 110697 h 110697"/>
                  <a:gd name="connsiteX12" fmla="*/ 57635 w 72751"/>
                  <a:gd name="connsiteY12" fmla="*/ 110697 h 110697"/>
                  <a:gd name="connsiteX13" fmla="*/ 62664 w 72751"/>
                  <a:gd name="connsiteY13" fmla="*/ 0 h 110697"/>
                  <a:gd name="connsiteX14" fmla="*/ 36347 w 72751"/>
                  <a:gd name="connsiteY14" fmla="*/ 21831 h 110697"/>
                  <a:gd name="connsiteX15" fmla="*/ 10173 w 72751"/>
                  <a:gd name="connsiteY15" fmla="*/ 0 h 110697"/>
                  <a:gd name="connsiteX16" fmla="*/ 23260 w 72751"/>
                  <a:gd name="connsiteY16" fmla="*/ 0 h 110697"/>
                  <a:gd name="connsiteX17" fmla="*/ 36347 w 72751"/>
                  <a:gd name="connsiteY17" fmla="*/ 10487 h 110697"/>
                  <a:gd name="connsiteX18" fmla="*/ 49577 w 72751"/>
                  <a:gd name="connsiteY18" fmla="*/ 0 h 110697"/>
                  <a:gd name="connsiteX19" fmla="*/ 62664 w 72751"/>
                  <a:gd name="connsiteY19" fmla="*/ 0 h 11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751" h="110697">
                    <a:moveTo>
                      <a:pt x="57578" y="110697"/>
                    </a:moveTo>
                    <a:lnTo>
                      <a:pt x="57863" y="49891"/>
                    </a:lnTo>
                    <a:lnTo>
                      <a:pt x="57578" y="49891"/>
                    </a:lnTo>
                    <a:lnTo>
                      <a:pt x="15259" y="110697"/>
                    </a:lnTo>
                    <a:lnTo>
                      <a:pt x="0" y="110697"/>
                    </a:lnTo>
                    <a:lnTo>
                      <a:pt x="0" y="30117"/>
                    </a:lnTo>
                    <a:lnTo>
                      <a:pt x="15145" y="30117"/>
                    </a:lnTo>
                    <a:lnTo>
                      <a:pt x="14716" y="87123"/>
                    </a:lnTo>
                    <a:lnTo>
                      <a:pt x="15002" y="87123"/>
                    </a:lnTo>
                    <a:lnTo>
                      <a:pt x="54720" y="30117"/>
                    </a:lnTo>
                    <a:lnTo>
                      <a:pt x="72751" y="30117"/>
                    </a:lnTo>
                    <a:lnTo>
                      <a:pt x="72751" y="110697"/>
                    </a:lnTo>
                    <a:lnTo>
                      <a:pt x="57635" y="110697"/>
                    </a:lnTo>
                    <a:close/>
                    <a:moveTo>
                      <a:pt x="62664" y="0"/>
                    </a:moveTo>
                    <a:cubicBezTo>
                      <a:pt x="61349" y="12516"/>
                      <a:pt x="51892" y="21831"/>
                      <a:pt x="36347" y="21831"/>
                    </a:cubicBezTo>
                    <a:cubicBezTo>
                      <a:pt x="20802" y="21831"/>
                      <a:pt x="11344" y="12516"/>
                      <a:pt x="10173" y="0"/>
                    </a:cubicBezTo>
                    <a:lnTo>
                      <a:pt x="23260" y="0"/>
                    </a:lnTo>
                    <a:cubicBezTo>
                      <a:pt x="24146" y="7115"/>
                      <a:pt x="30089" y="10487"/>
                      <a:pt x="36347" y="10487"/>
                    </a:cubicBezTo>
                    <a:cubicBezTo>
                      <a:pt x="42605" y="10487"/>
                      <a:pt x="48720" y="7144"/>
                      <a:pt x="49577" y="0"/>
                    </a:cubicBezTo>
                    <a:lnTo>
                      <a:pt x="62664" y="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024C4FB2-1CAA-A807-0316-C741AAAE7BEF}"/>
                </a:ext>
              </a:extLst>
            </p:cNvPr>
            <p:cNvSpPr/>
            <p:nvPr/>
          </p:nvSpPr>
          <p:spPr>
            <a:xfrm>
              <a:off x="7521338" y="6450179"/>
              <a:ext cx="59320" cy="84780"/>
            </a:xfrm>
            <a:custGeom>
              <a:avLst/>
              <a:gdLst>
                <a:gd name="connsiteX0" fmla="*/ 23746 w 59320"/>
                <a:gd name="connsiteY0" fmla="*/ 47148 h 84780"/>
                <a:gd name="connsiteX1" fmla="*/ 23746 w 59320"/>
                <a:gd name="connsiteY1" fmla="*/ 34918 h 84780"/>
                <a:gd name="connsiteX2" fmla="*/ 27375 w 59320"/>
                <a:gd name="connsiteY2" fmla="*/ 35061 h 84780"/>
                <a:gd name="connsiteX3" fmla="*/ 41175 w 59320"/>
                <a:gd name="connsiteY3" fmla="*/ 23717 h 84780"/>
                <a:gd name="connsiteX4" fmla="*/ 30118 w 59320"/>
                <a:gd name="connsiteY4" fmla="*/ 13830 h 84780"/>
                <a:gd name="connsiteX5" fmla="*/ 17459 w 59320"/>
                <a:gd name="connsiteY5" fmla="*/ 24145 h 84780"/>
                <a:gd name="connsiteX6" fmla="*/ 2915 w 59320"/>
                <a:gd name="connsiteY6" fmla="*/ 24003 h 84780"/>
                <a:gd name="connsiteX7" fmla="*/ 30832 w 59320"/>
                <a:gd name="connsiteY7" fmla="*/ 0 h 84780"/>
                <a:gd name="connsiteX8" fmla="*/ 56577 w 59320"/>
                <a:gd name="connsiteY8" fmla="*/ 22117 h 84780"/>
                <a:gd name="connsiteX9" fmla="*/ 43919 w 59320"/>
                <a:gd name="connsiteY9" fmla="*/ 40147 h 84780"/>
                <a:gd name="connsiteX10" fmla="*/ 59321 w 59320"/>
                <a:gd name="connsiteY10" fmla="*/ 60206 h 84780"/>
                <a:gd name="connsiteX11" fmla="*/ 29803 w 59320"/>
                <a:gd name="connsiteY11" fmla="*/ 84780 h 84780"/>
                <a:gd name="connsiteX12" fmla="*/ 0 w 59320"/>
                <a:gd name="connsiteY12" fmla="*/ 58463 h 84780"/>
                <a:gd name="connsiteX13" fmla="*/ 14545 w 59320"/>
                <a:gd name="connsiteY13" fmla="*/ 58463 h 84780"/>
                <a:gd name="connsiteX14" fmla="*/ 29689 w 59320"/>
                <a:gd name="connsiteY14" fmla="*/ 70979 h 84780"/>
                <a:gd name="connsiteX15" fmla="*/ 44233 w 59320"/>
                <a:gd name="connsiteY15" fmla="*/ 58892 h 84780"/>
                <a:gd name="connsiteX16" fmla="*/ 28374 w 59320"/>
                <a:gd name="connsiteY16" fmla="*/ 47119 h 84780"/>
                <a:gd name="connsiteX17" fmla="*/ 23717 w 59320"/>
                <a:gd name="connsiteY17" fmla="*/ 47119 h 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320" h="84780">
                  <a:moveTo>
                    <a:pt x="23746" y="47148"/>
                  </a:moveTo>
                  <a:lnTo>
                    <a:pt x="23746" y="34918"/>
                  </a:lnTo>
                  <a:cubicBezTo>
                    <a:pt x="25203" y="35061"/>
                    <a:pt x="26802" y="35061"/>
                    <a:pt x="27375" y="35061"/>
                  </a:cubicBezTo>
                  <a:cubicBezTo>
                    <a:pt x="35947" y="35061"/>
                    <a:pt x="41175" y="30689"/>
                    <a:pt x="41175" y="23717"/>
                  </a:cubicBezTo>
                  <a:cubicBezTo>
                    <a:pt x="41175" y="18202"/>
                    <a:pt x="36804" y="13830"/>
                    <a:pt x="30118" y="13830"/>
                  </a:cubicBezTo>
                  <a:cubicBezTo>
                    <a:pt x="21974" y="13830"/>
                    <a:pt x="18059" y="18631"/>
                    <a:pt x="17459" y="24145"/>
                  </a:cubicBezTo>
                  <a:lnTo>
                    <a:pt x="2915" y="24003"/>
                  </a:lnTo>
                  <a:cubicBezTo>
                    <a:pt x="2915" y="9887"/>
                    <a:pt x="14259" y="0"/>
                    <a:pt x="30832" y="0"/>
                  </a:cubicBezTo>
                  <a:cubicBezTo>
                    <a:pt x="45376" y="0"/>
                    <a:pt x="56577" y="8887"/>
                    <a:pt x="56577" y="22117"/>
                  </a:cubicBezTo>
                  <a:cubicBezTo>
                    <a:pt x="56577" y="31860"/>
                    <a:pt x="50605" y="37661"/>
                    <a:pt x="43919" y="40147"/>
                  </a:cubicBezTo>
                  <a:cubicBezTo>
                    <a:pt x="51205" y="41747"/>
                    <a:pt x="59321" y="47719"/>
                    <a:pt x="59321" y="60206"/>
                  </a:cubicBezTo>
                  <a:cubicBezTo>
                    <a:pt x="59321" y="74179"/>
                    <a:pt x="46662" y="84780"/>
                    <a:pt x="29803" y="84780"/>
                  </a:cubicBezTo>
                  <a:cubicBezTo>
                    <a:pt x="14087" y="84780"/>
                    <a:pt x="428" y="74465"/>
                    <a:pt x="0" y="58463"/>
                  </a:cubicBezTo>
                  <a:lnTo>
                    <a:pt x="14545" y="58463"/>
                  </a:lnTo>
                  <a:cubicBezTo>
                    <a:pt x="15259" y="65435"/>
                    <a:pt x="20945" y="70979"/>
                    <a:pt x="29689" y="70979"/>
                  </a:cubicBezTo>
                  <a:cubicBezTo>
                    <a:pt x="38432" y="70979"/>
                    <a:pt x="44233" y="65893"/>
                    <a:pt x="44233" y="58892"/>
                  </a:cubicBezTo>
                  <a:cubicBezTo>
                    <a:pt x="44233" y="51891"/>
                    <a:pt x="38833" y="47119"/>
                    <a:pt x="28374" y="47119"/>
                  </a:cubicBezTo>
                  <a:lnTo>
                    <a:pt x="23717" y="47119"/>
                  </a:lnTo>
                  <a:close/>
                </a:path>
              </a:pathLst>
            </a:custGeom>
            <a:solidFill>
              <a:srgbClr val="231F20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grpSp>
          <p:nvGrpSpPr>
            <p:cNvPr id="177" name="Graphic 19">
              <a:extLst>
                <a:ext uri="{FF2B5EF4-FFF2-40B4-BE49-F238E27FC236}">
                  <a16:creationId xmlns:a16="http://schemas.microsoft.com/office/drawing/2014/main" id="{F2B58186-29C8-BF60-78D8-0758FB877165}"/>
                </a:ext>
              </a:extLst>
            </p:cNvPr>
            <p:cNvGrpSpPr/>
            <p:nvPr/>
          </p:nvGrpSpPr>
          <p:grpSpPr>
            <a:xfrm>
              <a:off x="7636836" y="6425319"/>
              <a:ext cx="886978" cy="125813"/>
              <a:chOff x="7636836" y="6425319"/>
              <a:chExt cx="886978" cy="125813"/>
            </a:xfrm>
            <a:solidFill>
              <a:srgbClr val="231F20"/>
            </a:solidFill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4E85BA04-C38A-7621-D3C6-2DF6E050E7B9}"/>
                  </a:ext>
                </a:extLst>
              </p:cNvPr>
              <p:cNvSpPr/>
              <p:nvPr/>
            </p:nvSpPr>
            <p:spPr>
              <a:xfrm>
                <a:off x="7636836" y="6425319"/>
                <a:ext cx="15144" cy="107639"/>
              </a:xfrm>
              <a:custGeom>
                <a:avLst/>
                <a:gdLst>
                  <a:gd name="connsiteX0" fmla="*/ 0 w 15144"/>
                  <a:gd name="connsiteY0" fmla="*/ 17745 h 107639"/>
                  <a:gd name="connsiteX1" fmla="*/ 0 w 15144"/>
                  <a:gd name="connsiteY1" fmla="*/ 0 h 107639"/>
                  <a:gd name="connsiteX2" fmla="*/ 15145 w 15144"/>
                  <a:gd name="connsiteY2" fmla="*/ 0 h 107639"/>
                  <a:gd name="connsiteX3" fmla="*/ 15145 w 15144"/>
                  <a:gd name="connsiteY3" fmla="*/ 17745 h 107639"/>
                  <a:gd name="connsiteX4" fmla="*/ 0 w 15144"/>
                  <a:gd name="connsiteY4" fmla="*/ 17745 h 107639"/>
                  <a:gd name="connsiteX5" fmla="*/ 0 w 15144"/>
                  <a:gd name="connsiteY5" fmla="*/ 107640 h 107639"/>
                  <a:gd name="connsiteX6" fmla="*/ 0 w 15144"/>
                  <a:gd name="connsiteY6" fmla="*/ 27060 h 107639"/>
                  <a:gd name="connsiteX7" fmla="*/ 15145 w 15144"/>
                  <a:gd name="connsiteY7" fmla="*/ 27060 h 107639"/>
                  <a:gd name="connsiteX8" fmla="*/ 15145 w 15144"/>
                  <a:gd name="connsiteY8" fmla="*/ 107640 h 107639"/>
                  <a:gd name="connsiteX9" fmla="*/ 0 w 15144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4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5" y="27060"/>
                    </a:lnTo>
                    <a:lnTo>
                      <a:pt x="15145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7F782770-8EFF-BC63-33BA-1331F69B07BB}"/>
                  </a:ext>
                </a:extLst>
              </p:cNvPr>
              <p:cNvSpPr/>
              <p:nvPr/>
            </p:nvSpPr>
            <p:spPr>
              <a:xfrm>
                <a:off x="7671268" y="6452379"/>
                <a:ext cx="67493" cy="80579"/>
              </a:xfrm>
              <a:custGeom>
                <a:avLst/>
                <a:gdLst>
                  <a:gd name="connsiteX0" fmla="*/ 52377 w 67493"/>
                  <a:gd name="connsiteY0" fmla="*/ 80580 h 80579"/>
                  <a:gd name="connsiteX1" fmla="*/ 52377 w 67493"/>
                  <a:gd name="connsiteY1" fmla="*/ 46119 h 80579"/>
                  <a:gd name="connsiteX2" fmla="*/ 15145 w 67493"/>
                  <a:gd name="connsiteY2" fmla="*/ 46119 h 80579"/>
                  <a:gd name="connsiteX3" fmla="*/ 15145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45 w 67493"/>
                  <a:gd name="connsiteY6" fmla="*/ 0 h 80579"/>
                  <a:gd name="connsiteX7" fmla="*/ 15145 w 67493"/>
                  <a:gd name="connsiteY7" fmla="*/ 32146 h 80579"/>
                  <a:gd name="connsiteX8" fmla="*/ 52377 w 67493"/>
                  <a:gd name="connsiteY8" fmla="*/ 32146 h 80579"/>
                  <a:gd name="connsiteX9" fmla="*/ 52377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77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77" y="80580"/>
                    </a:moveTo>
                    <a:lnTo>
                      <a:pt x="52377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7" y="32146"/>
                    </a:lnTo>
                    <a:lnTo>
                      <a:pt x="52377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8E0032F2-FD1B-DB1C-F3D6-35CDE5037FDE}"/>
                  </a:ext>
                </a:extLst>
              </p:cNvPr>
              <p:cNvSpPr/>
              <p:nvPr/>
            </p:nvSpPr>
            <p:spPr>
              <a:xfrm>
                <a:off x="7757791" y="6452379"/>
                <a:ext cx="60063" cy="80579"/>
              </a:xfrm>
              <a:custGeom>
                <a:avLst/>
                <a:gdLst>
                  <a:gd name="connsiteX0" fmla="*/ 0 w 60063"/>
                  <a:gd name="connsiteY0" fmla="*/ 80580 h 80579"/>
                  <a:gd name="connsiteX1" fmla="*/ 0 w 60063"/>
                  <a:gd name="connsiteY1" fmla="*/ 0 h 80579"/>
                  <a:gd name="connsiteX2" fmla="*/ 28946 w 60063"/>
                  <a:gd name="connsiteY2" fmla="*/ 0 h 80579"/>
                  <a:gd name="connsiteX3" fmla="*/ 56577 w 60063"/>
                  <a:gd name="connsiteY3" fmla="*/ 21374 h 80579"/>
                  <a:gd name="connsiteX4" fmla="*/ 46405 w 60063"/>
                  <a:gd name="connsiteY4" fmla="*/ 37661 h 80579"/>
                  <a:gd name="connsiteX5" fmla="*/ 60063 w 60063"/>
                  <a:gd name="connsiteY5" fmla="*/ 56863 h 80579"/>
                  <a:gd name="connsiteX6" fmla="*/ 30975 w 60063"/>
                  <a:gd name="connsiteY6" fmla="*/ 80580 h 80579"/>
                  <a:gd name="connsiteX7" fmla="*/ 0 w 60063"/>
                  <a:gd name="connsiteY7" fmla="*/ 80580 h 80579"/>
                  <a:gd name="connsiteX8" fmla="*/ 28231 w 60063"/>
                  <a:gd name="connsiteY8" fmla="*/ 32003 h 80579"/>
                  <a:gd name="connsiteX9" fmla="*/ 41605 w 60063"/>
                  <a:gd name="connsiteY9" fmla="*/ 22831 h 80579"/>
                  <a:gd name="connsiteX10" fmla="*/ 27803 w 60063"/>
                  <a:gd name="connsiteY10" fmla="*/ 13801 h 80579"/>
                  <a:gd name="connsiteX11" fmla="*/ 15145 w 60063"/>
                  <a:gd name="connsiteY11" fmla="*/ 13801 h 80579"/>
                  <a:gd name="connsiteX12" fmla="*/ 15145 w 60063"/>
                  <a:gd name="connsiteY12" fmla="*/ 31975 h 80579"/>
                  <a:gd name="connsiteX13" fmla="*/ 28231 w 60063"/>
                  <a:gd name="connsiteY13" fmla="*/ 31975 h 80579"/>
                  <a:gd name="connsiteX14" fmla="*/ 28231 w 60063"/>
                  <a:gd name="connsiteY14" fmla="*/ 66750 h 80579"/>
                  <a:gd name="connsiteX15" fmla="*/ 44947 w 60063"/>
                  <a:gd name="connsiteY15" fmla="*/ 55692 h 80579"/>
                  <a:gd name="connsiteX16" fmla="*/ 28231 w 60063"/>
                  <a:gd name="connsiteY16" fmla="*/ 45376 h 80579"/>
                  <a:gd name="connsiteX17" fmla="*/ 15145 w 60063"/>
                  <a:gd name="connsiteY17" fmla="*/ 45376 h 80579"/>
                  <a:gd name="connsiteX18" fmla="*/ 15145 w 60063"/>
                  <a:gd name="connsiteY18" fmla="*/ 66750 h 80579"/>
                  <a:gd name="connsiteX19" fmla="*/ 28231 w 60063"/>
                  <a:gd name="connsiteY19" fmla="*/ 6675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0063" h="80579">
                    <a:moveTo>
                      <a:pt x="0" y="80580"/>
                    </a:moveTo>
                    <a:lnTo>
                      <a:pt x="0" y="0"/>
                    </a:lnTo>
                    <a:lnTo>
                      <a:pt x="28946" y="0"/>
                    </a:lnTo>
                    <a:cubicBezTo>
                      <a:pt x="46262" y="0"/>
                      <a:pt x="56577" y="7286"/>
                      <a:pt x="56577" y="21374"/>
                    </a:cubicBezTo>
                    <a:cubicBezTo>
                      <a:pt x="56577" y="27917"/>
                      <a:pt x="53520" y="33432"/>
                      <a:pt x="46405" y="37661"/>
                    </a:cubicBezTo>
                    <a:cubicBezTo>
                      <a:pt x="55434" y="41004"/>
                      <a:pt x="60063" y="48119"/>
                      <a:pt x="60063" y="56863"/>
                    </a:cubicBezTo>
                    <a:cubicBezTo>
                      <a:pt x="60063" y="69522"/>
                      <a:pt x="53377" y="80580"/>
                      <a:pt x="30975" y="80580"/>
                    </a:cubicBezTo>
                    <a:lnTo>
                      <a:pt x="0" y="80580"/>
                    </a:lnTo>
                    <a:close/>
                    <a:moveTo>
                      <a:pt x="28231" y="32003"/>
                    </a:moveTo>
                    <a:cubicBezTo>
                      <a:pt x="39861" y="32003"/>
                      <a:pt x="41605" y="26917"/>
                      <a:pt x="41605" y="22831"/>
                    </a:cubicBezTo>
                    <a:cubicBezTo>
                      <a:pt x="41605" y="18173"/>
                      <a:pt x="39147" y="13801"/>
                      <a:pt x="27803" y="13801"/>
                    </a:cubicBezTo>
                    <a:lnTo>
                      <a:pt x="15145" y="13801"/>
                    </a:lnTo>
                    <a:lnTo>
                      <a:pt x="15145" y="31975"/>
                    </a:lnTo>
                    <a:lnTo>
                      <a:pt x="28231" y="31975"/>
                    </a:lnTo>
                    <a:close/>
                    <a:moveTo>
                      <a:pt x="28231" y="66750"/>
                    </a:moveTo>
                    <a:cubicBezTo>
                      <a:pt x="37261" y="66750"/>
                      <a:pt x="44947" y="64721"/>
                      <a:pt x="44947" y="55692"/>
                    </a:cubicBezTo>
                    <a:cubicBezTo>
                      <a:pt x="44947" y="48577"/>
                      <a:pt x="38547" y="45376"/>
                      <a:pt x="28231" y="45376"/>
                    </a:cubicBezTo>
                    <a:lnTo>
                      <a:pt x="15145" y="45376"/>
                    </a:lnTo>
                    <a:lnTo>
                      <a:pt x="15145" y="66750"/>
                    </a:lnTo>
                    <a:lnTo>
                      <a:pt x="28231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B9230513-D15F-A2BB-C114-F81B95B0DEEC}"/>
                  </a:ext>
                </a:extLst>
              </p:cNvPr>
              <p:cNvSpPr/>
              <p:nvPr/>
            </p:nvSpPr>
            <p:spPr>
              <a:xfrm>
                <a:off x="7827884" y="6450207"/>
                <a:ext cx="85523" cy="84780"/>
              </a:xfrm>
              <a:custGeom>
                <a:avLst/>
                <a:gdLst>
                  <a:gd name="connsiteX0" fmla="*/ 70378 w 85523"/>
                  <a:gd name="connsiteY0" fmla="*/ 82752 h 84780"/>
                  <a:gd name="connsiteX1" fmla="*/ 70378 w 85523"/>
                  <a:gd name="connsiteY1" fmla="*/ 70236 h 84780"/>
                  <a:gd name="connsiteX2" fmla="*/ 70093 w 85523"/>
                  <a:gd name="connsiteY2" fmla="*/ 70236 h 84780"/>
                  <a:gd name="connsiteX3" fmla="*/ 42747 w 85523"/>
                  <a:gd name="connsiteY3" fmla="*/ 84780 h 84780"/>
                  <a:gd name="connsiteX4" fmla="*/ 0 w 85523"/>
                  <a:gd name="connsiteY4" fmla="*/ 43776 h 84780"/>
                  <a:gd name="connsiteX5" fmla="*/ 42176 w 85523"/>
                  <a:gd name="connsiteY5" fmla="*/ 0 h 84780"/>
                  <a:gd name="connsiteX6" fmla="*/ 70093 w 85523"/>
                  <a:gd name="connsiteY6" fmla="*/ 13516 h 84780"/>
                  <a:gd name="connsiteX7" fmla="*/ 70378 w 85523"/>
                  <a:gd name="connsiteY7" fmla="*/ 13516 h 84780"/>
                  <a:gd name="connsiteX8" fmla="*/ 70378 w 85523"/>
                  <a:gd name="connsiteY8" fmla="*/ 2172 h 84780"/>
                  <a:gd name="connsiteX9" fmla="*/ 85523 w 85523"/>
                  <a:gd name="connsiteY9" fmla="*/ 2172 h 84780"/>
                  <a:gd name="connsiteX10" fmla="*/ 85523 w 85523"/>
                  <a:gd name="connsiteY10" fmla="*/ 82752 h 84780"/>
                  <a:gd name="connsiteX11" fmla="*/ 70378 w 85523"/>
                  <a:gd name="connsiteY11" fmla="*/ 82752 h 84780"/>
                  <a:gd name="connsiteX12" fmla="*/ 70693 w 85523"/>
                  <a:gd name="connsiteY12" fmla="*/ 42604 h 84780"/>
                  <a:gd name="connsiteX13" fmla="*/ 42633 w 85523"/>
                  <a:gd name="connsiteY13" fmla="*/ 13801 h 84780"/>
                  <a:gd name="connsiteX14" fmla="*/ 15145 w 85523"/>
                  <a:gd name="connsiteY14" fmla="*/ 42604 h 84780"/>
                  <a:gd name="connsiteX15" fmla="*/ 42633 w 85523"/>
                  <a:gd name="connsiteY15" fmla="*/ 70979 h 84780"/>
                  <a:gd name="connsiteX16" fmla="*/ 70693 w 85523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523" h="84780">
                    <a:moveTo>
                      <a:pt x="70378" y="82752"/>
                    </a:moveTo>
                    <a:lnTo>
                      <a:pt x="70378" y="70236"/>
                    </a:lnTo>
                    <a:lnTo>
                      <a:pt x="70093" y="70236"/>
                    </a:lnTo>
                    <a:cubicBezTo>
                      <a:pt x="64407" y="79837"/>
                      <a:pt x="54234" y="84780"/>
                      <a:pt x="42747" y="84780"/>
                    </a:cubicBezTo>
                    <a:cubicBezTo>
                      <a:pt x="19173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8" y="0"/>
                      <a:pt x="63835" y="4372"/>
                      <a:pt x="70093" y="13516"/>
                    </a:cubicBezTo>
                    <a:lnTo>
                      <a:pt x="70378" y="13516"/>
                    </a:lnTo>
                    <a:lnTo>
                      <a:pt x="70378" y="2172"/>
                    </a:lnTo>
                    <a:lnTo>
                      <a:pt x="85523" y="2172"/>
                    </a:lnTo>
                    <a:lnTo>
                      <a:pt x="85523" y="82752"/>
                    </a:lnTo>
                    <a:lnTo>
                      <a:pt x="70378" y="82752"/>
                    </a:lnTo>
                    <a:close/>
                    <a:moveTo>
                      <a:pt x="70693" y="42604"/>
                    </a:moveTo>
                    <a:cubicBezTo>
                      <a:pt x="70693" y="26889"/>
                      <a:pt x="59349" y="13801"/>
                      <a:pt x="42633" y="13801"/>
                    </a:cubicBezTo>
                    <a:cubicBezTo>
                      <a:pt x="27488" y="13801"/>
                      <a:pt x="15145" y="26746"/>
                      <a:pt x="15145" y="42604"/>
                    </a:cubicBezTo>
                    <a:cubicBezTo>
                      <a:pt x="15145" y="58463"/>
                      <a:pt x="27517" y="70979"/>
                      <a:pt x="42633" y="70979"/>
                    </a:cubicBezTo>
                    <a:cubicBezTo>
                      <a:pt x="57749" y="70979"/>
                      <a:pt x="70693" y="57892"/>
                      <a:pt x="70693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88E9CD-8588-0A62-94AA-ED99D197DB3A}"/>
                  </a:ext>
                </a:extLst>
              </p:cNvPr>
              <p:cNvSpPr/>
              <p:nvPr/>
            </p:nvSpPr>
            <p:spPr>
              <a:xfrm>
                <a:off x="7923380" y="6452379"/>
                <a:ext cx="83209" cy="80579"/>
              </a:xfrm>
              <a:custGeom>
                <a:avLst/>
                <a:gdLst>
                  <a:gd name="connsiteX0" fmla="*/ 66921 w 83209"/>
                  <a:gd name="connsiteY0" fmla="*/ 80580 h 80579"/>
                  <a:gd name="connsiteX1" fmla="*/ 41462 w 83209"/>
                  <a:gd name="connsiteY1" fmla="*/ 17745 h 80579"/>
                  <a:gd name="connsiteX2" fmla="*/ 15716 w 83209"/>
                  <a:gd name="connsiteY2" fmla="*/ 80580 h 80579"/>
                  <a:gd name="connsiteX3" fmla="*/ 0 w 83209"/>
                  <a:gd name="connsiteY3" fmla="*/ 80580 h 80579"/>
                  <a:gd name="connsiteX4" fmla="*/ 33747 w 83209"/>
                  <a:gd name="connsiteY4" fmla="*/ 0 h 80579"/>
                  <a:gd name="connsiteX5" fmla="*/ 49462 w 83209"/>
                  <a:gd name="connsiteY5" fmla="*/ 0 h 80579"/>
                  <a:gd name="connsiteX6" fmla="*/ 83209 w 83209"/>
                  <a:gd name="connsiteY6" fmla="*/ 80580 h 80579"/>
                  <a:gd name="connsiteX7" fmla="*/ 66921 w 83209"/>
                  <a:gd name="connsiteY7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209" h="80579">
                    <a:moveTo>
                      <a:pt x="66921" y="80580"/>
                    </a:moveTo>
                    <a:cubicBezTo>
                      <a:pt x="58635" y="59921"/>
                      <a:pt x="41462" y="17745"/>
                      <a:pt x="41462" y="17745"/>
                    </a:cubicBezTo>
                    <a:lnTo>
                      <a:pt x="15716" y="80580"/>
                    </a:lnTo>
                    <a:lnTo>
                      <a:pt x="0" y="80580"/>
                    </a:lnTo>
                    <a:lnTo>
                      <a:pt x="33747" y="0"/>
                    </a:lnTo>
                    <a:lnTo>
                      <a:pt x="49462" y="0"/>
                    </a:lnTo>
                    <a:lnTo>
                      <a:pt x="83209" y="80580"/>
                    </a:lnTo>
                    <a:lnTo>
                      <a:pt x="66921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21276BED-4C84-E9C4-1AA8-887280E9752F}"/>
                  </a:ext>
                </a:extLst>
              </p:cNvPr>
              <p:cNvSpPr/>
              <p:nvPr/>
            </p:nvSpPr>
            <p:spPr>
              <a:xfrm>
                <a:off x="8016619" y="6425319"/>
                <a:ext cx="15143" cy="107639"/>
              </a:xfrm>
              <a:custGeom>
                <a:avLst/>
                <a:gdLst>
                  <a:gd name="connsiteX0" fmla="*/ 0 w 15143"/>
                  <a:gd name="connsiteY0" fmla="*/ 17745 h 107639"/>
                  <a:gd name="connsiteX1" fmla="*/ 0 w 15143"/>
                  <a:gd name="connsiteY1" fmla="*/ 0 h 107639"/>
                  <a:gd name="connsiteX2" fmla="*/ 15144 w 15143"/>
                  <a:gd name="connsiteY2" fmla="*/ 0 h 107639"/>
                  <a:gd name="connsiteX3" fmla="*/ 15144 w 15143"/>
                  <a:gd name="connsiteY3" fmla="*/ 17745 h 107639"/>
                  <a:gd name="connsiteX4" fmla="*/ 0 w 15143"/>
                  <a:gd name="connsiteY4" fmla="*/ 17745 h 107639"/>
                  <a:gd name="connsiteX5" fmla="*/ 0 w 15143"/>
                  <a:gd name="connsiteY5" fmla="*/ 107640 h 107639"/>
                  <a:gd name="connsiteX6" fmla="*/ 0 w 15143"/>
                  <a:gd name="connsiteY6" fmla="*/ 27060 h 107639"/>
                  <a:gd name="connsiteX7" fmla="*/ 15144 w 15143"/>
                  <a:gd name="connsiteY7" fmla="*/ 27060 h 107639"/>
                  <a:gd name="connsiteX8" fmla="*/ 15144 w 15143"/>
                  <a:gd name="connsiteY8" fmla="*/ 107640 h 107639"/>
                  <a:gd name="connsiteX9" fmla="*/ 0 w 15143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3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4" y="0"/>
                    </a:lnTo>
                    <a:lnTo>
                      <a:pt x="15144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4" y="27060"/>
                    </a:lnTo>
                    <a:lnTo>
                      <a:pt x="15144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3FE9A087-F8B4-A0DB-2CEC-0C666DDB4C16}"/>
                  </a:ext>
                </a:extLst>
              </p:cNvPr>
              <p:cNvSpPr/>
              <p:nvPr/>
            </p:nvSpPr>
            <p:spPr>
              <a:xfrm>
                <a:off x="8041621" y="6452379"/>
                <a:ext cx="93980" cy="98753"/>
              </a:xfrm>
              <a:custGeom>
                <a:avLst/>
                <a:gdLst>
                  <a:gd name="connsiteX0" fmla="*/ 79408 w 93980"/>
                  <a:gd name="connsiteY0" fmla="*/ 98753 h 98753"/>
                  <a:gd name="connsiteX1" fmla="*/ 79408 w 93980"/>
                  <a:gd name="connsiteY1" fmla="*/ 80580 h 98753"/>
                  <a:gd name="connsiteX2" fmla="*/ 14544 w 93980"/>
                  <a:gd name="connsiteY2" fmla="*/ 80580 h 98753"/>
                  <a:gd name="connsiteX3" fmla="*/ 14544 w 93980"/>
                  <a:gd name="connsiteY3" fmla="*/ 98753 h 98753"/>
                  <a:gd name="connsiteX4" fmla="*/ 0 w 93980"/>
                  <a:gd name="connsiteY4" fmla="*/ 98753 h 98753"/>
                  <a:gd name="connsiteX5" fmla="*/ 0 w 93980"/>
                  <a:gd name="connsiteY5" fmla="*/ 66750 h 98753"/>
                  <a:gd name="connsiteX6" fmla="*/ 9029 w 93980"/>
                  <a:gd name="connsiteY6" fmla="*/ 66750 h 98753"/>
                  <a:gd name="connsiteX7" fmla="*/ 39718 w 93980"/>
                  <a:gd name="connsiteY7" fmla="*/ 0 h 98753"/>
                  <a:gd name="connsiteX8" fmla="*/ 55434 w 93980"/>
                  <a:gd name="connsiteY8" fmla="*/ 0 h 98753"/>
                  <a:gd name="connsiteX9" fmla="*/ 84523 w 93980"/>
                  <a:gd name="connsiteY9" fmla="*/ 66750 h 98753"/>
                  <a:gd name="connsiteX10" fmla="*/ 93981 w 93980"/>
                  <a:gd name="connsiteY10" fmla="*/ 66750 h 98753"/>
                  <a:gd name="connsiteX11" fmla="*/ 93981 w 93980"/>
                  <a:gd name="connsiteY11" fmla="*/ 98753 h 98753"/>
                  <a:gd name="connsiteX12" fmla="*/ 79436 w 93980"/>
                  <a:gd name="connsiteY12" fmla="*/ 98753 h 98753"/>
                  <a:gd name="connsiteX13" fmla="*/ 68493 w 93980"/>
                  <a:gd name="connsiteY13" fmla="*/ 66750 h 98753"/>
                  <a:gd name="connsiteX14" fmla="*/ 47119 w 93980"/>
                  <a:gd name="connsiteY14" fmla="*/ 16859 h 98753"/>
                  <a:gd name="connsiteX15" fmla="*/ 24860 w 93980"/>
                  <a:gd name="connsiteY15" fmla="*/ 66750 h 98753"/>
                  <a:gd name="connsiteX16" fmla="*/ 68493 w 93980"/>
                  <a:gd name="connsiteY16" fmla="*/ 66750 h 98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80" h="98753">
                    <a:moveTo>
                      <a:pt x="79408" y="98753"/>
                    </a:moveTo>
                    <a:lnTo>
                      <a:pt x="79408" y="80580"/>
                    </a:lnTo>
                    <a:lnTo>
                      <a:pt x="14544" y="80580"/>
                    </a:lnTo>
                    <a:lnTo>
                      <a:pt x="14544" y="98753"/>
                    </a:lnTo>
                    <a:lnTo>
                      <a:pt x="0" y="98753"/>
                    </a:lnTo>
                    <a:lnTo>
                      <a:pt x="0" y="66750"/>
                    </a:lnTo>
                    <a:lnTo>
                      <a:pt x="9029" y="66750"/>
                    </a:lnTo>
                    <a:cubicBezTo>
                      <a:pt x="19345" y="44776"/>
                      <a:pt x="29545" y="21945"/>
                      <a:pt x="39718" y="0"/>
                    </a:cubicBezTo>
                    <a:lnTo>
                      <a:pt x="55434" y="0"/>
                    </a:lnTo>
                    <a:lnTo>
                      <a:pt x="84523" y="66750"/>
                    </a:lnTo>
                    <a:lnTo>
                      <a:pt x="93981" y="66750"/>
                    </a:lnTo>
                    <a:lnTo>
                      <a:pt x="93981" y="98753"/>
                    </a:lnTo>
                    <a:lnTo>
                      <a:pt x="79436" y="98753"/>
                    </a:lnTo>
                    <a:close/>
                    <a:moveTo>
                      <a:pt x="68493" y="66750"/>
                    </a:moveTo>
                    <a:cubicBezTo>
                      <a:pt x="61378" y="50462"/>
                      <a:pt x="54234" y="33289"/>
                      <a:pt x="47119" y="16859"/>
                    </a:cubicBezTo>
                    <a:lnTo>
                      <a:pt x="24860" y="66750"/>
                    </a:lnTo>
                    <a:lnTo>
                      <a:pt x="68493" y="6675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71C491B-41F7-DE68-C9FE-B0563D4D3DB3}"/>
                  </a:ext>
                </a:extLst>
              </p:cNvPr>
              <p:cNvSpPr/>
              <p:nvPr/>
            </p:nvSpPr>
            <p:spPr>
              <a:xfrm>
                <a:off x="8145118" y="6452379"/>
                <a:ext cx="67492" cy="80579"/>
              </a:xfrm>
              <a:custGeom>
                <a:avLst/>
                <a:gdLst>
                  <a:gd name="connsiteX0" fmla="*/ 52376 w 67492"/>
                  <a:gd name="connsiteY0" fmla="*/ 80580 h 80579"/>
                  <a:gd name="connsiteX1" fmla="*/ 52376 w 67492"/>
                  <a:gd name="connsiteY1" fmla="*/ 46119 h 80579"/>
                  <a:gd name="connsiteX2" fmla="*/ 15145 w 67492"/>
                  <a:gd name="connsiteY2" fmla="*/ 46119 h 80579"/>
                  <a:gd name="connsiteX3" fmla="*/ 15145 w 67492"/>
                  <a:gd name="connsiteY3" fmla="*/ 80580 h 80579"/>
                  <a:gd name="connsiteX4" fmla="*/ 0 w 67492"/>
                  <a:gd name="connsiteY4" fmla="*/ 80580 h 80579"/>
                  <a:gd name="connsiteX5" fmla="*/ 0 w 67492"/>
                  <a:gd name="connsiteY5" fmla="*/ 0 h 80579"/>
                  <a:gd name="connsiteX6" fmla="*/ 15145 w 67492"/>
                  <a:gd name="connsiteY6" fmla="*/ 0 h 80579"/>
                  <a:gd name="connsiteX7" fmla="*/ 15145 w 67492"/>
                  <a:gd name="connsiteY7" fmla="*/ 32146 h 80579"/>
                  <a:gd name="connsiteX8" fmla="*/ 52376 w 67492"/>
                  <a:gd name="connsiteY8" fmla="*/ 32146 h 80579"/>
                  <a:gd name="connsiteX9" fmla="*/ 52376 w 67492"/>
                  <a:gd name="connsiteY9" fmla="*/ 0 h 80579"/>
                  <a:gd name="connsiteX10" fmla="*/ 67492 w 67492"/>
                  <a:gd name="connsiteY10" fmla="*/ 0 h 80579"/>
                  <a:gd name="connsiteX11" fmla="*/ 67492 w 67492"/>
                  <a:gd name="connsiteY11" fmla="*/ 80580 h 80579"/>
                  <a:gd name="connsiteX12" fmla="*/ 52376 w 67492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2" h="80579">
                    <a:moveTo>
                      <a:pt x="52376" y="80580"/>
                    </a:moveTo>
                    <a:lnTo>
                      <a:pt x="52376" y="46119"/>
                    </a:lnTo>
                    <a:lnTo>
                      <a:pt x="15145" y="46119"/>
                    </a:lnTo>
                    <a:lnTo>
                      <a:pt x="15145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32146"/>
                    </a:lnTo>
                    <a:lnTo>
                      <a:pt x="52376" y="32146"/>
                    </a:lnTo>
                    <a:lnTo>
                      <a:pt x="52376" y="0"/>
                    </a:lnTo>
                    <a:lnTo>
                      <a:pt x="67492" y="0"/>
                    </a:lnTo>
                    <a:lnTo>
                      <a:pt x="67492" y="80580"/>
                    </a:lnTo>
                    <a:lnTo>
                      <a:pt x="52376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F28BB49-82F8-3047-A99F-6E5D2BCD6DFA}"/>
                  </a:ext>
                </a:extLst>
              </p:cNvPr>
              <p:cNvSpPr/>
              <p:nvPr/>
            </p:nvSpPr>
            <p:spPr>
              <a:xfrm>
                <a:off x="8232098" y="6425319"/>
                <a:ext cx="15144" cy="107639"/>
              </a:xfrm>
              <a:custGeom>
                <a:avLst/>
                <a:gdLst>
                  <a:gd name="connsiteX0" fmla="*/ 0 w 15144"/>
                  <a:gd name="connsiteY0" fmla="*/ 17745 h 107639"/>
                  <a:gd name="connsiteX1" fmla="*/ 0 w 15144"/>
                  <a:gd name="connsiteY1" fmla="*/ 0 h 107639"/>
                  <a:gd name="connsiteX2" fmla="*/ 15145 w 15144"/>
                  <a:gd name="connsiteY2" fmla="*/ 0 h 107639"/>
                  <a:gd name="connsiteX3" fmla="*/ 15145 w 15144"/>
                  <a:gd name="connsiteY3" fmla="*/ 17745 h 107639"/>
                  <a:gd name="connsiteX4" fmla="*/ 0 w 15144"/>
                  <a:gd name="connsiteY4" fmla="*/ 17745 h 107639"/>
                  <a:gd name="connsiteX5" fmla="*/ 0 w 15144"/>
                  <a:gd name="connsiteY5" fmla="*/ 107640 h 107639"/>
                  <a:gd name="connsiteX6" fmla="*/ 0 w 15144"/>
                  <a:gd name="connsiteY6" fmla="*/ 27060 h 107639"/>
                  <a:gd name="connsiteX7" fmla="*/ 15145 w 15144"/>
                  <a:gd name="connsiteY7" fmla="*/ 27060 h 107639"/>
                  <a:gd name="connsiteX8" fmla="*/ 15145 w 15144"/>
                  <a:gd name="connsiteY8" fmla="*/ 107640 h 107639"/>
                  <a:gd name="connsiteX9" fmla="*/ 0 w 15144"/>
                  <a:gd name="connsiteY9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144" h="107639">
                    <a:moveTo>
                      <a:pt x="0" y="17745"/>
                    </a:moveTo>
                    <a:lnTo>
                      <a:pt x="0" y="0"/>
                    </a:lnTo>
                    <a:lnTo>
                      <a:pt x="15145" y="0"/>
                    </a:lnTo>
                    <a:lnTo>
                      <a:pt x="15145" y="17745"/>
                    </a:lnTo>
                    <a:lnTo>
                      <a:pt x="0" y="17745"/>
                    </a:lnTo>
                    <a:close/>
                    <a:moveTo>
                      <a:pt x="0" y="107640"/>
                    </a:moveTo>
                    <a:lnTo>
                      <a:pt x="0" y="27060"/>
                    </a:lnTo>
                    <a:lnTo>
                      <a:pt x="15145" y="27060"/>
                    </a:lnTo>
                    <a:lnTo>
                      <a:pt x="15145" y="107640"/>
                    </a:lnTo>
                    <a:lnTo>
                      <a:pt x="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2D6F70B-7340-B138-064C-DF4F4A643459}"/>
                  </a:ext>
                </a:extLst>
              </p:cNvPr>
              <p:cNvSpPr/>
              <p:nvPr/>
            </p:nvSpPr>
            <p:spPr>
              <a:xfrm>
                <a:off x="8262644" y="6450179"/>
                <a:ext cx="81008" cy="84808"/>
              </a:xfrm>
              <a:custGeom>
                <a:avLst/>
                <a:gdLst>
                  <a:gd name="connsiteX0" fmla="*/ 81009 w 81008"/>
                  <a:gd name="connsiteY0" fmla="*/ 56149 h 84808"/>
                  <a:gd name="connsiteX1" fmla="*/ 41318 w 81008"/>
                  <a:gd name="connsiteY1" fmla="*/ 84809 h 84808"/>
                  <a:gd name="connsiteX2" fmla="*/ 0 w 81008"/>
                  <a:gd name="connsiteY2" fmla="*/ 43205 h 84808"/>
                  <a:gd name="connsiteX3" fmla="*/ 41148 w 81008"/>
                  <a:gd name="connsiteY3" fmla="*/ 0 h 84808"/>
                  <a:gd name="connsiteX4" fmla="*/ 81009 w 81008"/>
                  <a:gd name="connsiteY4" fmla="*/ 28946 h 84808"/>
                  <a:gd name="connsiteX5" fmla="*/ 64292 w 81008"/>
                  <a:gd name="connsiteY5" fmla="*/ 28946 h 84808"/>
                  <a:gd name="connsiteX6" fmla="*/ 41605 w 81008"/>
                  <a:gd name="connsiteY6" fmla="*/ 13830 h 84808"/>
                  <a:gd name="connsiteX7" fmla="*/ 15145 w 81008"/>
                  <a:gd name="connsiteY7" fmla="*/ 42319 h 84808"/>
                  <a:gd name="connsiteX8" fmla="*/ 41318 w 81008"/>
                  <a:gd name="connsiteY8" fmla="*/ 70979 h 84808"/>
                  <a:gd name="connsiteX9" fmla="*/ 64149 w 81008"/>
                  <a:gd name="connsiteY9" fmla="*/ 56149 h 84808"/>
                  <a:gd name="connsiteX10" fmla="*/ 81009 w 81008"/>
                  <a:gd name="connsiteY10" fmla="*/ 56149 h 8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08" h="84808">
                    <a:moveTo>
                      <a:pt x="81009" y="56149"/>
                    </a:moveTo>
                    <a:cubicBezTo>
                      <a:pt x="74608" y="74322"/>
                      <a:pt x="59206" y="84809"/>
                      <a:pt x="41318" y="84809"/>
                    </a:cubicBezTo>
                    <a:cubicBezTo>
                      <a:pt x="18202" y="84809"/>
                      <a:pt x="0" y="66178"/>
                      <a:pt x="0" y="43205"/>
                    </a:cubicBezTo>
                    <a:cubicBezTo>
                      <a:pt x="0" y="18916"/>
                      <a:pt x="17602" y="0"/>
                      <a:pt x="41148" y="0"/>
                    </a:cubicBezTo>
                    <a:cubicBezTo>
                      <a:pt x="59492" y="0"/>
                      <a:pt x="76208" y="11487"/>
                      <a:pt x="81009" y="28946"/>
                    </a:cubicBezTo>
                    <a:lnTo>
                      <a:pt x="64292" y="28946"/>
                    </a:lnTo>
                    <a:cubicBezTo>
                      <a:pt x="59778" y="19488"/>
                      <a:pt x="52520" y="13830"/>
                      <a:pt x="41605" y="13830"/>
                    </a:cubicBezTo>
                    <a:cubicBezTo>
                      <a:pt x="25746" y="13830"/>
                      <a:pt x="15145" y="25888"/>
                      <a:pt x="15145" y="42319"/>
                    </a:cubicBezTo>
                    <a:cubicBezTo>
                      <a:pt x="15145" y="58749"/>
                      <a:pt x="26060" y="70979"/>
                      <a:pt x="41318" y="70979"/>
                    </a:cubicBezTo>
                    <a:cubicBezTo>
                      <a:pt x="51634" y="70979"/>
                      <a:pt x="59949" y="65435"/>
                      <a:pt x="64149" y="56149"/>
                    </a:cubicBezTo>
                    <a:lnTo>
                      <a:pt x="81009" y="56149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EDAA68E1-9054-800F-9156-A140E2E6401B}"/>
                  </a:ext>
                </a:extLst>
              </p:cNvPr>
              <p:cNvSpPr/>
              <p:nvPr/>
            </p:nvSpPr>
            <p:spPr>
              <a:xfrm>
                <a:off x="8349568" y="6452407"/>
                <a:ext cx="53805" cy="80551"/>
              </a:xfrm>
              <a:custGeom>
                <a:avLst/>
                <a:gdLst>
                  <a:gd name="connsiteX0" fmla="*/ 19344 w 53805"/>
                  <a:gd name="connsiteY0" fmla="*/ 80551 h 80551"/>
                  <a:gd name="connsiteX1" fmla="*/ 19344 w 53805"/>
                  <a:gd name="connsiteY1" fmla="*/ 13801 h 80551"/>
                  <a:gd name="connsiteX2" fmla="*/ 0 w 53805"/>
                  <a:gd name="connsiteY2" fmla="*/ 13801 h 80551"/>
                  <a:gd name="connsiteX3" fmla="*/ 0 w 53805"/>
                  <a:gd name="connsiteY3" fmla="*/ 0 h 80551"/>
                  <a:gd name="connsiteX4" fmla="*/ 53805 w 53805"/>
                  <a:gd name="connsiteY4" fmla="*/ 0 h 80551"/>
                  <a:gd name="connsiteX5" fmla="*/ 53805 w 53805"/>
                  <a:gd name="connsiteY5" fmla="*/ 13801 h 80551"/>
                  <a:gd name="connsiteX6" fmla="*/ 34460 w 53805"/>
                  <a:gd name="connsiteY6" fmla="*/ 13801 h 80551"/>
                  <a:gd name="connsiteX7" fmla="*/ 34460 w 53805"/>
                  <a:gd name="connsiteY7" fmla="*/ 80551 h 80551"/>
                  <a:gd name="connsiteX8" fmla="*/ 19344 w 53805"/>
                  <a:gd name="connsiteY8" fmla="*/ 80551 h 8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05" h="80551">
                    <a:moveTo>
                      <a:pt x="19344" y="80551"/>
                    </a:moveTo>
                    <a:lnTo>
                      <a:pt x="19344" y="13801"/>
                    </a:lnTo>
                    <a:lnTo>
                      <a:pt x="0" y="13801"/>
                    </a:lnTo>
                    <a:lnTo>
                      <a:pt x="0" y="0"/>
                    </a:lnTo>
                    <a:lnTo>
                      <a:pt x="53805" y="0"/>
                    </a:lnTo>
                    <a:lnTo>
                      <a:pt x="53805" y="13801"/>
                    </a:lnTo>
                    <a:lnTo>
                      <a:pt x="34460" y="13801"/>
                    </a:lnTo>
                    <a:lnTo>
                      <a:pt x="34460" y="80551"/>
                    </a:lnTo>
                    <a:lnTo>
                      <a:pt x="19344" y="80551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5FE64902-8C92-FA6A-D741-4845C5E2FF1D}"/>
                  </a:ext>
                </a:extLst>
              </p:cNvPr>
              <p:cNvSpPr/>
              <p:nvPr/>
            </p:nvSpPr>
            <p:spPr>
              <a:xfrm>
                <a:off x="8413832" y="6450207"/>
                <a:ext cx="109982" cy="84780"/>
              </a:xfrm>
              <a:custGeom>
                <a:avLst/>
                <a:gdLst>
                  <a:gd name="connsiteX0" fmla="*/ 0 w 109982"/>
                  <a:gd name="connsiteY0" fmla="*/ 82752 h 84780"/>
                  <a:gd name="connsiteX1" fmla="*/ 0 w 109982"/>
                  <a:gd name="connsiteY1" fmla="*/ 2172 h 84780"/>
                  <a:gd name="connsiteX2" fmla="*/ 15144 w 109982"/>
                  <a:gd name="connsiteY2" fmla="*/ 2172 h 84780"/>
                  <a:gd name="connsiteX3" fmla="*/ 15144 w 109982"/>
                  <a:gd name="connsiteY3" fmla="*/ 34318 h 84780"/>
                  <a:gd name="connsiteX4" fmla="*/ 28517 w 109982"/>
                  <a:gd name="connsiteY4" fmla="*/ 34318 h 84780"/>
                  <a:gd name="connsiteX5" fmla="*/ 68664 w 109982"/>
                  <a:gd name="connsiteY5" fmla="*/ 0 h 84780"/>
                  <a:gd name="connsiteX6" fmla="*/ 109983 w 109982"/>
                  <a:gd name="connsiteY6" fmla="*/ 42462 h 84780"/>
                  <a:gd name="connsiteX7" fmla="*/ 68664 w 109982"/>
                  <a:gd name="connsiteY7" fmla="*/ 84780 h 84780"/>
                  <a:gd name="connsiteX8" fmla="*/ 28231 w 109982"/>
                  <a:gd name="connsiteY8" fmla="*/ 48262 h 84780"/>
                  <a:gd name="connsiteX9" fmla="*/ 15144 w 109982"/>
                  <a:gd name="connsiteY9" fmla="*/ 48262 h 84780"/>
                  <a:gd name="connsiteX10" fmla="*/ 15144 w 109982"/>
                  <a:gd name="connsiteY10" fmla="*/ 82723 h 84780"/>
                  <a:gd name="connsiteX11" fmla="*/ 0 w 109982"/>
                  <a:gd name="connsiteY11" fmla="*/ 82723 h 84780"/>
                  <a:gd name="connsiteX12" fmla="*/ 94838 w 109982"/>
                  <a:gd name="connsiteY12" fmla="*/ 42033 h 84780"/>
                  <a:gd name="connsiteX13" fmla="*/ 68664 w 109982"/>
                  <a:gd name="connsiteY13" fmla="*/ 13801 h 84780"/>
                  <a:gd name="connsiteX14" fmla="*/ 42918 w 109982"/>
                  <a:gd name="connsiteY14" fmla="*/ 42604 h 84780"/>
                  <a:gd name="connsiteX15" fmla="*/ 68807 w 109982"/>
                  <a:gd name="connsiteY15" fmla="*/ 70979 h 84780"/>
                  <a:gd name="connsiteX16" fmla="*/ 94838 w 109982"/>
                  <a:gd name="connsiteY16" fmla="*/ 42033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982" h="84780">
                    <a:moveTo>
                      <a:pt x="0" y="82752"/>
                    </a:moveTo>
                    <a:lnTo>
                      <a:pt x="0" y="2172"/>
                    </a:lnTo>
                    <a:lnTo>
                      <a:pt x="15144" y="2172"/>
                    </a:lnTo>
                    <a:lnTo>
                      <a:pt x="15144" y="34318"/>
                    </a:lnTo>
                    <a:lnTo>
                      <a:pt x="28517" y="34318"/>
                    </a:lnTo>
                    <a:cubicBezTo>
                      <a:pt x="31860" y="14544"/>
                      <a:pt x="48747" y="0"/>
                      <a:pt x="68664" y="0"/>
                    </a:cubicBezTo>
                    <a:cubicBezTo>
                      <a:pt x="92238" y="0"/>
                      <a:pt x="109983" y="19202"/>
                      <a:pt x="109983" y="42462"/>
                    </a:cubicBezTo>
                    <a:cubicBezTo>
                      <a:pt x="109983" y="65721"/>
                      <a:pt x="91809" y="84780"/>
                      <a:pt x="68664" y="84780"/>
                    </a:cubicBezTo>
                    <a:cubicBezTo>
                      <a:pt x="47719" y="84780"/>
                      <a:pt x="30860" y="68636"/>
                      <a:pt x="28231" y="48262"/>
                    </a:cubicBezTo>
                    <a:lnTo>
                      <a:pt x="15144" y="48262"/>
                    </a:lnTo>
                    <a:lnTo>
                      <a:pt x="15144" y="82723"/>
                    </a:lnTo>
                    <a:lnTo>
                      <a:pt x="0" y="82723"/>
                    </a:lnTo>
                    <a:close/>
                    <a:moveTo>
                      <a:pt x="94838" y="42033"/>
                    </a:moveTo>
                    <a:cubicBezTo>
                      <a:pt x="94838" y="26774"/>
                      <a:pt x="84351" y="13801"/>
                      <a:pt x="68664" y="13801"/>
                    </a:cubicBezTo>
                    <a:cubicBezTo>
                      <a:pt x="52976" y="13801"/>
                      <a:pt x="42918" y="26889"/>
                      <a:pt x="42918" y="42604"/>
                    </a:cubicBezTo>
                    <a:cubicBezTo>
                      <a:pt x="42918" y="58320"/>
                      <a:pt x="53405" y="70979"/>
                      <a:pt x="68807" y="70979"/>
                    </a:cubicBezTo>
                    <a:cubicBezTo>
                      <a:pt x="84209" y="70979"/>
                      <a:pt x="94838" y="57892"/>
                      <a:pt x="94838" y="42033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grpSp>
          <p:nvGrpSpPr>
            <p:cNvPr id="178" name="Graphic 19">
              <a:extLst>
                <a:ext uri="{FF2B5EF4-FFF2-40B4-BE49-F238E27FC236}">
                  <a16:creationId xmlns:a16="http://schemas.microsoft.com/office/drawing/2014/main" id="{F6DBC109-44D9-F7AE-508F-55855E5B263F}"/>
                </a:ext>
              </a:extLst>
            </p:cNvPr>
            <p:cNvGrpSpPr/>
            <p:nvPr/>
          </p:nvGrpSpPr>
          <p:grpSpPr>
            <a:xfrm>
              <a:off x="6993083" y="6584250"/>
              <a:ext cx="563744" cy="137214"/>
              <a:chOff x="6993083" y="6584250"/>
              <a:chExt cx="563744" cy="137214"/>
            </a:xfrm>
            <a:solidFill>
              <a:srgbClr val="231F20"/>
            </a:solidFill>
          </p:grpSpPr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552D819-6A52-0684-7A72-EA723F35CFB4}"/>
                  </a:ext>
                </a:extLst>
              </p:cNvPr>
              <p:cNvSpPr/>
              <p:nvPr/>
            </p:nvSpPr>
            <p:spPr>
              <a:xfrm>
                <a:off x="6993083" y="6586850"/>
                <a:ext cx="91210" cy="107639"/>
              </a:xfrm>
              <a:custGeom>
                <a:avLst/>
                <a:gdLst>
                  <a:gd name="connsiteX0" fmla="*/ 23860 w 91210"/>
                  <a:gd name="connsiteY0" fmla="*/ 107640 h 107639"/>
                  <a:gd name="connsiteX1" fmla="*/ 38547 w 91210"/>
                  <a:gd name="connsiteY1" fmla="*/ 76951 h 107639"/>
                  <a:gd name="connsiteX2" fmla="*/ 0 w 91210"/>
                  <a:gd name="connsiteY2" fmla="*/ 0 h 107639"/>
                  <a:gd name="connsiteX3" fmla="*/ 17459 w 91210"/>
                  <a:gd name="connsiteY3" fmla="*/ 0 h 107639"/>
                  <a:gd name="connsiteX4" fmla="*/ 46691 w 91210"/>
                  <a:gd name="connsiteY4" fmla="*/ 59492 h 107639"/>
                  <a:gd name="connsiteX5" fmla="*/ 74037 w 91210"/>
                  <a:gd name="connsiteY5" fmla="*/ 0 h 107639"/>
                  <a:gd name="connsiteX6" fmla="*/ 91210 w 91210"/>
                  <a:gd name="connsiteY6" fmla="*/ 0 h 107639"/>
                  <a:gd name="connsiteX7" fmla="*/ 41033 w 91210"/>
                  <a:gd name="connsiteY7" fmla="*/ 107640 h 107639"/>
                  <a:gd name="connsiteX8" fmla="*/ 23860 w 91210"/>
                  <a:gd name="connsiteY8" fmla="*/ 107640 h 107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210" h="107639">
                    <a:moveTo>
                      <a:pt x="23860" y="107640"/>
                    </a:moveTo>
                    <a:lnTo>
                      <a:pt x="38547" y="76951"/>
                    </a:lnTo>
                    <a:lnTo>
                      <a:pt x="0" y="0"/>
                    </a:lnTo>
                    <a:lnTo>
                      <a:pt x="17459" y="0"/>
                    </a:lnTo>
                    <a:lnTo>
                      <a:pt x="46691" y="59492"/>
                    </a:lnTo>
                    <a:lnTo>
                      <a:pt x="74037" y="0"/>
                    </a:lnTo>
                    <a:lnTo>
                      <a:pt x="91210" y="0"/>
                    </a:lnTo>
                    <a:lnTo>
                      <a:pt x="41033" y="107640"/>
                    </a:lnTo>
                    <a:lnTo>
                      <a:pt x="23860" y="10764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342AB4F3-E5A3-77B4-248B-94CA518EE196}"/>
                  </a:ext>
                </a:extLst>
              </p:cNvPr>
              <p:cNvSpPr/>
              <p:nvPr/>
            </p:nvSpPr>
            <p:spPr>
              <a:xfrm>
                <a:off x="7087893" y="6613910"/>
                <a:ext cx="62949" cy="80608"/>
              </a:xfrm>
              <a:custGeom>
                <a:avLst/>
                <a:gdLst>
                  <a:gd name="connsiteX0" fmla="*/ 0 w 62949"/>
                  <a:gd name="connsiteY0" fmla="*/ 80580 h 80608"/>
                  <a:gd name="connsiteX1" fmla="*/ 0 w 62949"/>
                  <a:gd name="connsiteY1" fmla="*/ 0 h 80608"/>
                  <a:gd name="connsiteX2" fmla="*/ 15144 w 62949"/>
                  <a:gd name="connsiteY2" fmla="*/ 0 h 80608"/>
                  <a:gd name="connsiteX3" fmla="*/ 15144 w 62949"/>
                  <a:gd name="connsiteY3" fmla="*/ 80580 h 80608"/>
                  <a:gd name="connsiteX4" fmla="*/ 0 w 62949"/>
                  <a:gd name="connsiteY4" fmla="*/ 80580 h 80608"/>
                  <a:gd name="connsiteX5" fmla="*/ 44947 w 62949"/>
                  <a:gd name="connsiteY5" fmla="*/ 80580 h 80608"/>
                  <a:gd name="connsiteX6" fmla="*/ 16716 w 62949"/>
                  <a:gd name="connsiteY6" fmla="*/ 39576 h 80608"/>
                  <a:gd name="connsiteX7" fmla="*/ 44348 w 62949"/>
                  <a:gd name="connsiteY7" fmla="*/ 29 h 80608"/>
                  <a:gd name="connsiteX8" fmla="*/ 62807 w 62949"/>
                  <a:gd name="connsiteY8" fmla="*/ 29 h 80608"/>
                  <a:gd name="connsiteX9" fmla="*/ 33575 w 62949"/>
                  <a:gd name="connsiteY9" fmla="*/ 38718 h 80608"/>
                  <a:gd name="connsiteX10" fmla="*/ 62950 w 62949"/>
                  <a:gd name="connsiteY10" fmla="*/ 80608 h 80608"/>
                  <a:gd name="connsiteX11" fmla="*/ 44919 w 62949"/>
                  <a:gd name="connsiteY11" fmla="*/ 80608 h 8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949" h="80608">
                    <a:moveTo>
                      <a:pt x="0" y="80580"/>
                    </a:moveTo>
                    <a:lnTo>
                      <a:pt x="0" y="0"/>
                    </a:lnTo>
                    <a:lnTo>
                      <a:pt x="15144" y="0"/>
                    </a:lnTo>
                    <a:lnTo>
                      <a:pt x="15144" y="80580"/>
                    </a:lnTo>
                    <a:lnTo>
                      <a:pt x="0" y="80580"/>
                    </a:lnTo>
                    <a:close/>
                    <a:moveTo>
                      <a:pt x="44947" y="80580"/>
                    </a:moveTo>
                    <a:lnTo>
                      <a:pt x="16716" y="39576"/>
                    </a:lnTo>
                    <a:lnTo>
                      <a:pt x="44348" y="29"/>
                    </a:lnTo>
                    <a:lnTo>
                      <a:pt x="62807" y="29"/>
                    </a:lnTo>
                    <a:lnTo>
                      <a:pt x="33575" y="38718"/>
                    </a:lnTo>
                    <a:lnTo>
                      <a:pt x="62950" y="80608"/>
                    </a:lnTo>
                    <a:lnTo>
                      <a:pt x="44919" y="80608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6446BB5-3C6A-A0F0-4433-A07283483558}"/>
                  </a:ext>
                </a:extLst>
              </p:cNvPr>
              <p:cNvSpPr/>
              <p:nvPr/>
            </p:nvSpPr>
            <p:spPr>
              <a:xfrm>
                <a:off x="7161929" y="6611767"/>
                <a:ext cx="84523" cy="109697"/>
              </a:xfrm>
              <a:custGeom>
                <a:avLst/>
                <a:gdLst>
                  <a:gd name="connsiteX0" fmla="*/ 0 w 84523"/>
                  <a:gd name="connsiteY0" fmla="*/ 109640 h 109697"/>
                  <a:gd name="connsiteX1" fmla="*/ 0 w 84523"/>
                  <a:gd name="connsiteY1" fmla="*/ 2172 h 109697"/>
                  <a:gd name="connsiteX2" fmla="*/ 13830 w 84523"/>
                  <a:gd name="connsiteY2" fmla="*/ 2172 h 109697"/>
                  <a:gd name="connsiteX3" fmla="*/ 13830 w 84523"/>
                  <a:gd name="connsiteY3" fmla="*/ 14544 h 109697"/>
                  <a:gd name="connsiteX4" fmla="*/ 14116 w 84523"/>
                  <a:gd name="connsiteY4" fmla="*/ 14544 h 109697"/>
                  <a:gd name="connsiteX5" fmla="*/ 42776 w 84523"/>
                  <a:gd name="connsiteY5" fmla="*/ 0 h 109697"/>
                  <a:gd name="connsiteX6" fmla="*/ 84523 w 84523"/>
                  <a:gd name="connsiteY6" fmla="*/ 43490 h 109697"/>
                  <a:gd name="connsiteX7" fmla="*/ 43805 w 84523"/>
                  <a:gd name="connsiteY7" fmla="*/ 84809 h 109697"/>
                  <a:gd name="connsiteX8" fmla="*/ 15430 w 84523"/>
                  <a:gd name="connsiteY8" fmla="*/ 71150 h 109697"/>
                  <a:gd name="connsiteX9" fmla="*/ 15145 w 84523"/>
                  <a:gd name="connsiteY9" fmla="*/ 71150 h 109697"/>
                  <a:gd name="connsiteX10" fmla="*/ 15145 w 84523"/>
                  <a:gd name="connsiteY10" fmla="*/ 109697 h 109697"/>
                  <a:gd name="connsiteX11" fmla="*/ 29 w 84523"/>
                  <a:gd name="connsiteY11" fmla="*/ 109697 h 109697"/>
                  <a:gd name="connsiteX12" fmla="*/ 69379 w 84523"/>
                  <a:gd name="connsiteY12" fmla="*/ 42576 h 109697"/>
                  <a:gd name="connsiteX13" fmla="*/ 41605 w 84523"/>
                  <a:gd name="connsiteY13" fmla="*/ 13773 h 109697"/>
                  <a:gd name="connsiteX14" fmla="*/ 14830 w 84523"/>
                  <a:gd name="connsiteY14" fmla="*/ 42262 h 109697"/>
                  <a:gd name="connsiteX15" fmla="*/ 42176 w 84523"/>
                  <a:gd name="connsiteY15" fmla="*/ 70922 h 109697"/>
                  <a:gd name="connsiteX16" fmla="*/ 69379 w 84523"/>
                  <a:gd name="connsiteY16" fmla="*/ 42547 h 10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4523" h="109697">
                    <a:moveTo>
                      <a:pt x="0" y="109640"/>
                    </a:moveTo>
                    <a:lnTo>
                      <a:pt x="0" y="2172"/>
                    </a:lnTo>
                    <a:lnTo>
                      <a:pt x="13830" y="2172"/>
                    </a:lnTo>
                    <a:lnTo>
                      <a:pt x="13830" y="14544"/>
                    </a:lnTo>
                    <a:lnTo>
                      <a:pt x="14116" y="14544"/>
                    </a:lnTo>
                    <a:cubicBezTo>
                      <a:pt x="20945" y="4800"/>
                      <a:pt x="31289" y="0"/>
                      <a:pt x="42776" y="0"/>
                    </a:cubicBezTo>
                    <a:cubicBezTo>
                      <a:pt x="66779" y="0"/>
                      <a:pt x="84523" y="18631"/>
                      <a:pt x="84523" y="43490"/>
                    </a:cubicBezTo>
                    <a:cubicBezTo>
                      <a:pt x="84523" y="66178"/>
                      <a:pt x="66921" y="84809"/>
                      <a:pt x="43805" y="84809"/>
                    </a:cubicBezTo>
                    <a:cubicBezTo>
                      <a:pt x="31575" y="84809"/>
                      <a:pt x="20688" y="79865"/>
                      <a:pt x="15430" y="71150"/>
                    </a:cubicBezTo>
                    <a:lnTo>
                      <a:pt x="15145" y="71150"/>
                    </a:lnTo>
                    <a:lnTo>
                      <a:pt x="15145" y="109697"/>
                    </a:lnTo>
                    <a:lnTo>
                      <a:pt x="29" y="109697"/>
                    </a:lnTo>
                    <a:close/>
                    <a:moveTo>
                      <a:pt x="69379" y="42576"/>
                    </a:moveTo>
                    <a:cubicBezTo>
                      <a:pt x="69379" y="27889"/>
                      <a:pt x="57749" y="13773"/>
                      <a:pt x="41605" y="13773"/>
                    </a:cubicBezTo>
                    <a:cubicBezTo>
                      <a:pt x="26489" y="13773"/>
                      <a:pt x="14830" y="27289"/>
                      <a:pt x="14830" y="42262"/>
                    </a:cubicBezTo>
                    <a:cubicBezTo>
                      <a:pt x="14830" y="57977"/>
                      <a:pt x="26460" y="70922"/>
                      <a:pt x="42176" y="70922"/>
                    </a:cubicBezTo>
                    <a:cubicBezTo>
                      <a:pt x="57892" y="70922"/>
                      <a:pt x="69379" y="57977"/>
                      <a:pt x="69379" y="42547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5A3DAF3-C994-5DFA-D727-A54BCE18597F}"/>
                  </a:ext>
                </a:extLst>
              </p:cNvPr>
              <p:cNvSpPr/>
              <p:nvPr/>
            </p:nvSpPr>
            <p:spPr>
              <a:xfrm>
                <a:off x="7257168" y="6611738"/>
                <a:ext cx="85494" cy="84780"/>
              </a:xfrm>
              <a:custGeom>
                <a:avLst/>
                <a:gdLst>
                  <a:gd name="connsiteX0" fmla="*/ 70378 w 85494"/>
                  <a:gd name="connsiteY0" fmla="*/ 82751 h 84780"/>
                  <a:gd name="connsiteX1" fmla="*/ 70378 w 85494"/>
                  <a:gd name="connsiteY1" fmla="*/ 70236 h 84780"/>
                  <a:gd name="connsiteX2" fmla="*/ 70093 w 85494"/>
                  <a:gd name="connsiteY2" fmla="*/ 70236 h 84780"/>
                  <a:gd name="connsiteX3" fmla="*/ 42747 w 85494"/>
                  <a:gd name="connsiteY3" fmla="*/ 84780 h 84780"/>
                  <a:gd name="connsiteX4" fmla="*/ 0 w 85494"/>
                  <a:gd name="connsiteY4" fmla="*/ 43776 h 84780"/>
                  <a:gd name="connsiteX5" fmla="*/ 42176 w 85494"/>
                  <a:gd name="connsiteY5" fmla="*/ 0 h 84780"/>
                  <a:gd name="connsiteX6" fmla="*/ 70093 w 85494"/>
                  <a:gd name="connsiteY6" fmla="*/ 13516 h 84780"/>
                  <a:gd name="connsiteX7" fmla="*/ 70378 w 85494"/>
                  <a:gd name="connsiteY7" fmla="*/ 13516 h 84780"/>
                  <a:gd name="connsiteX8" fmla="*/ 70378 w 85494"/>
                  <a:gd name="connsiteY8" fmla="*/ 2172 h 84780"/>
                  <a:gd name="connsiteX9" fmla="*/ 85494 w 85494"/>
                  <a:gd name="connsiteY9" fmla="*/ 2172 h 84780"/>
                  <a:gd name="connsiteX10" fmla="*/ 85494 w 85494"/>
                  <a:gd name="connsiteY10" fmla="*/ 82751 h 84780"/>
                  <a:gd name="connsiteX11" fmla="*/ 70378 w 85494"/>
                  <a:gd name="connsiteY11" fmla="*/ 82751 h 84780"/>
                  <a:gd name="connsiteX12" fmla="*/ 70664 w 85494"/>
                  <a:gd name="connsiteY12" fmla="*/ 42604 h 84780"/>
                  <a:gd name="connsiteX13" fmla="*/ 42604 w 85494"/>
                  <a:gd name="connsiteY13" fmla="*/ 13801 h 84780"/>
                  <a:gd name="connsiteX14" fmla="*/ 15116 w 85494"/>
                  <a:gd name="connsiteY14" fmla="*/ 42604 h 84780"/>
                  <a:gd name="connsiteX15" fmla="*/ 42604 w 85494"/>
                  <a:gd name="connsiteY15" fmla="*/ 70979 h 84780"/>
                  <a:gd name="connsiteX16" fmla="*/ 70664 w 85494"/>
                  <a:gd name="connsiteY16" fmla="*/ 42604 h 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494" h="84780">
                    <a:moveTo>
                      <a:pt x="70378" y="82751"/>
                    </a:moveTo>
                    <a:lnTo>
                      <a:pt x="70378" y="70236"/>
                    </a:lnTo>
                    <a:lnTo>
                      <a:pt x="70093" y="70236"/>
                    </a:lnTo>
                    <a:cubicBezTo>
                      <a:pt x="64435" y="79837"/>
                      <a:pt x="54234" y="84780"/>
                      <a:pt x="42747" y="84780"/>
                    </a:cubicBezTo>
                    <a:cubicBezTo>
                      <a:pt x="19202" y="84780"/>
                      <a:pt x="0" y="67036"/>
                      <a:pt x="0" y="43776"/>
                    </a:cubicBezTo>
                    <a:cubicBezTo>
                      <a:pt x="0" y="18030"/>
                      <a:pt x="18459" y="0"/>
                      <a:pt x="42176" y="0"/>
                    </a:cubicBezTo>
                    <a:cubicBezTo>
                      <a:pt x="53948" y="0"/>
                      <a:pt x="63835" y="4372"/>
                      <a:pt x="70093" y="13516"/>
                    </a:cubicBezTo>
                    <a:lnTo>
                      <a:pt x="70378" y="13516"/>
                    </a:lnTo>
                    <a:lnTo>
                      <a:pt x="70378" y="2172"/>
                    </a:lnTo>
                    <a:lnTo>
                      <a:pt x="85494" y="2172"/>
                    </a:lnTo>
                    <a:lnTo>
                      <a:pt x="85494" y="82751"/>
                    </a:lnTo>
                    <a:lnTo>
                      <a:pt x="70378" y="82751"/>
                    </a:lnTo>
                    <a:close/>
                    <a:moveTo>
                      <a:pt x="70664" y="42604"/>
                    </a:moveTo>
                    <a:cubicBezTo>
                      <a:pt x="70664" y="26888"/>
                      <a:pt x="59321" y="13801"/>
                      <a:pt x="42604" y="13801"/>
                    </a:cubicBezTo>
                    <a:cubicBezTo>
                      <a:pt x="27488" y="13801"/>
                      <a:pt x="15116" y="26746"/>
                      <a:pt x="15116" y="42604"/>
                    </a:cubicBezTo>
                    <a:cubicBezTo>
                      <a:pt x="15116" y="58463"/>
                      <a:pt x="27488" y="70979"/>
                      <a:pt x="42604" y="70979"/>
                    </a:cubicBezTo>
                    <a:cubicBezTo>
                      <a:pt x="57720" y="70979"/>
                      <a:pt x="70664" y="57892"/>
                      <a:pt x="70664" y="42604"/>
                    </a:cubicBez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BEA94B3-CC1F-9F25-38BF-2578A3FCE9CB}"/>
                  </a:ext>
                </a:extLst>
              </p:cNvPr>
              <p:cNvSpPr/>
              <p:nvPr/>
            </p:nvSpPr>
            <p:spPr>
              <a:xfrm>
                <a:off x="7351520" y="6584250"/>
                <a:ext cx="37660" cy="110240"/>
              </a:xfrm>
              <a:custGeom>
                <a:avLst/>
                <a:gdLst>
                  <a:gd name="connsiteX0" fmla="*/ 0 w 37660"/>
                  <a:gd name="connsiteY0" fmla="*/ 17745 h 110240"/>
                  <a:gd name="connsiteX1" fmla="*/ 0 w 37660"/>
                  <a:gd name="connsiteY1" fmla="*/ 0 h 110240"/>
                  <a:gd name="connsiteX2" fmla="*/ 15115 w 37660"/>
                  <a:gd name="connsiteY2" fmla="*/ 0 h 110240"/>
                  <a:gd name="connsiteX3" fmla="*/ 15115 w 37660"/>
                  <a:gd name="connsiteY3" fmla="*/ 17745 h 110240"/>
                  <a:gd name="connsiteX4" fmla="*/ 0 w 37660"/>
                  <a:gd name="connsiteY4" fmla="*/ 17745 h 110240"/>
                  <a:gd name="connsiteX5" fmla="*/ 11201 w 37660"/>
                  <a:gd name="connsiteY5" fmla="*/ 110240 h 110240"/>
                  <a:gd name="connsiteX6" fmla="*/ 11201 w 37660"/>
                  <a:gd name="connsiteY6" fmla="*/ 29660 h 110240"/>
                  <a:gd name="connsiteX7" fmla="*/ 26317 w 37660"/>
                  <a:gd name="connsiteY7" fmla="*/ 29660 h 110240"/>
                  <a:gd name="connsiteX8" fmla="*/ 26317 w 37660"/>
                  <a:gd name="connsiteY8" fmla="*/ 110240 h 110240"/>
                  <a:gd name="connsiteX9" fmla="*/ 11201 w 37660"/>
                  <a:gd name="connsiteY9" fmla="*/ 110240 h 110240"/>
                  <a:gd name="connsiteX10" fmla="*/ 22545 w 37660"/>
                  <a:gd name="connsiteY10" fmla="*/ 17745 h 110240"/>
                  <a:gd name="connsiteX11" fmla="*/ 22545 w 37660"/>
                  <a:gd name="connsiteY11" fmla="*/ 0 h 110240"/>
                  <a:gd name="connsiteX12" fmla="*/ 37661 w 37660"/>
                  <a:gd name="connsiteY12" fmla="*/ 0 h 110240"/>
                  <a:gd name="connsiteX13" fmla="*/ 37661 w 37660"/>
                  <a:gd name="connsiteY13" fmla="*/ 17745 h 110240"/>
                  <a:gd name="connsiteX14" fmla="*/ 22545 w 37660"/>
                  <a:gd name="connsiteY14" fmla="*/ 17745 h 110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660" h="110240">
                    <a:moveTo>
                      <a:pt x="0" y="17745"/>
                    </a:moveTo>
                    <a:lnTo>
                      <a:pt x="0" y="0"/>
                    </a:lnTo>
                    <a:lnTo>
                      <a:pt x="15115" y="0"/>
                    </a:lnTo>
                    <a:lnTo>
                      <a:pt x="15115" y="17745"/>
                    </a:lnTo>
                    <a:lnTo>
                      <a:pt x="0" y="17745"/>
                    </a:lnTo>
                    <a:close/>
                    <a:moveTo>
                      <a:pt x="11201" y="110240"/>
                    </a:moveTo>
                    <a:lnTo>
                      <a:pt x="11201" y="29660"/>
                    </a:lnTo>
                    <a:lnTo>
                      <a:pt x="26317" y="29660"/>
                    </a:lnTo>
                    <a:lnTo>
                      <a:pt x="26317" y="110240"/>
                    </a:lnTo>
                    <a:lnTo>
                      <a:pt x="11201" y="110240"/>
                    </a:lnTo>
                    <a:close/>
                    <a:moveTo>
                      <a:pt x="22545" y="17745"/>
                    </a:moveTo>
                    <a:lnTo>
                      <a:pt x="22545" y="0"/>
                    </a:lnTo>
                    <a:lnTo>
                      <a:pt x="37661" y="0"/>
                    </a:lnTo>
                    <a:lnTo>
                      <a:pt x="37661" y="17745"/>
                    </a:lnTo>
                    <a:lnTo>
                      <a:pt x="22545" y="17745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173996C-E9F3-E85E-2345-F712AF5AB3AB}"/>
                  </a:ext>
                </a:extLst>
              </p:cNvPr>
              <p:cNvSpPr/>
              <p:nvPr/>
            </p:nvSpPr>
            <p:spPr>
              <a:xfrm>
                <a:off x="7397611" y="6613910"/>
                <a:ext cx="67493" cy="80579"/>
              </a:xfrm>
              <a:custGeom>
                <a:avLst/>
                <a:gdLst>
                  <a:gd name="connsiteX0" fmla="*/ 52349 w 67493"/>
                  <a:gd name="connsiteY0" fmla="*/ 80580 h 80579"/>
                  <a:gd name="connsiteX1" fmla="*/ 52349 w 67493"/>
                  <a:gd name="connsiteY1" fmla="*/ 46119 h 80579"/>
                  <a:gd name="connsiteX2" fmla="*/ 15116 w 67493"/>
                  <a:gd name="connsiteY2" fmla="*/ 46119 h 80579"/>
                  <a:gd name="connsiteX3" fmla="*/ 15116 w 67493"/>
                  <a:gd name="connsiteY3" fmla="*/ 80580 h 80579"/>
                  <a:gd name="connsiteX4" fmla="*/ 0 w 67493"/>
                  <a:gd name="connsiteY4" fmla="*/ 80580 h 80579"/>
                  <a:gd name="connsiteX5" fmla="*/ 0 w 67493"/>
                  <a:gd name="connsiteY5" fmla="*/ 0 h 80579"/>
                  <a:gd name="connsiteX6" fmla="*/ 15116 w 67493"/>
                  <a:gd name="connsiteY6" fmla="*/ 0 h 80579"/>
                  <a:gd name="connsiteX7" fmla="*/ 15116 w 67493"/>
                  <a:gd name="connsiteY7" fmla="*/ 32146 h 80579"/>
                  <a:gd name="connsiteX8" fmla="*/ 52349 w 67493"/>
                  <a:gd name="connsiteY8" fmla="*/ 32146 h 80579"/>
                  <a:gd name="connsiteX9" fmla="*/ 52349 w 67493"/>
                  <a:gd name="connsiteY9" fmla="*/ 0 h 80579"/>
                  <a:gd name="connsiteX10" fmla="*/ 67493 w 67493"/>
                  <a:gd name="connsiteY10" fmla="*/ 0 h 80579"/>
                  <a:gd name="connsiteX11" fmla="*/ 67493 w 67493"/>
                  <a:gd name="connsiteY11" fmla="*/ 80580 h 80579"/>
                  <a:gd name="connsiteX12" fmla="*/ 52349 w 674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493" h="80579">
                    <a:moveTo>
                      <a:pt x="52349" y="80580"/>
                    </a:moveTo>
                    <a:lnTo>
                      <a:pt x="52349" y="46119"/>
                    </a:lnTo>
                    <a:lnTo>
                      <a:pt x="15116" y="46119"/>
                    </a:lnTo>
                    <a:lnTo>
                      <a:pt x="15116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16" y="0"/>
                    </a:lnTo>
                    <a:lnTo>
                      <a:pt x="15116" y="32146"/>
                    </a:lnTo>
                    <a:lnTo>
                      <a:pt x="52349" y="32146"/>
                    </a:lnTo>
                    <a:lnTo>
                      <a:pt x="52349" y="0"/>
                    </a:lnTo>
                    <a:lnTo>
                      <a:pt x="67493" y="0"/>
                    </a:lnTo>
                    <a:lnTo>
                      <a:pt x="67493" y="80580"/>
                    </a:lnTo>
                    <a:lnTo>
                      <a:pt x="52349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8FBC09-2434-12DD-2238-95B0CE3F08D2}"/>
                  </a:ext>
                </a:extLst>
              </p:cNvPr>
              <p:cNvSpPr/>
              <p:nvPr/>
            </p:nvSpPr>
            <p:spPr>
              <a:xfrm>
                <a:off x="7484134" y="6613910"/>
                <a:ext cx="72693" cy="80579"/>
              </a:xfrm>
              <a:custGeom>
                <a:avLst/>
                <a:gdLst>
                  <a:gd name="connsiteX0" fmla="*/ 57577 w 72693"/>
                  <a:gd name="connsiteY0" fmla="*/ 80580 h 80579"/>
                  <a:gd name="connsiteX1" fmla="*/ 57863 w 72693"/>
                  <a:gd name="connsiteY1" fmla="*/ 19773 h 80579"/>
                  <a:gd name="connsiteX2" fmla="*/ 57577 w 72693"/>
                  <a:gd name="connsiteY2" fmla="*/ 19773 h 80579"/>
                  <a:gd name="connsiteX3" fmla="*/ 15259 w 72693"/>
                  <a:gd name="connsiteY3" fmla="*/ 80580 h 80579"/>
                  <a:gd name="connsiteX4" fmla="*/ 0 w 72693"/>
                  <a:gd name="connsiteY4" fmla="*/ 80580 h 80579"/>
                  <a:gd name="connsiteX5" fmla="*/ 0 w 72693"/>
                  <a:gd name="connsiteY5" fmla="*/ 0 h 80579"/>
                  <a:gd name="connsiteX6" fmla="*/ 15116 w 72693"/>
                  <a:gd name="connsiteY6" fmla="*/ 0 h 80579"/>
                  <a:gd name="connsiteX7" fmla="*/ 14687 w 72693"/>
                  <a:gd name="connsiteY7" fmla="*/ 57006 h 80579"/>
                  <a:gd name="connsiteX8" fmla="*/ 14973 w 72693"/>
                  <a:gd name="connsiteY8" fmla="*/ 57006 h 80579"/>
                  <a:gd name="connsiteX9" fmla="*/ 54663 w 72693"/>
                  <a:gd name="connsiteY9" fmla="*/ 0 h 80579"/>
                  <a:gd name="connsiteX10" fmla="*/ 72693 w 72693"/>
                  <a:gd name="connsiteY10" fmla="*/ 0 h 80579"/>
                  <a:gd name="connsiteX11" fmla="*/ 72693 w 72693"/>
                  <a:gd name="connsiteY11" fmla="*/ 80580 h 80579"/>
                  <a:gd name="connsiteX12" fmla="*/ 57577 w 72693"/>
                  <a:gd name="connsiteY12" fmla="*/ 80580 h 80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693" h="80579">
                    <a:moveTo>
                      <a:pt x="57577" y="80580"/>
                    </a:moveTo>
                    <a:lnTo>
                      <a:pt x="57863" y="19773"/>
                    </a:lnTo>
                    <a:lnTo>
                      <a:pt x="57577" y="19773"/>
                    </a:lnTo>
                    <a:lnTo>
                      <a:pt x="15259" y="80580"/>
                    </a:lnTo>
                    <a:lnTo>
                      <a:pt x="0" y="80580"/>
                    </a:lnTo>
                    <a:lnTo>
                      <a:pt x="0" y="0"/>
                    </a:lnTo>
                    <a:lnTo>
                      <a:pt x="15116" y="0"/>
                    </a:lnTo>
                    <a:lnTo>
                      <a:pt x="14687" y="57006"/>
                    </a:lnTo>
                    <a:lnTo>
                      <a:pt x="14973" y="57006"/>
                    </a:lnTo>
                    <a:lnTo>
                      <a:pt x="54663" y="0"/>
                    </a:lnTo>
                    <a:lnTo>
                      <a:pt x="72693" y="0"/>
                    </a:lnTo>
                    <a:lnTo>
                      <a:pt x="72693" y="80580"/>
                    </a:lnTo>
                    <a:lnTo>
                      <a:pt x="57577" y="80580"/>
                    </a:lnTo>
                    <a:close/>
                  </a:path>
                </a:pathLst>
              </a:custGeom>
              <a:solidFill>
                <a:srgbClr val="231F20"/>
              </a:solidFill>
              <a:ln w="2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uk-UA"/>
              </a:p>
            </p:txBody>
          </p:sp>
        </p:grp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ACF6B99-5E2A-288D-0320-F5747AF67AB6}"/>
                </a:ext>
              </a:extLst>
            </p:cNvPr>
            <p:cNvSpPr/>
            <p:nvPr/>
          </p:nvSpPr>
          <p:spPr>
            <a:xfrm>
              <a:off x="6257206" y="6135689"/>
              <a:ext cx="627094" cy="606291"/>
            </a:xfrm>
            <a:custGeom>
              <a:avLst/>
              <a:gdLst>
                <a:gd name="connsiteX0" fmla="*/ 598348 w 627094"/>
                <a:gd name="connsiteY0" fmla="*/ 483708 h 606291"/>
                <a:gd name="connsiteX1" fmla="*/ 360323 w 627094"/>
                <a:gd name="connsiteY1" fmla="*/ 606292 h 606291"/>
                <a:gd name="connsiteX2" fmla="*/ 122299 w 627094"/>
                <a:gd name="connsiteY2" fmla="*/ 483708 h 606291"/>
                <a:gd name="connsiteX3" fmla="*/ 201307 w 627094"/>
                <a:gd name="connsiteY3" fmla="*/ 483708 h 606291"/>
                <a:gd name="connsiteX4" fmla="*/ 399070 w 627094"/>
                <a:gd name="connsiteY4" fmla="*/ 576203 h 606291"/>
                <a:gd name="connsiteX5" fmla="*/ 596834 w 627094"/>
                <a:gd name="connsiteY5" fmla="*/ 483708 h 606291"/>
                <a:gd name="connsiteX6" fmla="*/ 598348 w 627094"/>
                <a:gd name="connsiteY6" fmla="*/ 483708 h 606291"/>
                <a:gd name="connsiteX7" fmla="*/ 266799 w 627094"/>
                <a:gd name="connsiteY7" fmla="*/ 69436 h 606291"/>
                <a:gd name="connsiteX8" fmla="*/ 518454 w 627094"/>
                <a:gd name="connsiteY8" fmla="*/ 203221 h 606291"/>
                <a:gd name="connsiteX9" fmla="*/ 627094 w 627094"/>
                <a:gd name="connsiteY9" fmla="*/ 203221 h 606291"/>
                <a:gd name="connsiteX10" fmla="*/ 313547 w 627094"/>
                <a:gd name="connsiteY10" fmla="*/ 0 h 606291"/>
                <a:gd name="connsiteX11" fmla="*/ 0 w 627094"/>
                <a:gd name="connsiteY11" fmla="*/ 203221 h 606291"/>
                <a:gd name="connsiteX12" fmla="*/ 15116 w 627094"/>
                <a:gd name="connsiteY12" fmla="*/ 203221 h 606291"/>
                <a:gd name="connsiteX13" fmla="*/ 266771 w 627094"/>
                <a:gd name="connsiteY13" fmla="*/ 69436 h 60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7094" h="606291">
                  <a:moveTo>
                    <a:pt x="598348" y="483708"/>
                  </a:moveTo>
                  <a:cubicBezTo>
                    <a:pt x="547486" y="557430"/>
                    <a:pt x="459848" y="606292"/>
                    <a:pt x="360323" y="606292"/>
                  </a:cubicBezTo>
                  <a:cubicBezTo>
                    <a:pt x="260799" y="606292"/>
                    <a:pt x="173161" y="557430"/>
                    <a:pt x="122299" y="483708"/>
                  </a:cubicBezTo>
                  <a:lnTo>
                    <a:pt x="201307" y="483708"/>
                  </a:lnTo>
                  <a:cubicBezTo>
                    <a:pt x="246997" y="539942"/>
                    <a:pt x="318548" y="576203"/>
                    <a:pt x="399070" y="576203"/>
                  </a:cubicBezTo>
                  <a:cubicBezTo>
                    <a:pt x="479593" y="576203"/>
                    <a:pt x="551172" y="539942"/>
                    <a:pt x="596834" y="483708"/>
                  </a:cubicBezTo>
                  <a:lnTo>
                    <a:pt x="598348" y="483708"/>
                  </a:lnTo>
                  <a:close/>
                  <a:moveTo>
                    <a:pt x="266799" y="69436"/>
                  </a:moveTo>
                  <a:cubicBezTo>
                    <a:pt x="370010" y="69436"/>
                    <a:pt x="463991" y="119441"/>
                    <a:pt x="518454" y="203221"/>
                  </a:cubicBezTo>
                  <a:lnTo>
                    <a:pt x="627094" y="203221"/>
                  </a:lnTo>
                  <a:cubicBezTo>
                    <a:pt x="571774" y="79637"/>
                    <a:pt x="449047" y="0"/>
                    <a:pt x="313547" y="0"/>
                  </a:cubicBezTo>
                  <a:cubicBezTo>
                    <a:pt x="178047" y="0"/>
                    <a:pt x="55320" y="79665"/>
                    <a:pt x="0" y="203221"/>
                  </a:cubicBezTo>
                  <a:lnTo>
                    <a:pt x="15116" y="203221"/>
                  </a:lnTo>
                  <a:cubicBezTo>
                    <a:pt x="69579" y="119412"/>
                    <a:pt x="163560" y="69436"/>
                    <a:pt x="266771" y="69436"/>
                  </a:cubicBezTo>
                </a:path>
              </a:pathLst>
            </a:custGeom>
            <a:solidFill>
              <a:srgbClr val="046CB5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3DCF79C-32D3-ABB1-27FA-CDD2C1F2DD8A}"/>
                </a:ext>
              </a:extLst>
            </p:cNvPr>
            <p:cNvSpPr/>
            <p:nvPr/>
          </p:nvSpPr>
          <p:spPr>
            <a:xfrm>
              <a:off x="6257235" y="6216326"/>
              <a:ext cx="627065" cy="606291"/>
            </a:xfrm>
            <a:custGeom>
              <a:avLst/>
              <a:gdLst>
                <a:gd name="connsiteX0" fmla="*/ 28717 w 627065"/>
                <a:gd name="connsiteY0" fmla="*/ 122584 h 606291"/>
                <a:gd name="connsiteX1" fmla="*/ 266742 w 627065"/>
                <a:gd name="connsiteY1" fmla="*/ 0 h 606291"/>
                <a:gd name="connsiteX2" fmla="*/ 504767 w 627065"/>
                <a:gd name="connsiteY2" fmla="*/ 122584 h 606291"/>
                <a:gd name="connsiteX3" fmla="*/ 425759 w 627065"/>
                <a:gd name="connsiteY3" fmla="*/ 122584 h 606291"/>
                <a:gd name="connsiteX4" fmla="*/ 227995 w 627065"/>
                <a:gd name="connsiteY4" fmla="*/ 30089 h 606291"/>
                <a:gd name="connsiteX5" fmla="*/ 30232 w 627065"/>
                <a:gd name="connsiteY5" fmla="*/ 122584 h 606291"/>
                <a:gd name="connsiteX6" fmla="*/ 28717 w 627065"/>
                <a:gd name="connsiteY6" fmla="*/ 122584 h 606291"/>
                <a:gd name="connsiteX7" fmla="*/ 313518 w 627065"/>
                <a:gd name="connsiteY7" fmla="*/ 606292 h 606291"/>
                <a:gd name="connsiteX8" fmla="*/ 627066 w 627065"/>
                <a:gd name="connsiteY8" fmla="*/ 403042 h 606291"/>
                <a:gd name="connsiteX9" fmla="*/ 611950 w 627065"/>
                <a:gd name="connsiteY9" fmla="*/ 403042 h 606291"/>
                <a:gd name="connsiteX10" fmla="*/ 360295 w 627065"/>
                <a:gd name="connsiteY10" fmla="*/ 536856 h 606291"/>
                <a:gd name="connsiteX11" fmla="*/ 108640 w 627065"/>
                <a:gd name="connsiteY11" fmla="*/ 403042 h 606291"/>
                <a:gd name="connsiteX12" fmla="*/ 0 w 627065"/>
                <a:gd name="connsiteY12" fmla="*/ 403042 h 606291"/>
                <a:gd name="connsiteX13" fmla="*/ 313547 w 627065"/>
                <a:gd name="connsiteY13" fmla="*/ 606292 h 60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7065" h="606291">
                  <a:moveTo>
                    <a:pt x="28717" y="122584"/>
                  </a:moveTo>
                  <a:cubicBezTo>
                    <a:pt x="79580" y="48862"/>
                    <a:pt x="167218" y="0"/>
                    <a:pt x="266742" y="0"/>
                  </a:cubicBezTo>
                  <a:cubicBezTo>
                    <a:pt x="366267" y="0"/>
                    <a:pt x="453905" y="48862"/>
                    <a:pt x="504767" y="122584"/>
                  </a:cubicBezTo>
                  <a:lnTo>
                    <a:pt x="425759" y="122584"/>
                  </a:lnTo>
                  <a:cubicBezTo>
                    <a:pt x="380068" y="66350"/>
                    <a:pt x="308518" y="30089"/>
                    <a:pt x="227995" y="30089"/>
                  </a:cubicBezTo>
                  <a:cubicBezTo>
                    <a:pt x="147473" y="30089"/>
                    <a:pt x="75922" y="66350"/>
                    <a:pt x="30232" y="122584"/>
                  </a:cubicBezTo>
                  <a:lnTo>
                    <a:pt x="28717" y="122584"/>
                  </a:lnTo>
                  <a:close/>
                  <a:moveTo>
                    <a:pt x="313518" y="606292"/>
                  </a:moveTo>
                  <a:cubicBezTo>
                    <a:pt x="449018" y="606292"/>
                    <a:pt x="571745" y="526627"/>
                    <a:pt x="627066" y="403042"/>
                  </a:cubicBezTo>
                  <a:lnTo>
                    <a:pt x="611950" y="403042"/>
                  </a:lnTo>
                  <a:cubicBezTo>
                    <a:pt x="557487" y="486851"/>
                    <a:pt x="463505" y="536856"/>
                    <a:pt x="360295" y="536856"/>
                  </a:cubicBezTo>
                  <a:cubicBezTo>
                    <a:pt x="257084" y="536856"/>
                    <a:pt x="163103" y="486851"/>
                    <a:pt x="108640" y="403042"/>
                  </a:cubicBezTo>
                  <a:lnTo>
                    <a:pt x="0" y="403042"/>
                  </a:lnTo>
                  <a:cubicBezTo>
                    <a:pt x="55320" y="526627"/>
                    <a:pt x="178047" y="606292"/>
                    <a:pt x="313547" y="606292"/>
                  </a:cubicBezTo>
                </a:path>
              </a:pathLst>
            </a:custGeom>
            <a:solidFill>
              <a:srgbClr val="7B858E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84D68A2-4397-E702-4977-CC11F61311B2}"/>
                </a:ext>
              </a:extLst>
            </p:cNvPr>
            <p:cNvSpPr/>
            <p:nvPr/>
          </p:nvSpPr>
          <p:spPr>
            <a:xfrm>
              <a:off x="6239975" y="6379943"/>
              <a:ext cx="661526" cy="198420"/>
            </a:xfrm>
            <a:custGeom>
              <a:avLst/>
              <a:gdLst>
                <a:gd name="connsiteX0" fmla="*/ 115584 w 661526"/>
                <a:gd name="connsiteY0" fmla="*/ 0 h 198420"/>
                <a:gd name="connsiteX1" fmla="*/ 115584 w 661526"/>
                <a:gd name="connsiteY1" fmla="*/ 74551 h 198420"/>
                <a:gd name="connsiteX2" fmla="*/ 50691 w 661526"/>
                <a:gd name="connsiteY2" fmla="*/ 74551 h 198420"/>
                <a:gd name="connsiteX3" fmla="*/ 50691 w 661526"/>
                <a:gd name="connsiteY3" fmla="*/ 0 h 198420"/>
                <a:gd name="connsiteX4" fmla="*/ 0 w 661526"/>
                <a:gd name="connsiteY4" fmla="*/ 0 h 198420"/>
                <a:gd name="connsiteX5" fmla="*/ 0 w 661526"/>
                <a:gd name="connsiteY5" fmla="*/ 198421 h 198420"/>
                <a:gd name="connsiteX6" fmla="*/ 50691 w 661526"/>
                <a:gd name="connsiteY6" fmla="*/ 198421 h 198420"/>
                <a:gd name="connsiteX7" fmla="*/ 50691 w 661526"/>
                <a:gd name="connsiteY7" fmla="*/ 119041 h 198420"/>
                <a:gd name="connsiteX8" fmla="*/ 115584 w 661526"/>
                <a:gd name="connsiteY8" fmla="*/ 119041 h 198420"/>
                <a:gd name="connsiteX9" fmla="*/ 115584 w 661526"/>
                <a:gd name="connsiteY9" fmla="*/ 198421 h 198420"/>
                <a:gd name="connsiteX10" fmla="*/ 166275 w 661526"/>
                <a:gd name="connsiteY10" fmla="*/ 198421 h 198420"/>
                <a:gd name="connsiteX11" fmla="*/ 166275 w 661526"/>
                <a:gd name="connsiteY11" fmla="*/ 0 h 198420"/>
                <a:gd name="connsiteX12" fmla="*/ 115584 w 661526"/>
                <a:gd name="connsiteY12" fmla="*/ 0 h 198420"/>
                <a:gd name="connsiteX13" fmla="*/ 285859 w 661526"/>
                <a:gd name="connsiteY13" fmla="*/ 61664 h 198420"/>
                <a:gd name="connsiteX14" fmla="*/ 286659 w 661526"/>
                <a:gd name="connsiteY14" fmla="*/ 61921 h 198420"/>
                <a:gd name="connsiteX15" fmla="*/ 307061 w 661526"/>
                <a:gd name="connsiteY15" fmla="*/ 129499 h 198420"/>
                <a:gd name="connsiteX16" fmla="*/ 265485 w 661526"/>
                <a:gd name="connsiteY16" fmla="*/ 129499 h 198420"/>
                <a:gd name="connsiteX17" fmla="*/ 285859 w 661526"/>
                <a:gd name="connsiteY17" fmla="*/ 61664 h 198420"/>
                <a:gd name="connsiteX18" fmla="*/ 266285 w 661526"/>
                <a:gd name="connsiteY18" fmla="*/ 0 h 198420"/>
                <a:gd name="connsiteX19" fmla="*/ 186648 w 661526"/>
                <a:gd name="connsiteY19" fmla="*/ 198421 h 198420"/>
                <a:gd name="connsiteX20" fmla="*/ 241082 w 661526"/>
                <a:gd name="connsiteY20" fmla="*/ 198421 h 198420"/>
                <a:gd name="connsiteX21" fmla="*/ 251541 w 661526"/>
                <a:gd name="connsiteY21" fmla="*/ 169732 h 198420"/>
                <a:gd name="connsiteX22" fmla="*/ 320462 w 661526"/>
                <a:gd name="connsiteY22" fmla="*/ 169732 h 198420"/>
                <a:gd name="connsiteX23" fmla="*/ 330120 w 661526"/>
                <a:gd name="connsiteY23" fmla="*/ 198421 h 198420"/>
                <a:gd name="connsiteX24" fmla="*/ 385097 w 661526"/>
                <a:gd name="connsiteY24" fmla="*/ 198421 h 198420"/>
                <a:gd name="connsiteX25" fmla="*/ 306261 w 661526"/>
                <a:gd name="connsiteY25" fmla="*/ 0 h 198420"/>
                <a:gd name="connsiteX26" fmla="*/ 266314 w 661526"/>
                <a:gd name="connsiteY26" fmla="*/ 0 h 198420"/>
                <a:gd name="connsiteX27" fmla="*/ 405442 w 661526"/>
                <a:gd name="connsiteY27" fmla="*/ 198421 h 198420"/>
                <a:gd name="connsiteX28" fmla="*/ 456133 w 661526"/>
                <a:gd name="connsiteY28" fmla="*/ 198421 h 198420"/>
                <a:gd name="connsiteX29" fmla="*/ 456133 w 661526"/>
                <a:gd name="connsiteY29" fmla="*/ 0 h 198420"/>
                <a:gd name="connsiteX30" fmla="*/ 405442 w 661526"/>
                <a:gd name="connsiteY30" fmla="*/ 0 h 198420"/>
                <a:gd name="connsiteX31" fmla="*/ 405442 w 661526"/>
                <a:gd name="connsiteY31" fmla="*/ 198421 h 198420"/>
                <a:gd name="connsiteX32" fmla="*/ 610064 w 661526"/>
                <a:gd name="connsiteY32" fmla="*/ 0 h 198420"/>
                <a:gd name="connsiteX33" fmla="*/ 570631 w 661526"/>
                <a:gd name="connsiteY33" fmla="*/ 93838 h 198420"/>
                <a:gd name="connsiteX34" fmla="*/ 570374 w 661526"/>
                <a:gd name="connsiteY34" fmla="*/ 93838 h 198420"/>
                <a:gd name="connsiteX35" fmla="*/ 529341 w 661526"/>
                <a:gd name="connsiteY35" fmla="*/ 0 h 198420"/>
                <a:gd name="connsiteX36" fmla="*/ 477336 w 661526"/>
                <a:gd name="connsiteY36" fmla="*/ 0 h 198420"/>
                <a:gd name="connsiteX37" fmla="*/ 546257 w 661526"/>
                <a:gd name="connsiteY37" fmla="*/ 146672 h 198420"/>
                <a:gd name="connsiteX38" fmla="*/ 520769 w 661526"/>
                <a:gd name="connsiteY38" fmla="*/ 198421 h 198420"/>
                <a:gd name="connsiteX39" fmla="*/ 571974 w 661526"/>
                <a:gd name="connsiteY39" fmla="*/ 198421 h 198420"/>
                <a:gd name="connsiteX40" fmla="*/ 661527 w 661526"/>
                <a:gd name="connsiteY40" fmla="*/ 0 h 198420"/>
                <a:gd name="connsiteX41" fmla="*/ 610036 w 661526"/>
                <a:gd name="connsiteY41" fmla="*/ 0 h 19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61526" h="198420">
                  <a:moveTo>
                    <a:pt x="115584" y="0"/>
                  </a:moveTo>
                  <a:lnTo>
                    <a:pt x="115584" y="74551"/>
                  </a:lnTo>
                  <a:lnTo>
                    <a:pt x="50691" y="74551"/>
                  </a:lnTo>
                  <a:lnTo>
                    <a:pt x="50691" y="0"/>
                  </a:lnTo>
                  <a:lnTo>
                    <a:pt x="0" y="0"/>
                  </a:lnTo>
                  <a:lnTo>
                    <a:pt x="0" y="198421"/>
                  </a:lnTo>
                  <a:lnTo>
                    <a:pt x="50691" y="198421"/>
                  </a:lnTo>
                  <a:lnTo>
                    <a:pt x="50691" y="119041"/>
                  </a:lnTo>
                  <a:lnTo>
                    <a:pt x="115584" y="119041"/>
                  </a:lnTo>
                  <a:lnTo>
                    <a:pt x="115584" y="198421"/>
                  </a:lnTo>
                  <a:lnTo>
                    <a:pt x="166275" y="198421"/>
                  </a:lnTo>
                  <a:lnTo>
                    <a:pt x="166275" y="0"/>
                  </a:lnTo>
                  <a:lnTo>
                    <a:pt x="115584" y="0"/>
                  </a:lnTo>
                  <a:close/>
                  <a:moveTo>
                    <a:pt x="285859" y="61664"/>
                  </a:moveTo>
                  <a:lnTo>
                    <a:pt x="286659" y="61921"/>
                  </a:lnTo>
                  <a:lnTo>
                    <a:pt x="307061" y="129499"/>
                  </a:lnTo>
                  <a:lnTo>
                    <a:pt x="265485" y="129499"/>
                  </a:lnTo>
                  <a:lnTo>
                    <a:pt x="285859" y="61664"/>
                  </a:lnTo>
                  <a:close/>
                  <a:moveTo>
                    <a:pt x="266285" y="0"/>
                  </a:moveTo>
                  <a:lnTo>
                    <a:pt x="186648" y="198421"/>
                  </a:lnTo>
                  <a:lnTo>
                    <a:pt x="241082" y="198421"/>
                  </a:lnTo>
                  <a:lnTo>
                    <a:pt x="251541" y="169732"/>
                  </a:lnTo>
                  <a:lnTo>
                    <a:pt x="320462" y="169732"/>
                  </a:lnTo>
                  <a:lnTo>
                    <a:pt x="330120" y="198421"/>
                  </a:lnTo>
                  <a:lnTo>
                    <a:pt x="385097" y="198421"/>
                  </a:lnTo>
                  <a:lnTo>
                    <a:pt x="306261" y="0"/>
                  </a:lnTo>
                  <a:lnTo>
                    <a:pt x="266314" y="0"/>
                  </a:lnTo>
                  <a:close/>
                  <a:moveTo>
                    <a:pt x="405442" y="198421"/>
                  </a:moveTo>
                  <a:lnTo>
                    <a:pt x="456133" y="198421"/>
                  </a:lnTo>
                  <a:lnTo>
                    <a:pt x="456133" y="0"/>
                  </a:lnTo>
                  <a:lnTo>
                    <a:pt x="405442" y="0"/>
                  </a:lnTo>
                  <a:lnTo>
                    <a:pt x="405442" y="198421"/>
                  </a:lnTo>
                  <a:close/>
                  <a:moveTo>
                    <a:pt x="610064" y="0"/>
                  </a:moveTo>
                  <a:lnTo>
                    <a:pt x="570631" y="93838"/>
                  </a:lnTo>
                  <a:lnTo>
                    <a:pt x="570374" y="93838"/>
                  </a:lnTo>
                  <a:lnTo>
                    <a:pt x="529341" y="0"/>
                  </a:lnTo>
                  <a:lnTo>
                    <a:pt x="477336" y="0"/>
                  </a:lnTo>
                  <a:lnTo>
                    <a:pt x="546257" y="146672"/>
                  </a:lnTo>
                  <a:lnTo>
                    <a:pt x="520769" y="198421"/>
                  </a:lnTo>
                  <a:lnTo>
                    <a:pt x="571974" y="198421"/>
                  </a:lnTo>
                  <a:lnTo>
                    <a:pt x="661527" y="0"/>
                  </a:lnTo>
                  <a:lnTo>
                    <a:pt x="610036" y="0"/>
                  </a:lnTo>
                  <a:close/>
                </a:path>
              </a:pathLst>
            </a:custGeom>
            <a:solidFill>
              <a:srgbClr val="231F20"/>
            </a:solidFill>
            <a:ln w="28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2106818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28600" y="771525"/>
            <a:ext cx="8686800" cy="3495675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000"/>
              </a:spcBef>
              <a:spcAft>
                <a:spcPts val="1000"/>
              </a:spcAft>
              <a:buSzPts val="16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Only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28600" y="771525"/>
            <a:ext cx="8686800" cy="57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EB Garamond SemiBold"/>
              <a:buNone/>
              <a:defRPr b="0"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4420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28600" y="785017"/>
            <a:ext cx="8686800" cy="57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EB Garamond SemiBold"/>
              <a:buNone/>
              <a:defRPr b="0"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228600" y="1598091"/>
            <a:ext cx="4114800" cy="30205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000"/>
              </a:spcBef>
              <a:spcAft>
                <a:spcPts val="1000"/>
              </a:spcAft>
              <a:buSzPts val="1600"/>
              <a:buChar char="■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4800600" y="1598091"/>
            <a:ext cx="4114800" cy="30205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0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0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0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000"/>
              </a:spcBef>
              <a:spcAft>
                <a:spcPts val="1000"/>
              </a:spcAft>
              <a:buSzPts val="1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24;p3">
            <a:extLst>
              <a:ext uri="{FF2B5EF4-FFF2-40B4-BE49-F238E27FC236}">
                <a16:creationId xmlns:a16="http://schemas.microsoft.com/office/drawing/2014/main" id="{CE4D637E-F2CE-E520-9855-489D33BFDE9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868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" name="Google Shape;24;p3">
            <a:extLst>
              <a:ext uri="{FF2B5EF4-FFF2-40B4-BE49-F238E27FC236}">
                <a16:creationId xmlns:a16="http://schemas.microsoft.com/office/drawing/2014/main" id="{20E5FA32-1B33-CC9B-FF7E-6E6B0B72AC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11400" y="1760841"/>
            <a:ext cx="25146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11400" y="2232641"/>
            <a:ext cx="2514600" cy="16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2"/>
          </p:nvPr>
        </p:nvSpPr>
        <p:spPr>
          <a:xfrm>
            <a:off x="3197837" y="1760841"/>
            <a:ext cx="25146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3"/>
          </p:nvPr>
        </p:nvSpPr>
        <p:spPr>
          <a:xfrm>
            <a:off x="3197825" y="2232641"/>
            <a:ext cx="2514600" cy="16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6"/>
          <p:cNvSpPr txBox="1">
            <a:spLocks noGrp="1"/>
          </p:cNvSpPr>
          <p:nvPr>
            <p:ph type="title" idx="4"/>
          </p:nvPr>
        </p:nvSpPr>
        <p:spPr>
          <a:xfrm>
            <a:off x="6217920" y="1760841"/>
            <a:ext cx="25146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None/>
              <a:defRPr sz="1800" b="1">
                <a:latin typeface="EB Garamond ExtraBold"/>
                <a:ea typeface="EB Garamond ExtraBold"/>
                <a:cs typeface="EB Garamond ExtraBold"/>
                <a:sym typeface="EB Garamo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5"/>
          </p:nvPr>
        </p:nvSpPr>
        <p:spPr>
          <a:xfrm>
            <a:off x="6217920" y="2232641"/>
            <a:ext cx="2514600" cy="16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24;p3">
            <a:extLst>
              <a:ext uri="{FF2B5EF4-FFF2-40B4-BE49-F238E27FC236}">
                <a16:creationId xmlns:a16="http://schemas.microsoft.com/office/drawing/2014/main" id="{FB85E59D-EC42-C3D3-CA4D-AB4197032D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28600" y="771525"/>
            <a:ext cx="40452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EB Garamond SemiBold"/>
              <a:buNone/>
              <a:defRPr sz="3200" b="0"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228600" y="195420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Google Shape;24;p3">
            <a:extLst>
              <a:ext uri="{FF2B5EF4-FFF2-40B4-BE49-F238E27FC236}">
                <a16:creationId xmlns:a16="http://schemas.microsoft.com/office/drawing/2014/main" id="{AFAB5E04-B6E6-16A0-9737-24F009D9870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334825" y="343632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 SemiBold"/>
              <a:buNone/>
              <a:defRPr sz="1800"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24;p3">
            <a:extLst>
              <a:ext uri="{FF2B5EF4-FFF2-40B4-BE49-F238E27FC236}">
                <a16:creationId xmlns:a16="http://schemas.microsoft.com/office/drawing/2014/main" id="{5A4D277C-4944-6BCD-3777-70D6D046F35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 descr="Header text box"/>
          <p:cNvSpPr txBox="1">
            <a:spLocks noGrp="1"/>
          </p:cNvSpPr>
          <p:nvPr>
            <p:ph type="title"/>
          </p:nvPr>
        </p:nvSpPr>
        <p:spPr>
          <a:xfrm>
            <a:off x="228600" y="771525"/>
            <a:ext cx="868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 SemiBold"/>
              <a:buNone/>
              <a:defRPr sz="28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8" name="Google Shape;8;p1" descr="Body text box"/>
          <p:cNvSpPr txBox="1">
            <a:spLocks noGrp="1"/>
          </p:cNvSpPr>
          <p:nvPr>
            <p:ph type="body" idx="1"/>
          </p:nvPr>
        </p:nvSpPr>
        <p:spPr>
          <a:xfrm>
            <a:off x="228600" y="1513112"/>
            <a:ext cx="8686800" cy="3046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●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○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■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●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○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■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●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○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600"/>
              <a:buFont typeface="Open Sans"/>
              <a:buChar char="■"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" name="Google Shape;8;p16" descr="decorative navy border at the top of the slide with three gold stars in the left corner">
            <a:extLst>
              <a:ext uri="{FF2B5EF4-FFF2-40B4-BE49-F238E27FC236}">
                <a16:creationId xmlns:a16="http://schemas.microsoft.com/office/drawing/2014/main" id="{84E7B331-A3F2-74A4-8041-9DD63A190CE9}"/>
              </a:ext>
            </a:extLst>
          </p:cNvPr>
          <p:cNvSpPr/>
          <p:nvPr userDrawn="1"/>
        </p:nvSpPr>
        <p:spPr>
          <a:xfrm rot="5400000">
            <a:off x="4238171" y="-4239221"/>
            <a:ext cx="667657" cy="9146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dk1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" name="Google Shape;810;p19">
            <a:extLst>
              <a:ext uri="{FF2B5EF4-FFF2-40B4-BE49-F238E27FC236}">
                <a16:creationId xmlns:a16="http://schemas.microsoft.com/office/drawing/2014/main" id="{2699AAF1-43B6-D203-1A96-6D6551704FC6}"/>
              </a:ext>
            </a:extLst>
          </p:cNvPr>
          <p:cNvGrpSpPr/>
          <p:nvPr/>
        </p:nvGrpSpPr>
        <p:grpSpPr>
          <a:xfrm>
            <a:off x="248059" y="198350"/>
            <a:ext cx="481156" cy="253233"/>
            <a:chOff x="577215" y="386334"/>
            <a:chExt cx="704373" cy="370712"/>
          </a:xfrm>
        </p:grpSpPr>
        <p:grpSp>
          <p:nvGrpSpPr>
            <p:cNvPr id="12" name="Google Shape;811;p19">
              <a:extLst>
                <a:ext uri="{FF2B5EF4-FFF2-40B4-BE49-F238E27FC236}">
                  <a16:creationId xmlns:a16="http://schemas.microsoft.com/office/drawing/2014/main" id="{B79BC277-1D00-5173-1157-2461CDA0A8E7}"/>
                </a:ext>
              </a:extLst>
            </p:cNvPr>
            <p:cNvGrpSpPr/>
            <p:nvPr/>
          </p:nvGrpSpPr>
          <p:grpSpPr>
            <a:xfrm>
              <a:off x="577215" y="414909"/>
              <a:ext cx="704373" cy="313657"/>
              <a:chOff x="577215" y="414909"/>
              <a:chExt cx="704373" cy="313657"/>
            </a:xfrm>
          </p:grpSpPr>
          <p:sp>
            <p:nvSpPr>
              <p:cNvPr id="78" name="Google Shape;812;p19">
                <a:extLst>
                  <a:ext uri="{FF2B5EF4-FFF2-40B4-BE49-F238E27FC236}">
                    <a16:creationId xmlns:a16="http://schemas.microsoft.com/office/drawing/2014/main" id="{D6BE8FA1-7309-DD7E-7A53-01C1E4A71D6D}"/>
                  </a:ext>
                </a:extLst>
              </p:cNvPr>
              <p:cNvSpPr/>
              <p:nvPr/>
            </p:nvSpPr>
            <p:spPr>
              <a:xfrm>
                <a:off x="577215" y="585978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9" name="Google Shape;813;p19">
                <a:extLst>
                  <a:ext uri="{FF2B5EF4-FFF2-40B4-BE49-F238E27FC236}">
                    <a16:creationId xmlns:a16="http://schemas.microsoft.com/office/drawing/2014/main" id="{66D560D6-579C-0759-EA94-055D3B8F5BC8}"/>
                  </a:ext>
                </a:extLst>
              </p:cNvPr>
              <p:cNvSpPr/>
              <p:nvPr/>
            </p:nvSpPr>
            <p:spPr>
              <a:xfrm>
                <a:off x="577215" y="643032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0" name="Google Shape;814;p19">
                <a:extLst>
                  <a:ext uri="{FF2B5EF4-FFF2-40B4-BE49-F238E27FC236}">
                    <a16:creationId xmlns:a16="http://schemas.microsoft.com/office/drawing/2014/main" id="{4E1E5E0A-1E99-684F-DC14-8E45CACFDBEB}"/>
                  </a:ext>
                </a:extLst>
              </p:cNvPr>
              <p:cNvSpPr/>
              <p:nvPr/>
            </p:nvSpPr>
            <p:spPr>
              <a:xfrm>
                <a:off x="577215" y="700087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1" name="Google Shape;815;p19">
                <a:extLst>
                  <a:ext uri="{FF2B5EF4-FFF2-40B4-BE49-F238E27FC236}">
                    <a16:creationId xmlns:a16="http://schemas.microsoft.com/office/drawing/2014/main" id="{EE913935-BE7D-9490-4334-B2A75DE6F8E5}"/>
                  </a:ext>
                </a:extLst>
              </p:cNvPr>
              <p:cNvSpPr/>
              <p:nvPr/>
            </p:nvSpPr>
            <p:spPr>
              <a:xfrm>
                <a:off x="858964" y="414909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2" name="Google Shape;816;p19">
                <a:extLst>
                  <a:ext uri="{FF2B5EF4-FFF2-40B4-BE49-F238E27FC236}">
                    <a16:creationId xmlns:a16="http://schemas.microsoft.com/office/drawing/2014/main" id="{E0CEB972-66CB-BA79-684F-98C5690BA592}"/>
                  </a:ext>
                </a:extLst>
              </p:cNvPr>
              <p:cNvSpPr/>
              <p:nvPr/>
            </p:nvSpPr>
            <p:spPr>
              <a:xfrm>
                <a:off x="858964" y="471963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" name="Google Shape;817;p19">
                <a:extLst>
                  <a:ext uri="{FF2B5EF4-FFF2-40B4-BE49-F238E27FC236}">
                    <a16:creationId xmlns:a16="http://schemas.microsoft.com/office/drawing/2014/main" id="{241BA8DE-530B-7EF6-AEA5-75E2FC779DF7}"/>
                  </a:ext>
                </a:extLst>
              </p:cNvPr>
              <p:cNvSpPr/>
              <p:nvPr/>
            </p:nvSpPr>
            <p:spPr>
              <a:xfrm>
                <a:off x="858964" y="528923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3" name="Google Shape;818;p19">
              <a:extLst>
                <a:ext uri="{FF2B5EF4-FFF2-40B4-BE49-F238E27FC236}">
                  <a16:creationId xmlns:a16="http://schemas.microsoft.com/office/drawing/2014/main" id="{80B81C4A-2A75-1B33-AC8B-3FFC3121439F}"/>
                </a:ext>
              </a:extLst>
            </p:cNvPr>
            <p:cNvGrpSpPr/>
            <p:nvPr/>
          </p:nvGrpSpPr>
          <p:grpSpPr>
            <a:xfrm>
              <a:off x="577215" y="386334"/>
              <a:ext cx="704373" cy="370712"/>
              <a:chOff x="577215" y="386334"/>
              <a:chExt cx="704373" cy="370712"/>
            </a:xfrm>
          </p:grpSpPr>
          <p:sp>
            <p:nvSpPr>
              <p:cNvPr id="71" name="Google Shape;819;p19">
                <a:extLst>
                  <a:ext uri="{FF2B5EF4-FFF2-40B4-BE49-F238E27FC236}">
                    <a16:creationId xmlns:a16="http://schemas.microsoft.com/office/drawing/2014/main" id="{C5BC9302-7DBE-2B12-52EB-1F988DD6C4D8}"/>
                  </a:ext>
                </a:extLst>
              </p:cNvPr>
              <p:cNvSpPr/>
              <p:nvPr/>
            </p:nvSpPr>
            <p:spPr>
              <a:xfrm>
                <a:off x="577215" y="614457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2" name="Google Shape;820;p19">
                <a:extLst>
                  <a:ext uri="{FF2B5EF4-FFF2-40B4-BE49-F238E27FC236}">
                    <a16:creationId xmlns:a16="http://schemas.microsoft.com/office/drawing/2014/main" id="{85F70879-1C28-8161-A652-1933BA89B72E}"/>
                  </a:ext>
                </a:extLst>
              </p:cNvPr>
              <p:cNvSpPr/>
              <p:nvPr/>
            </p:nvSpPr>
            <p:spPr>
              <a:xfrm>
                <a:off x="577215" y="671512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3" name="Google Shape;821;p19">
                <a:extLst>
                  <a:ext uri="{FF2B5EF4-FFF2-40B4-BE49-F238E27FC236}">
                    <a16:creationId xmlns:a16="http://schemas.microsoft.com/office/drawing/2014/main" id="{5CDA146A-B0E3-238E-EAA4-1E92E7CABE46}"/>
                  </a:ext>
                </a:extLst>
              </p:cNvPr>
              <p:cNvSpPr/>
              <p:nvPr/>
            </p:nvSpPr>
            <p:spPr>
              <a:xfrm>
                <a:off x="577215" y="728567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" name="Google Shape;822;p19">
                <a:extLst>
                  <a:ext uri="{FF2B5EF4-FFF2-40B4-BE49-F238E27FC236}">
                    <a16:creationId xmlns:a16="http://schemas.microsoft.com/office/drawing/2014/main" id="{F7A869DD-3E8E-94F2-D6B0-79DAFF4BAF02}"/>
                  </a:ext>
                </a:extLst>
              </p:cNvPr>
              <p:cNvSpPr/>
              <p:nvPr/>
            </p:nvSpPr>
            <p:spPr>
              <a:xfrm>
                <a:off x="858964" y="386334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5" name="Google Shape;823;p19">
                <a:extLst>
                  <a:ext uri="{FF2B5EF4-FFF2-40B4-BE49-F238E27FC236}">
                    <a16:creationId xmlns:a16="http://schemas.microsoft.com/office/drawing/2014/main" id="{97EFFDF2-D6B1-AD69-100E-7EEB857B157B}"/>
                  </a:ext>
                </a:extLst>
              </p:cNvPr>
              <p:cNvSpPr/>
              <p:nvPr/>
            </p:nvSpPr>
            <p:spPr>
              <a:xfrm>
                <a:off x="858964" y="443388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6" name="Google Shape;824;p19">
                <a:extLst>
                  <a:ext uri="{FF2B5EF4-FFF2-40B4-BE49-F238E27FC236}">
                    <a16:creationId xmlns:a16="http://schemas.microsoft.com/office/drawing/2014/main" id="{907F2F94-EB24-2D1F-29F3-D78FD8F74948}"/>
                  </a:ext>
                </a:extLst>
              </p:cNvPr>
              <p:cNvSpPr/>
              <p:nvPr/>
            </p:nvSpPr>
            <p:spPr>
              <a:xfrm>
                <a:off x="858964" y="500443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7" name="Google Shape;825;p19">
                <a:extLst>
                  <a:ext uri="{FF2B5EF4-FFF2-40B4-BE49-F238E27FC236}">
                    <a16:creationId xmlns:a16="http://schemas.microsoft.com/office/drawing/2014/main" id="{44B1B4C1-3FBB-B790-1E37-421D8B550AA5}"/>
                  </a:ext>
                </a:extLst>
              </p:cNvPr>
              <p:cNvSpPr/>
              <p:nvPr/>
            </p:nvSpPr>
            <p:spPr>
              <a:xfrm>
                <a:off x="858964" y="557498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5" name="Google Shape;826;p19">
              <a:extLst>
                <a:ext uri="{FF2B5EF4-FFF2-40B4-BE49-F238E27FC236}">
                  <a16:creationId xmlns:a16="http://schemas.microsoft.com/office/drawing/2014/main" id="{80C39029-8F26-45BA-322C-B00FDDA0FA2E}"/>
                </a:ext>
              </a:extLst>
            </p:cNvPr>
            <p:cNvSpPr/>
            <p:nvPr/>
          </p:nvSpPr>
          <p:spPr>
            <a:xfrm>
              <a:off x="577215" y="386334"/>
              <a:ext cx="281749" cy="199644"/>
            </a:xfrm>
            <a:custGeom>
              <a:avLst/>
              <a:gdLst/>
              <a:ahLst/>
              <a:cxnLst/>
              <a:rect l="l" t="t" r="r" b="b"/>
              <a:pathLst>
                <a:path w="281749" h="199644" extrusionOk="0">
                  <a:moveTo>
                    <a:pt x="0" y="0"/>
                  </a:moveTo>
                  <a:lnTo>
                    <a:pt x="281750" y="0"/>
                  </a:lnTo>
                  <a:lnTo>
                    <a:pt x="281750" y="199644"/>
                  </a:lnTo>
                  <a:lnTo>
                    <a:pt x="0" y="199644"/>
                  </a:lnTo>
                  <a:close/>
                </a:path>
              </a:pathLst>
            </a:custGeom>
            <a:solidFill>
              <a:srgbClr val="0039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16" name="Google Shape;827;p19">
              <a:extLst>
                <a:ext uri="{FF2B5EF4-FFF2-40B4-BE49-F238E27FC236}">
                  <a16:creationId xmlns:a16="http://schemas.microsoft.com/office/drawing/2014/main" id="{E260EA7F-281F-A7DD-D242-E32DBB694B0B}"/>
                </a:ext>
              </a:extLst>
            </p:cNvPr>
            <p:cNvGrpSpPr/>
            <p:nvPr/>
          </p:nvGrpSpPr>
          <p:grpSpPr>
            <a:xfrm>
              <a:off x="586644" y="392620"/>
              <a:ext cx="262889" cy="187071"/>
              <a:chOff x="586644" y="392620"/>
              <a:chExt cx="262889" cy="187071"/>
            </a:xfrm>
          </p:grpSpPr>
          <p:grpSp>
            <p:nvGrpSpPr>
              <p:cNvPr id="17" name="Google Shape;828;p19">
                <a:extLst>
                  <a:ext uri="{FF2B5EF4-FFF2-40B4-BE49-F238E27FC236}">
                    <a16:creationId xmlns:a16="http://schemas.microsoft.com/office/drawing/2014/main" id="{F97504D3-3E4C-B458-F8ED-D6601192B590}"/>
                  </a:ext>
                </a:extLst>
              </p:cNvPr>
              <p:cNvGrpSpPr/>
              <p:nvPr/>
            </p:nvGrpSpPr>
            <p:grpSpPr>
              <a:xfrm>
                <a:off x="586644" y="392620"/>
                <a:ext cx="262889" cy="39433"/>
                <a:chOff x="586644" y="392620"/>
                <a:chExt cx="262889" cy="39433"/>
              </a:xfrm>
            </p:grpSpPr>
            <p:sp>
              <p:nvSpPr>
                <p:cNvPr id="60" name="Google Shape;829;p19">
                  <a:extLst>
                    <a:ext uri="{FF2B5EF4-FFF2-40B4-BE49-F238E27FC236}">
                      <a16:creationId xmlns:a16="http://schemas.microsoft.com/office/drawing/2014/main" id="{86D1CA01-7278-7E2C-FDD6-54D66F39C26A}"/>
                    </a:ext>
                  </a:extLst>
                </p:cNvPr>
                <p:cNvSpPr/>
                <p:nvPr/>
              </p:nvSpPr>
              <p:spPr>
                <a:xfrm>
                  <a:off x="586644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1" name="Google Shape;830;p19">
                  <a:extLst>
                    <a:ext uri="{FF2B5EF4-FFF2-40B4-BE49-F238E27FC236}">
                      <a16:creationId xmlns:a16="http://schemas.microsoft.com/office/drawing/2014/main" id="{86333F83-D07B-0D45-CBBB-E8E98E044465}"/>
                    </a:ext>
                  </a:extLst>
                </p:cNvPr>
                <p:cNvSpPr/>
                <p:nvPr/>
              </p:nvSpPr>
              <p:spPr>
                <a:xfrm>
                  <a:off x="610933" y="413575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2" name="Google Shape;831;p19">
                  <a:extLst>
                    <a:ext uri="{FF2B5EF4-FFF2-40B4-BE49-F238E27FC236}">
                      <a16:creationId xmlns:a16="http://schemas.microsoft.com/office/drawing/2014/main" id="{213B41FF-575D-2DD1-508A-363AA98299D8}"/>
                    </a:ext>
                  </a:extLst>
                </p:cNvPr>
                <p:cNvSpPr/>
                <p:nvPr/>
              </p:nvSpPr>
              <p:spPr>
                <a:xfrm>
                  <a:off x="635317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3" name="Google Shape;832;p19">
                  <a:extLst>
                    <a:ext uri="{FF2B5EF4-FFF2-40B4-BE49-F238E27FC236}">
                      <a16:creationId xmlns:a16="http://schemas.microsoft.com/office/drawing/2014/main" id="{D196976F-E76E-323D-09AD-524E69529BB4}"/>
                    </a:ext>
                  </a:extLst>
                </p:cNvPr>
                <p:cNvSpPr/>
                <p:nvPr/>
              </p:nvSpPr>
              <p:spPr>
                <a:xfrm>
                  <a:off x="659701" y="413575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4" name="Google Shape;833;p19">
                  <a:extLst>
                    <a:ext uri="{FF2B5EF4-FFF2-40B4-BE49-F238E27FC236}">
                      <a16:creationId xmlns:a16="http://schemas.microsoft.com/office/drawing/2014/main" id="{83AA944F-3D31-C202-7A03-44B6653D7C77}"/>
                    </a:ext>
                  </a:extLst>
                </p:cNvPr>
                <p:cNvSpPr/>
                <p:nvPr/>
              </p:nvSpPr>
              <p:spPr>
                <a:xfrm>
                  <a:off x="684085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5" name="Google Shape;834;p19">
                  <a:extLst>
                    <a:ext uri="{FF2B5EF4-FFF2-40B4-BE49-F238E27FC236}">
                      <a16:creationId xmlns:a16="http://schemas.microsoft.com/office/drawing/2014/main" id="{3412606A-20B8-C238-502A-90852B437DEB}"/>
                    </a:ext>
                  </a:extLst>
                </p:cNvPr>
                <p:cNvSpPr/>
                <p:nvPr/>
              </p:nvSpPr>
              <p:spPr>
                <a:xfrm>
                  <a:off x="708374" y="413575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6" name="Google Shape;835;p19">
                  <a:extLst>
                    <a:ext uri="{FF2B5EF4-FFF2-40B4-BE49-F238E27FC236}">
                      <a16:creationId xmlns:a16="http://schemas.microsoft.com/office/drawing/2014/main" id="{D3956104-8B4E-BEEF-0A59-5E460B7BDF60}"/>
                    </a:ext>
                  </a:extLst>
                </p:cNvPr>
                <p:cNvSpPr/>
                <p:nvPr/>
              </p:nvSpPr>
              <p:spPr>
                <a:xfrm>
                  <a:off x="732758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7" name="Google Shape;836;p19">
                  <a:extLst>
                    <a:ext uri="{FF2B5EF4-FFF2-40B4-BE49-F238E27FC236}">
                      <a16:creationId xmlns:a16="http://schemas.microsoft.com/office/drawing/2014/main" id="{B28C345D-1B2C-BDCA-9EA4-C2D97B908A78}"/>
                    </a:ext>
                  </a:extLst>
                </p:cNvPr>
                <p:cNvSpPr/>
                <p:nvPr/>
              </p:nvSpPr>
              <p:spPr>
                <a:xfrm>
                  <a:off x="757142" y="413575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8" name="Google Shape;837;p19">
                  <a:extLst>
                    <a:ext uri="{FF2B5EF4-FFF2-40B4-BE49-F238E27FC236}">
                      <a16:creationId xmlns:a16="http://schemas.microsoft.com/office/drawing/2014/main" id="{C43475D3-9407-9440-29EE-7EF2CF0C1D4B}"/>
                    </a:ext>
                  </a:extLst>
                </p:cNvPr>
                <p:cNvSpPr/>
                <p:nvPr/>
              </p:nvSpPr>
              <p:spPr>
                <a:xfrm>
                  <a:off x="781431" y="392620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9" name="Google Shape;838;p19">
                  <a:extLst>
                    <a:ext uri="{FF2B5EF4-FFF2-40B4-BE49-F238E27FC236}">
                      <a16:creationId xmlns:a16="http://schemas.microsoft.com/office/drawing/2014/main" id="{62AD1C9F-2A71-BADC-FB94-A648BC426308}"/>
                    </a:ext>
                  </a:extLst>
                </p:cNvPr>
                <p:cNvSpPr/>
                <p:nvPr/>
              </p:nvSpPr>
              <p:spPr>
                <a:xfrm>
                  <a:off x="805815" y="413575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70" name="Google Shape;839;p19">
                  <a:extLst>
                    <a:ext uri="{FF2B5EF4-FFF2-40B4-BE49-F238E27FC236}">
                      <a16:creationId xmlns:a16="http://schemas.microsoft.com/office/drawing/2014/main" id="{3B7AAECE-3A75-D5FC-66F8-BC76F6049D4B}"/>
                    </a:ext>
                  </a:extLst>
                </p:cNvPr>
                <p:cNvSpPr/>
                <p:nvPr/>
              </p:nvSpPr>
              <p:spPr>
                <a:xfrm>
                  <a:off x="830198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18" name="Google Shape;840;p19">
                <a:extLst>
                  <a:ext uri="{FF2B5EF4-FFF2-40B4-BE49-F238E27FC236}">
                    <a16:creationId xmlns:a16="http://schemas.microsoft.com/office/drawing/2014/main" id="{847E7230-1154-52DF-7479-843382D0F0FA}"/>
                  </a:ext>
                </a:extLst>
              </p:cNvPr>
              <p:cNvGrpSpPr/>
              <p:nvPr/>
            </p:nvGrpSpPr>
            <p:grpSpPr>
              <a:xfrm>
                <a:off x="586644" y="434721"/>
                <a:ext cx="262889" cy="39433"/>
                <a:chOff x="586644" y="434721"/>
                <a:chExt cx="262889" cy="39433"/>
              </a:xfrm>
            </p:grpSpPr>
            <p:sp>
              <p:nvSpPr>
                <p:cNvPr id="49" name="Google Shape;841;p19">
                  <a:extLst>
                    <a:ext uri="{FF2B5EF4-FFF2-40B4-BE49-F238E27FC236}">
                      <a16:creationId xmlns:a16="http://schemas.microsoft.com/office/drawing/2014/main" id="{5EFFA674-120F-1D7F-DB60-89935F114221}"/>
                    </a:ext>
                  </a:extLst>
                </p:cNvPr>
                <p:cNvSpPr/>
                <p:nvPr/>
              </p:nvSpPr>
              <p:spPr>
                <a:xfrm>
                  <a:off x="586644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0" name="Google Shape;842;p19">
                  <a:extLst>
                    <a:ext uri="{FF2B5EF4-FFF2-40B4-BE49-F238E27FC236}">
                      <a16:creationId xmlns:a16="http://schemas.microsoft.com/office/drawing/2014/main" id="{A7F2885F-0B08-5EB0-7351-50900336EDFD}"/>
                    </a:ext>
                  </a:extLst>
                </p:cNvPr>
                <p:cNvSpPr/>
                <p:nvPr/>
              </p:nvSpPr>
              <p:spPr>
                <a:xfrm>
                  <a:off x="610933" y="455676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1" name="Google Shape;843;p19">
                  <a:extLst>
                    <a:ext uri="{FF2B5EF4-FFF2-40B4-BE49-F238E27FC236}">
                      <a16:creationId xmlns:a16="http://schemas.microsoft.com/office/drawing/2014/main" id="{68DD0279-F09E-1B87-D9A0-FA64CE2CFCAF}"/>
                    </a:ext>
                  </a:extLst>
                </p:cNvPr>
                <p:cNvSpPr/>
                <p:nvPr/>
              </p:nvSpPr>
              <p:spPr>
                <a:xfrm>
                  <a:off x="635317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2" name="Google Shape;844;p19">
                  <a:extLst>
                    <a:ext uri="{FF2B5EF4-FFF2-40B4-BE49-F238E27FC236}">
                      <a16:creationId xmlns:a16="http://schemas.microsoft.com/office/drawing/2014/main" id="{416C2EB7-0D47-2662-4B26-22AE337A1183}"/>
                    </a:ext>
                  </a:extLst>
                </p:cNvPr>
                <p:cNvSpPr/>
                <p:nvPr/>
              </p:nvSpPr>
              <p:spPr>
                <a:xfrm>
                  <a:off x="659701" y="455676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3" name="Google Shape;845;p19">
                  <a:extLst>
                    <a:ext uri="{FF2B5EF4-FFF2-40B4-BE49-F238E27FC236}">
                      <a16:creationId xmlns:a16="http://schemas.microsoft.com/office/drawing/2014/main" id="{3F8AD2ED-C93F-8AC9-C470-05C333E83AB1}"/>
                    </a:ext>
                  </a:extLst>
                </p:cNvPr>
                <p:cNvSpPr/>
                <p:nvPr/>
              </p:nvSpPr>
              <p:spPr>
                <a:xfrm>
                  <a:off x="684085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4" name="Google Shape;846;p19">
                  <a:extLst>
                    <a:ext uri="{FF2B5EF4-FFF2-40B4-BE49-F238E27FC236}">
                      <a16:creationId xmlns:a16="http://schemas.microsoft.com/office/drawing/2014/main" id="{B06F6CFD-5BD8-6A69-6C47-0175D42D552C}"/>
                    </a:ext>
                  </a:extLst>
                </p:cNvPr>
                <p:cNvSpPr/>
                <p:nvPr/>
              </p:nvSpPr>
              <p:spPr>
                <a:xfrm>
                  <a:off x="708374" y="455676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5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5" name="Google Shape;847;p19">
                  <a:extLst>
                    <a:ext uri="{FF2B5EF4-FFF2-40B4-BE49-F238E27FC236}">
                      <a16:creationId xmlns:a16="http://schemas.microsoft.com/office/drawing/2014/main" id="{0092682A-33B6-CC60-1A83-5C71E137CB1C}"/>
                    </a:ext>
                  </a:extLst>
                </p:cNvPr>
                <p:cNvSpPr/>
                <p:nvPr/>
              </p:nvSpPr>
              <p:spPr>
                <a:xfrm>
                  <a:off x="732758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6" name="Google Shape;848;p19">
                  <a:extLst>
                    <a:ext uri="{FF2B5EF4-FFF2-40B4-BE49-F238E27FC236}">
                      <a16:creationId xmlns:a16="http://schemas.microsoft.com/office/drawing/2014/main" id="{768EDB52-9990-AF0C-C04B-1E6FC3269E1B}"/>
                    </a:ext>
                  </a:extLst>
                </p:cNvPr>
                <p:cNvSpPr/>
                <p:nvPr/>
              </p:nvSpPr>
              <p:spPr>
                <a:xfrm>
                  <a:off x="757142" y="455676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620" y="18479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620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7" name="Google Shape;849;p19">
                  <a:extLst>
                    <a:ext uri="{FF2B5EF4-FFF2-40B4-BE49-F238E27FC236}">
                      <a16:creationId xmlns:a16="http://schemas.microsoft.com/office/drawing/2014/main" id="{489478CA-7DE9-E965-3A55-64F0ECC33567}"/>
                    </a:ext>
                  </a:extLst>
                </p:cNvPr>
                <p:cNvSpPr/>
                <p:nvPr/>
              </p:nvSpPr>
              <p:spPr>
                <a:xfrm>
                  <a:off x="781431" y="434721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8" name="Google Shape;850;p19">
                  <a:extLst>
                    <a:ext uri="{FF2B5EF4-FFF2-40B4-BE49-F238E27FC236}">
                      <a16:creationId xmlns:a16="http://schemas.microsoft.com/office/drawing/2014/main" id="{E8B3DBBB-DF9B-442C-81BA-F24544427A80}"/>
                    </a:ext>
                  </a:extLst>
                </p:cNvPr>
                <p:cNvSpPr/>
                <p:nvPr/>
              </p:nvSpPr>
              <p:spPr>
                <a:xfrm>
                  <a:off x="805815" y="455676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9" name="Google Shape;851;p19">
                  <a:extLst>
                    <a:ext uri="{FF2B5EF4-FFF2-40B4-BE49-F238E27FC236}">
                      <a16:creationId xmlns:a16="http://schemas.microsoft.com/office/drawing/2014/main" id="{DB33C0AF-D5CA-8DD7-9DD2-67049075A213}"/>
                    </a:ext>
                  </a:extLst>
                </p:cNvPr>
                <p:cNvSpPr/>
                <p:nvPr/>
              </p:nvSpPr>
              <p:spPr>
                <a:xfrm>
                  <a:off x="830198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19" name="Google Shape;852;p19">
                <a:extLst>
                  <a:ext uri="{FF2B5EF4-FFF2-40B4-BE49-F238E27FC236}">
                    <a16:creationId xmlns:a16="http://schemas.microsoft.com/office/drawing/2014/main" id="{57538FF9-DC10-0AC9-0E51-D2486BD18FD3}"/>
                  </a:ext>
                </a:extLst>
              </p:cNvPr>
              <p:cNvGrpSpPr/>
              <p:nvPr/>
            </p:nvGrpSpPr>
            <p:grpSpPr>
              <a:xfrm>
                <a:off x="586644" y="476916"/>
                <a:ext cx="262889" cy="39433"/>
                <a:chOff x="586644" y="476916"/>
                <a:chExt cx="262889" cy="39433"/>
              </a:xfrm>
            </p:grpSpPr>
            <p:sp>
              <p:nvSpPr>
                <p:cNvPr id="38" name="Google Shape;853;p19">
                  <a:extLst>
                    <a:ext uri="{FF2B5EF4-FFF2-40B4-BE49-F238E27FC236}">
                      <a16:creationId xmlns:a16="http://schemas.microsoft.com/office/drawing/2014/main" id="{45113677-B8D1-E917-35B6-0988FEE94A18}"/>
                    </a:ext>
                  </a:extLst>
                </p:cNvPr>
                <p:cNvSpPr/>
                <p:nvPr/>
              </p:nvSpPr>
              <p:spPr>
                <a:xfrm>
                  <a:off x="586644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9" name="Google Shape;854;p19">
                  <a:extLst>
                    <a:ext uri="{FF2B5EF4-FFF2-40B4-BE49-F238E27FC236}">
                      <a16:creationId xmlns:a16="http://schemas.microsoft.com/office/drawing/2014/main" id="{B5CB276F-4E94-EADD-4261-8EBDB870B0B0}"/>
                    </a:ext>
                  </a:extLst>
                </p:cNvPr>
                <p:cNvSpPr/>
                <p:nvPr/>
              </p:nvSpPr>
              <p:spPr>
                <a:xfrm>
                  <a:off x="610933" y="497871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0" name="Google Shape;855;p19">
                  <a:extLst>
                    <a:ext uri="{FF2B5EF4-FFF2-40B4-BE49-F238E27FC236}">
                      <a16:creationId xmlns:a16="http://schemas.microsoft.com/office/drawing/2014/main" id="{FC63305F-0B96-AFCE-3DC9-A788167FD626}"/>
                    </a:ext>
                  </a:extLst>
                </p:cNvPr>
                <p:cNvSpPr/>
                <p:nvPr/>
              </p:nvSpPr>
              <p:spPr>
                <a:xfrm>
                  <a:off x="635317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1" name="Google Shape;856;p19">
                  <a:extLst>
                    <a:ext uri="{FF2B5EF4-FFF2-40B4-BE49-F238E27FC236}">
                      <a16:creationId xmlns:a16="http://schemas.microsoft.com/office/drawing/2014/main" id="{9D805C32-E5D0-C08A-E672-15EEF16468B9}"/>
                    </a:ext>
                  </a:extLst>
                </p:cNvPr>
                <p:cNvSpPr/>
                <p:nvPr/>
              </p:nvSpPr>
              <p:spPr>
                <a:xfrm>
                  <a:off x="659701" y="497871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2" name="Google Shape;857;p19">
                  <a:extLst>
                    <a:ext uri="{FF2B5EF4-FFF2-40B4-BE49-F238E27FC236}">
                      <a16:creationId xmlns:a16="http://schemas.microsoft.com/office/drawing/2014/main" id="{77983207-EC33-17C1-F6F4-05A4A3C12B3E}"/>
                    </a:ext>
                  </a:extLst>
                </p:cNvPr>
                <p:cNvSpPr/>
                <p:nvPr/>
              </p:nvSpPr>
              <p:spPr>
                <a:xfrm>
                  <a:off x="684085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3" name="Google Shape;858;p19">
                  <a:extLst>
                    <a:ext uri="{FF2B5EF4-FFF2-40B4-BE49-F238E27FC236}">
                      <a16:creationId xmlns:a16="http://schemas.microsoft.com/office/drawing/2014/main" id="{17B125E2-C1AA-D8AF-E29D-6A193B06D7A8}"/>
                    </a:ext>
                  </a:extLst>
                </p:cNvPr>
                <p:cNvSpPr/>
                <p:nvPr/>
              </p:nvSpPr>
              <p:spPr>
                <a:xfrm>
                  <a:off x="708374" y="497871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4" name="Google Shape;859;p19">
                  <a:extLst>
                    <a:ext uri="{FF2B5EF4-FFF2-40B4-BE49-F238E27FC236}">
                      <a16:creationId xmlns:a16="http://schemas.microsoft.com/office/drawing/2014/main" id="{5F8ABAEF-C202-90BE-35E8-D86F7B87A87B}"/>
                    </a:ext>
                  </a:extLst>
                </p:cNvPr>
                <p:cNvSpPr/>
                <p:nvPr/>
              </p:nvSpPr>
              <p:spPr>
                <a:xfrm>
                  <a:off x="732758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5" name="Google Shape;860;p19">
                  <a:extLst>
                    <a:ext uri="{FF2B5EF4-FFF2-40B4-BE49-F238E27FC236}">
                      <a16:creationId xmlns:a16="http://schemas.microsoft.com/office/drawing/2014/main" id="{F4B52CF2-FA82-A8B4-C39C-4C14DA08E8E6}"/>
                    </a:ext>
                  </a:extLst>
                </p:cNvPr>
                <p:cNvSpPr/>
                <p:nvPr/>
              </p:nvSpPr>
              <p:spPr>
                <a:xfrm>
                  <a:off x="757142" y="497871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6" name="Google Shape;861;p19">
                  <a:extLst>
                    <a:ext uri="{FF2B5EF4-FFF2-40B4-BE49-F238E27FC236}">
                      <a16:creationId xmlns:a16="http://schemas.microsoft.com/office/drawing/2014/main" id="{BA945C84-8618-43DE-792E-863DADE02FE5}"/>
                    </a:ext>
                  </a:extLst>
                </p:cNvPr>
                <p:cNvSpPr/>
                <p:nvPr/>
              </p:nvSpPr>
              <p:spPr>
                <a:xfrm>
                  <a:off x="781431" y="476916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7" name="Google Shape;862;p19">
                  <a:extLst>
                    <a:ext uri="{FF2B5EF4-FFF2-40B4-BE49-F238E27FC236}">
                      <a16:creationId xmlns:a16="http://schemas.microsoft.com/office/drawing/2014/main" id="{2005ADFF-0BAD-9DDB-CA85-E63E95A5D348}"/>
                    </a:ext>
                  </a:extLst>
                </p:cNvPr>
                <p:cNvSpPr/>
                <p:nvPr/>
              </p:nvSpPr>
              <p:spPr>
                <a:xfrm>
                  <a:off x="805815" y="497871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48" name="Google Shape;863;p19">
                  <a:extLst>
                    <a:ext uri="{FF2B5EF4-FFF2-40B4-BE49-F238E27FC236}">
                      <a16:creationId xmlns:a16="http://schemas.microsoft.com/office/drawing/2014/main" id="{237F5F11-FF49-7F1E-88C9-8F8155D039E6}"/>
                    </a:ext>
                  </a:extLst>
                </p:cNvPr>
                <p:cNvSpPr/>
                <p:nvPr/>
              </p:nvSpPr>
              <p:spPr>
                <a:xfrm>
                  <a:off x="830198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20" name="Google Shape;864;p19">
                <a:extLst>
                  <a:ext uri="{FF2B5EF4-FFF2-40B4-BE49-F238E27FC236}">
                    <a16:creationId xmlns:a16="http://schemas.microsoft.com/office/drawing/2014/main" id="{C86C625A-3794-907A-A030-37AFE7AD6833}"/>
                  </a:ext>
                </a:extLst>
              </p:cNvPr>
              <p:cNvGrpSpPr/>
              <p:nvPr/>
            </p:nvGrpSpPr>
            <p:grpSpPr>
              <a:xfrm>
                <a:off x="586644" y="519112"/>
                <a:ext cx="262889" cy="39338"/>
                <a:chOff x="586644" y="519112"/>
                <a:chExt cx="262889" cy="39338"/>
              </a:xfrm>
            </p:grpSpPr>
            <p:sp>
              <p:nvSpPr>
                <p:cNvPr id="27" name="Google Shape;865;p19">
                  <a:extLst>
                    <a:ext uri="{FF2B5EF4-FFF2-40B4-BE49-F238E27FC236}">
                      <a16:creationId xmlns:a16="http://schemas.microsoft.com/office/drawing/2014/main" id="{865B5565-ED18-0493-032E-70D9FDD9E477}"/>
                    </a:ext>
                  </a:extLst>
                </p:cNvPr>
                <p:cNvSpPr/>
                <p:nvPr/>
              </p:nvSpPr>
              <p:spPr>
                <a:xfrm>
                  <a:off x="586644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8" name="Google Shape;866;p19">
                  <a:extLst>
                    <a:ext uri="{FF2B5EF4-FFF2-40B4-BE49-F238E27FC236}">
                      <a16:creationId xmlns:a16="http://schemas.microsoft.com/office/drawing/2014/main" id="{76757CFA-CA6B-F300-62D1-57C4422FB09B}"/>
                    </a:ext>
                  </a:extLst>
                </p:cNvPr>
                <p:cNvSpPr/>
                <p:nvPr/>
              </p:nvSpPr>
              <p:spPr>
                <a:xfrm>
                  <a:off x="610933" y="540067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29" name="Google Shape;867;p19">
                  <a:extLst>
                    <a:ext uri="{FF2B5EF4-FFF2-40B4-BE49-F238E27FC236}">
                      <a16:creationId xmlns:a16="http://schemas.microsoft.com/office/drawing/2014/main" id="{732610ED-2413-86A1-6EC5-F3A31DBA0E39}"/>
                    </a:ext>
                  </a:extLst>
                </p:cNvPr>
                <p:cNvSpPr/>
                <p:nvPr/>
              </p:nvSpPr>
              <p:spPr>
                <a:xfrm>
                  <a:off x="635317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0" name="Google Shape;868;p19">
                  <a:extLst>
                    <a:ext uri="{FF2B5EF4-FFF2-40B4-BE49-F238E27FC236}">
                      <a16:creationId xmlns:a16="http://schemas.microsoft.com/office/drawing/2014/main" id="{0FD84979-0294-9D6A-BDE0-EFAAA421D678}"/>
                    </a:ext>
                  </a:extLst>
                </p:cNvPr>
                <p:cNvSpPr/>
                <p:nvPr/>
              </p:nvSpPr>
              <p:spPr>
                <a:xfrm>
                  <a:off x="659701" y="540067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1" name="Google Shape;869;p19">
                  <a:extLst>
                    <a:ext uri="{FF2B5EF4-FFF2-40B4-BE49-F238E27FC236}">
                      <a16:creationId xmlns:a16="http://schemas.microsoft.com/office/drawing/2014/main" id="{87F361E1-ED61-F28D-46C6-EB88F4D88EEA}"/>
                    </a:ext>
                  </a:extLst>
                </p:cNvPr>
                <p:cNvSpPr/>
                <p:nvPr/>
              </p:nvSpPr>
              <p:spPr>
                <a:xfrm>
                  <a:off x="684085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2" name="Google Shape;870;p19">
                  <a:extLst>
                    <a:ext uri="{FF2B5EF4-FFF2-40B4-BE49-F238E27FC236}">
                      <a16:creationId xmlns:a16="http://schemas.microsoft.com/office/drawing/2014/main" id="{7B228701-8947-02F9-0C41-A954E0760F4E}"/>
                    </a:ext>
                  </a:extLst>
                </p:cNvPr>
                <p:cNvSpPr/>
                <p:nvPr/>
              </p:nvSpPr>
              <p:spPr>
                <a:xfrm>
                  <a:off x="708374" y="540067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3" name="Google Shape;871;p19">
                  <a:extLst>
                    <a:ext uri="{FF2B5EF4-FFF2-40B4-BE49-F238E27FC236}">
                      <a16:creationId xmlns:a16="http://schemas.microsoft.com/office/drawing/2014/main" id="{F8D51E8F-3178-CC56-AF12-C5C9AD453F23}"/>
                    </a:ext>
                  </a:extLst>
                </p:cNvPr>
                <p:cNvSpPr/>
                <p:nvPr/>
              </p:nvSpPr>
              <p:spPr>
                <a:xfrm>
                  <a:off x="732758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4" name="Google Shape;872;p19">
                  <a:extLst>
                    <a:ext uri="{FF2B5EF4-FFF2-40B4-BE49-F238E27FC236}">
                      <a16:creationId xmlns:a16="http://schemas.microsoft.com/office/drawing/2014/main" id="{EB06A7E3-8ECE-0CCD-5995-6994E420DCB4}"/>
                    </a:ext>
                  </a:extLst>
                </p:cNvPr>
                <p:cNvSpPr/>
                <p:nvPr/>
              </p:nvSpPr>
              <p:spPr>
                <a:xfrm>
                  <a:off x="757142" y="540067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5" name="Google Shape;873;p19">
                  <a:extLst>
                    <a:ext uri="{FF2B5EF4-FFF2-40B4-BE49-F238E27FC236}">
                      <a16:creationId xmlns:a16="http://schemas.microsoft.com/office/drawing/2014/main" id="{3F3FBF0D-473E-23C2-81CB-7065865E09E3}"/>
                    </a:ext>
                  </a:extLst>
                </p:cNvPr>
                <p:cNvSpPr/>
                <p:nvPr/>
              </p:nvSpPr>
              <p:spPr>
                <a:xfrm>
                  <a:off x="781431" y="519112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6" name="Google Shape;874;p19">
                  <a:extLst>
                    <a:ext uri="{FF2B5EF4-FFF2-40B4-BE49-F238E27FC236}">
                      <a16:creationId xmlns:a16="http://schemas.microsoft.com/office/drawing/2014/main" id="{63811EA4-1B4F-29E9-8F7D-39F24743840B}"/>
                    </a:ext>
                  </a:extLst>
                </p:cNvPr>
                <p:cNvSpPr/>
                <p:nvPr/>
              </p:nvSpPr>
              <p:spPr>
                <a:xfrm>
                  <a:off x="805815" y="540067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37" name="Google Shape;875;p19">
                  <a:extLst>
                    <a:ext uri="{FF2B5EF4-FFF2-40B4-BE49-F238E27FC236}">
                      <a16:creationId xmlns:a16="http://schemas.microsoft.com/office/drawing/2014/main" id="{EB27ADD5-F93A-9FC7-EB0A-9A1E4CC654BF}"/>
                    </a:ext>
                  </a:extLst>
                </p:cNvPr>
                <p:cNvSpPr/>
                <p:nvPr/>
              </p:nvSpPr>
              <p:spPr>
                <a:xfrm>
                  <a:off x="830198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21" name="Google Shape;876;p19">
                <a:extLst>
                  <a:ext uri="{FF2B5EF4-FFF2-40B4-BE49-F238E27FC236}">
                    <a16:creationId xmlns:a16="http://schemas.microsoft.com/office/drawing/2014/main" id="{43905A5C-8DB7-FD6A-0505-E3B2AFDD1226}"/>
                  </a:ext>
                </a:extLst>
              </p:cNvPr>
              <p:cNvSpPr/>
              <p:nvPr/>
            </p:nvSpPr>
            <p:spPr>
              <a:xfrm>
                <a:off x="586644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620" y="18479"/>
                    </a:moveTo>
                    <a:lnTo>
                      <a:pt x="5906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2" name="Google Shape;877;p19">
                <a:extLst>
                  <a:ext uri="{FF2B5EF4-FFF2-40B4-BE49-F238E27FC236}">
                    <a16:creationId xmlns:a16="http://schemas.microsoft.com/office/drawing/2014/main" id="{4843A9EB-7F51-B551-B8C5-C7B3B50018CA}"/>
                  </a:ext>
                </a:extLst>
              </p:cNvPr>
              <p:cNvSpPr/>
              <p:nvPr/>
            </p:nvSpPr>
            <p:spPr>
              <a:xfrm>
                <a:off x="635317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3" name="Google Shape;878;p19">
                <a:extLst>
                  <a:ext uri="{FF2B5EF4-FFF2-40B4-BE49-F238E27FC236}">
                    <a16:creationId xmlns:a16="http://schemas.microsoft.com/office/drawing/2014/main" id="{C8C2EBFF-6589-49E3-4726-0DE2793025E2}"/>
                  </a:ext>
                </a:extLst>
              </p:cNvPr>
              <p:cNvSpPr/>
              <p:nvPr/>
            </p:nvSpPr>
            <p:spPr>
              <a:xfrm>
                <a:off x="684085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620" y="18479"/>
                    </a:moveTo>
                    <a:lnTo>
                      <a:pt x="5905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4" name="Google Shape;879;p19">
                <a:extLst>
                  <a:ext uri="{FF2B5EF4-FFF2-40B4-BE49-F238E27FC236}">
                    <a16:creationId xmlns:a16="http://schemas.microsoft.com/office/drawing/2014/main" id="{2388A89B-62EB-3B80-9E65-09C70BBB02BF}"/>
                  </a:ext>
                </a:extLst>
              </p:cNvPr>
              <p:cNvSpPr/>
              <p:nvPr/>
            </p:nvSpPr>
            <p:spPr>
              <a:xfrm>
                <a:off x="732758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5" name="Google Shape;880;p19">
                <a:extLst>
                  <a:ext uri="{FF2B5EF4-FFF2-40B4-BE49-F238E27FC236}">
                    <a16:creationId xmlns:a16="http://schemas.microsoft.com/office/drawing/2014/main" id="{E47F38DF-CC2E-4617-F220-7924334CD096}"/>
                  </a:ext>
                </a:extLst>
              </p:cNvPr>
              <p:cNvSpPr/>
              <p:nvPr/>
            </p:nvSpPr>
            <p:spPr>
              <a:xfrm>
                <a:off x="781431" y="561213"/>
                <a:ext cx="19430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8478" extrusionOk="0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29" y="7048"/>
                    </a:lnTo>
                    <a:lnTo>
                      <a:pt x="9715" y="0"/>
                    </a:lnTo>
                    <a:lnTo>
                      <a:pt x="12002" y="7048"/>
                    </a:lnTo>
                    <a:lnTo>
                      <a:pt x="19431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5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26" name="Google Shape;881;p19">
                <a:extLst>
                  <a:ext uri="{FF2B5EF4-FFF2-40B4-BE49-F238E27FC236}">
                    <a16:creationId xmlns:a16="http://schemas.microsoft.com/office/drawing/2014/main" id="{7A0FC056-A370-60F9-0A12-103003C59165}"/>
                  </a:ext>
                </a:extLst>
              </p:cNvPr>
              <p:cNvSpPr/>
              <p:nvPr/>
            </p:nvSpPr>
            <p:spPr>
              <a:xfrm>
                <a:off x="830198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pic>
        <p:nvPicPr>
          <p:cNvPr id="270" name="Google Shape;882;p19">
            <a:extLst>
              <a:ext uri="{FF2B5EF4-FFF2-40B4-BE49-F238E27FC236}">
                <a16:creationId xmlns:a16="http://schemas.microsoft.com/office/drawing/2014/main" id="{2732B288-18AB-D149-59DA-DA82D771228E}"/>
              </a:ext>
            </a:extLst>
          </p:cNvPr>
          <p:cNvPicPr preferRelativeResize="0"/>
          <p:nvPr userDrawn="1"/>
        </p:nvPicPr>
        <p:blipFill>
          <a:blip r:embed="rId12"/>
          <a:srcRect/>
          <a:stretch/>
        </p:blipFill>
        <p:spPr>
          <a:xfrm>
            <a:off x="7891421" y="210193"/>
            <a:ext cx="990808" cy="229549"/>
          </a:xfrm>
          <a:custGeom>
            <a:avLst/>
            <a:gdLst/>
            <a:ahLst/>
            <a:cxnLst/>
            <a:rect l="l" t="t" r="r" b="b"/>
            <a:pathLst>
              <a:path w="1450467" h="336041" extrusionOk="0">
                <a:moveTo>
                  <a:pt x="-759" y="-264"/>
                </a:moveTo>
                <a:lnTo>
                  <a:pt x="1449709" y="-264"/>
                </a:lnTo>
                <a:lnTo>
                  <a:pt x="1449709" y="335778"/>
                </a:lnTo>
                <a:lnTo>
                  <a:pt x="-759" y="335778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  <p:sldLayoutId id="2147483649" r:id="rId3"/>
    <p:sldLayoutId id="2147483661" r:id="rId4"/>
    <p:sldLayoutId id="2147483650" r:id="rId5"/>
    <p:sldLayoutId id="2147483651" r:id="rId6"/>
    <p:sldLayoutId id="2147483652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6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7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+mj-lt"/>
                <a:ea typeface="Open Sans"/>
                <a:cs typeface="Times New Roman" panose="02020603050405020304" pitchFamily="18" charset="0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4" name="Google Shape;8;p16" descr="decorative navy border at the top of the slide with three gold stars in the left corner">
            <a:extLst>
              <a:ext uri="{FF2B5EF4-FFF2-40B4-BE49-F238E27FC236}">
                <a16:creationId xmlns:a16="http://schemas.microsoft.com/office/drawing/2014/main" id="{84E7B331-A3F2-74A4-8041-9DD63A190CE9}"/>
              </a:ext>
            </a:extLst>
          </p:cNvPr>
          <p:cNvSpPr/>
          <p:nvPr/>
        </p:nvSpPr>
        <p:spPr>
          <a:xfrm rot="5400000">
            <a:off x="4238171" y="-4239221"/>
            <a:ext cx="667657" cy="9146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highlight>
                <a:schemeClr val="dk1"/>
              </a:highlight>
              <a:latin typeface="Times New Roman" panose="02020603050405020304" pitchFamily="18" charset="0"/>
              <a:ea typeface="Open Sans"/>
              <a:cs typeface="Times New Roman" panose="02020603050405020304" pitchFamily="18" charset="0"/>
              <a:sym typeface="Open Sans"/>
            </a:endParaRPr>
          </a:p>
        </p:txBody>
      </p:sp>
      <p:grpSp>
        <p:nvGrpSpPr>
          <p:cNvPr id="2" name="Google Shape;10;p42">
            <a:extLst>
              <a:ext uri="{FF2B5EF4-FFF2-40B4-BE49-F238E27FC236}">
                <a16:creationId xmlns:a16="http://schemas.microsoft.com/office/drawing/2014/main" id="{8006D371-9D94-259C-9D65-8C8646A7A4BB}"/>
              </a:ext>
            </a:extLst>
          </p:cNvPr>
          <p:cNvGrpSpPr/>
          <p:nvPr/>
        </p:nvGrpSpPr>
        <p:grpSpPr>
          <a:xfrm>
            <a:off x="385935" y="207211"/>
            <a:ext cx="481156" cy="253233"/>
            <a:chOff x="577215" y="386334"/>
            <a:chExt cx="704373" cy="370712"/>
          </a:xfrm>
        </p:grpSpPr>
        <p:grpSp>
          <p:nvGrpSpPr>
            <p:cNvPr id="3" name="Google Shape;11;p42">
              <a:extLst>
                <a:ext uri="{FF2B5EF4-FFF2-40B4-BE49-F238E27FC236}">
                  <a16:creationId xmlns:a16="http://schemas.microsoft.com/office/drawing/2014/main" id="{A3E53753-D17C-F422-536C-090965EC854B}"/>
                </a:ext>
              </a:extLst>
            </p:cNvPr>
            <p:cNvGrpSpPr/>
            <p:nvPr/>
          </p:nvGrpSpPr>
          <p:grpSpPr>
            <a:xfrm>
              <a:off x="577215" y="414909"/>
              <a:ext cx="704373" cy="313657"/>
              <a:chOff x="577215" y="414909"/>
              <a:chExt cx="704373" cy="313657"/>
            </a:xfrm>
          </p:grpSpPr>
          <p:sp>
            <p:nvSpPr>
              <p:cNvPr id="273" name="Google Shape;12;p42">
                <a:extLst>
                  <a:ext uri="{FF2B5EF4-FFF2-40B4-BE49-F238E27FC236}">
                    <a16:creationId xmlns:a16="http://schemas.microsoft.com/office/drawing/2014/main" id="{2CF867BE-4644-3C76-CD06-E5522AA281D0}"/>
                  </a:ext>
                </a:extLst>
              </p:cNvPr>
              <p:cNvSpPr/>
              <p:nvPr/>
            </p:nvSpPr>
            <p:spPr>
              <a:xfrm>
                <a:off x="577215" y="585978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74" name="Google Shape;13;p42">
                <a:extLst>
                  <a:ext uri="{FF2B5EF4-FFF2-40B4-BE49-F238E27FC236}">
                    <a16:creationId xmlns:a16="http://schemas.microsoft.com/office/drawing/2014/main" id="{AD0C864E-7C50-A98A-1290-9290A6C3D87E}"/>
                  </a:ext>
                </a:extLst>
              </p:cNvPr>
              <p:cNvSpPr/>
              <p:nvPr/>
            </p:nvSpPr>
            <p:spPr>
              <a:xfrm>
                <a:off x="577215" y="643032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75" name="Google Shape;14;p42">
                <a:extLst>
                  <a:ext uri="{FF2B5EF4-FFF2-40B4-BE49-F238E27FC236}">
                    <a16:creationId xmlns:a16="http://schemas.microsoft.com/office/drawing/2014/main" id="{ADF4CB2F-C525-6D85-2DCC-31D31F9E363E}"/>
                  </a:ext>
                </a:extLst>
              </p:cNvPr>
              <p:cNvSpPr/>
              <p:nvPr/>
            </p:nvSpPr>
            <p:spPr>
              <a:xfrm>
                <a:off x="577215" y="700087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76" name="Google Shape;15;p42">
                <a:extLst>
                  <a:ext uri="{FF2B5EF4-FFF2-40B4-BE49-F238E27FC236}">
                    <a16:creationId xmlns:a16="http://schemas.microsoft.com/office/drawing/2014/main" id="{9FC6D907-B990-0306-FF52-5276524F45FD}"/>
                  </a:ext>
                </a:extLst>
              </p:cNvPr>
              <p:cNvSpPr/>
              <p:nvPr/>
            </p:nvSpPr>
            <p:spPr>
              <a:xfrm>
                <a:off x="858964" y="414909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77" name="Google Shape;16;p42">
                <a:extLst>
                  <a:ext uri="{FF2B5EF4-FFF2-40B4-BE49-F238E27FC236}">
                    <a16:creationId xmlns:a16="http://schemas.microsoft.com/office/drawing/2014/main" id="{DAF41988-0E34-AF09-FFE8-ACF9F9E54C5F}"/>
                  </a:ext>
                </a:extLst>
              </p:cNvPr>
              <p:cNvSpPr/>
              <p:nvPr/>
            </p:nvSpPr>
            <p:spPr>
              <a:xfrm>
                <a:off x="858964" y="471963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78" name="Google Shape;17;p42">
                <a:extLst>
                  <a:ext uri="{FF2B5EF4-FFF2-40B4-BE49-F238E27FC236}">
                    <a16:creationId xmlns:a16="http://schemas.microsoft.com/office/drawing/2014/main" id="{AC25B4FB-5CF9-2A8E-D1DE-3CCDE279DD3B}"/>
                  </a:ext>
                </a:extLst>
              </p:cNvPr>
              <p:cNvSpPr/>
              <p:nvPr/>
            </p:nvSpPr>
            <p:spPr>
              <a:xfrm>
                <a:off x="858964" y="528923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</p:grpSp>
        <p:grpSp>
          <p:nvGrpSpPr>
            <p:cNvPr id="5" name="Google Shape;18;p42">
              <a:extLst>
                <a:ext uri="{FF2B5EF4-FFF2-40B4-BE49-F238E27FC236}">
                  <a16:creationId xmlns:a16="http://schemas.microsoft.com/office/drawing/2014/main" id="{6ADB277C-7D7C-6D36-6E2C-A31CCB036E47}"/>
                </a:ext>
              </a:extLst>
            </p:cNvPr>
            <p:cNvGrpSpPr/>
            <p:nvPr/>
          </p:nvGrpSpPr>
          <p:grpSpPr>
            <a:xfrm>
              <a:off x="577215" y="386334"/>
              <a:ext cx="704373" cy="370712"/>
              <a:chOff x="577215" y="386334"/>
              <a:chExt cx="704373" cy="370712"/>
            </a:xfrm>
          </p:grpSpPr>
          <p:sp>
            <p:nvSpPr>
              <p:cNvPr id="265" name="Google Shape;19;p42">
                <a:extLst>
                  <a:ext uri="{FF2B5EF4-FFF2-40B4-BE49-F238E27FC236}">
                    <a16:creationId xmlns:a16="http://schemas.microsoft.com/office/drawing/2014/main" id="{CB3D0C5D-28CB-A37C-1975-9F07F7BA8E2D}"/>
                  </a:ext>
                </a:extLst>
              </p:cNvPr>
              <p:cNvSpPr/>
              <p:nvPr/>
            </p:nvSpPr>
            <p:spPr>
              <a:xfrm>
                <a:off x="577215" y="614457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66" name="Google Shape;20;p42">
                <a:extLst>
                  <a:ext uri="{FF2B5EF4-FFF2-40B4-BE49-F238E27FC236}">
                    <a16:creationId xmlns:a16="http://schemas.microsoft.com/office/drawing/2014/main" id="{F147F120-1BE6-D562-F6D0-16A94944BC78}"/>
                  </a:ext>
                </a:extLst>
              </p:cNvPr>
              <p:cNvSpPr/>
              <p:nvPr/>
            </p:nvSpPr>
            <p:spPr>
              <a:xfrm>
                <a:off x="577215" y="671512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67" name="Google Shape;21;p42">
                <a:extLst>
                  <a:ext uri="{FF2B5EF4-FFF2-40B4-BE49-F238E27FC236}">
                    <a16:creationId xmlns:a16="http://schemas.microsoft.com/office/drawing/2014/main" id="{F5D8A160-5AD8-8464-AF14-C3892671955C}"/>
                  </a:ext>
                </a:extLst>
              </p:cNvPr>
              <p:cNvSpPr/>
              <p:nvPr/>
            </p:nvSpPr>
            <p:spPr>
              <a:xfrm>
                <a:off x="577215" y="728567"/>
                <a:ext cx="704278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704278" h="28479" extrusionOk="0">
                    <a:moveTo>
                      <a:pt x="0" y="0"/>
                    </a:moveTo>
                    <a:lnTo>
                      <a:pt x="704279" y="0"/>
                    </a:lnTo>
                    <a:lnTo>
                      <a:pt x="704279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68" name="Google Shape;22;p42">
                <a:extLst>
                  <a:ext uri="{FF2B5EF4-FFF2-40B4-BE49-F238E27FC236}">
                    <a16:creationId xmlns:a16="http://schemas.microsoft.com/office/drawing/2014/main" id="{2C5D0553-CAF6-A8A7-8F6F-D54E91EDE46E}"/>
                  </a:ext>
                </a:extLst>
              </p:cNvPr>
              <p:cNvSpPr/>
              <p:nvPr/>
            </p:nvSpPr>
            <p:spPr>
              <a:xfrm>
                <a:off x="858964" y="386334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69" name="Google Shape;23;p42">
                <a:extLst>
                  <a:ext uri="{FF2B5EF4-FFF2-40B4-BE49-F238E27FC236}">
                    <a16:creationId xmlns:a16="http://schemas.microsoft.com/office/drawing/2014/main" id="{CDC7B016-ECDD-EC2F-0302-BA64BF6974E4}"/>
                  </a:ext>
                </a:extLst>
              </p:cNvPr>
              <p:cNvSpPr/>
              <p:nvPr/>
            </p:nvSpPr>
            <p:spPr>
              <a:xfrm>
                <a:off x="858964" y="443388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71" name="Google Shape;24;p42">
                <a:extLst>
                  <a:ext uri="{FF2B5EF4-FFF2-40B4-BE49-F238E27FC236}">
                    <a16:creationId xmlns:a16="http://schemas.microsoft.com/office/drawing/2014/main" id="{0C73E5A9-7EF0-B5FB-F073-8D489F6F3BA5}"/>
                  </a:ext>
                </a:extLst>
              </p:cNvPr>
              <p:cNvSpPr/>
              <p:nvPr/>
            </p:nvSpPr>
            <p:spPr>
              <a:xfrm>
                <a:off x="858964" y="500443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272" name="Google Shape;25;p42">
                <a:extLst>
                  <a:ext uri="{FF2B5EF4-FFF2-40B4-BE49-F238E27FC236}">
                    <a16:creationId xmlns:a16="http://schemas.microsoft.com/office/drawing/2014/main" id="{06C9A603-8DCE-BFAB-B252-5136BC6D1476}"/>
                  </a:ext>
                </a:extLst>
              </p:cNvPr>
              <p:cNvSpPr/>
              <p:nvPr/>
            </p:nvSpPr>
            <p:spPr>
              <a:xfrm>
                <a:off x="858964" y="557498"/>
                <a:ext cx="422624" cy="28479"/>
              </a:xfrm>
              <a:custGeom>
                <a:avLst/>
                <a:gdLst/>
                <a:ahLst/>
                <a:cxnLst/>
                <a:rect l="l" t="t" r="r" b="b"/>
                <a:pathLst>
                  <a:path w="422624" h="28479" extrusionOk="0">
                    <a:moveTo>
                      <a:pt x="0" y="0"/>
                    </a:moveTo>
                    <a:lnTo>
                      <a:pt x="422624" y="0"/>
                    </a:lnTo>
                    <a:lnTo>
                      <a:pt x="422624" y="28480"/>
                    </a:lnTo>
                    <a:lnTo>
                      <a:pt x="0" y="28480"/>
                    </a:lnTo>
                    <a:close/>
                  </a:path>
                </a:pathLst>
              </a:custGeom>
              <a:solidFill>
                <a:srgbClr val="D636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</p:grpSp>
        <p:sp>
          <p:nvSpPr>
            <p:cNvPr id="6" name="Google Shape;26;p42">
              <a:extLst>
                <a:ext uri="{FF2B5EF4-FFF2-40B4-BE49-F238E27FC236}">
                  <a16:creationId xmlns:a16="http://schemas.microsoft.com/office/drawing/2014/main" id="{F28F809A-6652-DF6E-144F-846D014E0576}"/>
                </a:ext>
              </a:extLst>
            </p:cNvPr>
            <p:cNvSpPr/>
            <p:nvPr/>
          </p:nvSpPr>
          <p:spPr>
            <a:xfrm>
              <a:off x="577215" y="386334"/>
              <a:ext cx="281749" cy="199644"/>
            </a:xfrm>
            <a:custGeom>
              <a:avLst/>
              <a:gdLst/>
              <a:ahLst/>
              <a:cxnLst/>
              <a:rect l="l" t="t" r="r" b="b"/>
              <a:pathLst>
                <a:path w="281749" h="199644" extrusionOk="0">
                  <a:moveTo>
                    <a:pt x="0" y="0"/>
                  </a:moveTo>
                  <a:lnTo>
                    <a:pt x="281750" y="0"/>
                  </a:lnTo>
                  <a:lnTo>
                    <a:pt x="281750" y="199644"/>
                  </a:lnTo>
                  <a:lnTo>
                    <a:pt x="0" y="199644"/>
                  </a:lnTo>
                  <a:close/>
                </a:path>
              </a:pathLst>
            </a:custGeom>
            <a:solidFill>
              <a:srgbClr val="0039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Open Sans Light"/>
                <a:cs typeface="Times New Roman" panose="02020603050405020304" pitchFamily="18" charset="0"/>
                <a:sym typeface="Open Sans"/>
              </a:endParaRPr>
            </a:p>
          </p:txBody>
        </p:sp>
        <p:grpSp>
          <p:nvGrpSpPr>
            <p:cNvPr id="9" name="Google Shape;27;p42">
              <a:extLst>
                <a:ext uri="{FF2B5EF4-FFF2-40B4-BE49-F238E27FC236}">
                  <a16:creationId xmlns:a16="http://schemas.microsoft.com/office/drawing/2014/main" id="{24C533A4-D25F-8B2E-E8BE-FEB31FC0D175}"/>
                </a:ext>
              </a:extLst>
            </p:cNvPr>
            <p:cNvGrpSpPr/>
            <p:nvPr/>
          </p:nvGrpSpPr>
          <p:grpSpPr>
            <a:xfrm>
              <a:off x="586644" y="392620"/>
              <a:ext cx="262889" cy="187071"/>
              <a:chOff x="586644" y="392620"/>
              <a:chExt cx="262889" cy="187071"/>
            </a:xfrm>
          </p:grpSpPr>
          <p:grpSp>
            <p:nvGrpSpPr>
              <p:cNvPr id="10" name="Google Shape;28;p42">
                <a:extLst>
                  <a:ext uri="{FF2B5EF4-FFF2-40B4-BE49-F238E27FC236}">
                    <a16:creationId xmlns:a16="http://schemas.microsoft.com/office/drawing/2014/main" id="{9D33C6FA-99C4-CAB1-18FB-CB7D8830695F}"/>
                  </a:ext>
                </a:extLst>
              </p:cNvPr>
              <p:cNvGrpSpPr/>
              <p:nvPr/>
            </p:nvGrpSpPr>
            <p:grpSpPr>
              <a:xfrm>
                <a:off x="586644" y="392620"/>
                <a:ext cx="262889" cy="39433"/>
                <a:chOff x="586644" y="392620"/>
                <a:chExt cx="262889" cy="39433"/>
              </a:xfrm>
            </p:grpSpPr>
            <p:sp>
              <p:nvSpPr>
                <p:cNvPr id="126" name="Google Shape;29;p42">
                  <a:extLst>
                    <a:ext uri="{FF2B5EF4-FFF2-40B4-BE49-F238E27FC236}">
                      <a16:creationId xmlns:a16="http://schemas.microsoft.com/office/drawing/2014/main" id="{DDDE4DB6-BB7B-8479-A4F2-5FB66FAD0B36}"/>
                    </a:ext>
                  </a:extLst>
                </p:cNvPr>
                <p:cNvSpPr/>
                <p:nvPr/>
              </p:nvSpPr>
              <p:spPr>
                <a:xfrm>
                  <a:off x="586644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27" name="Google Shape;30;p42">
                  <a:extLst>
                    <a:ext uri="{FF2B5EF4-FFF2-40B4-BE49-F238E27FC236}">
                      <a16:creationId xmlns:a16="http://schemas.microsoft.com/office/drawing/2014/main" id="{37D7CB1D-47B6-2454-8A0A-6FEC45CC2815}"/>
                    </a:ext>
                  </a:extLst>
                </p:cNvPr>
                <p:cNvSpPr/>
                <p:nvPr/>
              </p:nvSpPr>
              <p:spPr>
                <a:xfrm>
                  <a:off x="610933" y="413575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256" name="Google Shape;31;p42">
                  <a:extLst>
                    <a:ext uri="{FF2B5EF4-FFF2-40B4-BE49-F238E27FC236}">
                      <a16:creationId xmlns:a16="http://schemas.microsoft.com/office/drawing/2014/main" id="{E9B30557-B671-A597-B2A9-BEF13268ADD6}"/>
                    </a:ext>
                  </a:extLst>
                </p:cNvPr>
                <p:cNvSpPr/>
                <p:nvPr/>
              </p:nvSpPr>
              <p:spPr>
                <a:xfrm>
                  <a:off x="635317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257" name="Google Shape;32;p42">
                  <a:extLst>
                    <a:ext uri="{FF2B5EF4-FFF2-40B4-BE49-F238E27FC236}">
                      <a16:creationId xmlns:a16="http://schemas.microsoft.com/office/drawing/2014/main" id="{181D5FD9-29CA-4F25-C8DF-6C2EB9FE8D69}"/>
                    </a:ext>
                  </a:extLst>
                </p:cNvPr>
                <p:cNvSpPr/>
                <p:nvPr/>
              </p:nvSpPr>
              <p:spPr>
                <a:xfrm>
                  <a:off x="659701" y="413575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258" name="Google Shape;33;p42">
                  <a:extLst>
                    <a:ext uri="{FF2B5EF4-FFF2-40B4-BE49-F238E27FC236}">
                      <a16:creationId xmlns:a16="http://schemas.microsoft.com/office/drawing/2014/main" id="{3134976E-15EE-02EA-3FB9-588E39011068}"/>
                    </a:ext>
                  </a:extLst>
                </p:cNvPr>
                <p:cNvSpPr/>
                <p:nvPr/>
              </p:nvSpPr>
              <p:spPr>
                <a:xfrm>
                  <a:off x="684085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259" name="Google Shape;34;p42">
                  <a:extLst>
                    <a:ext uri="{FF2B5EF4-FFF2-40B4-BE49-F238E27FC236}">
                      <a16:creationId xmlns:a16="http://schemas.microsoft.com/office/drawing/2014/main" id="{9BEE3500-70B1-587E-1BC1-B5E96E093E86}"/>
                    </a:ext>
                  </a:extLst>
                </p:cNvPr>
                <p:cNvSpPr/>
                <p:nvPr/>
              </p:nvSpPr>
              <p:spPr>
                <a:xfrm>
                  <a:off x="708374" y="413575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260" name="Google Shape;35;p42">
                  <a:extLst>
                    <a:ext uri="{FF2B5EF4-FFF2-40B4-BE49-F238E27FC236}">
                      <a16:creationId xmlns:a16="http://schemas.microsoft.com/office/drawing/2014/main" id="{D4B0440D-F042-1309-12F3-3D7ACC8318CB}"/>
                    </a:ext>
                  </a:extLst>
                </p:cNvPr>
                <p:cNvSpPr/>
                <p:nvPr/>
              </p:nvSpPr>
              <p:spPr>
                <a:xfrm>
                  <a:off x="732758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261" name="Google Shape;36;p42">
                  <a:extLst>
                    <a:ext uri="{FF2B5EF4-FFF2-40B4-BE49-F238E27FC236}">
                      <a16:creationId xmlns:a16="http://schemas.microsoft.com/office/drawing/2014/main" id="{358998FF-85BA-0334-8996-68B1CBA4082C}"/>
                    </a:ext>
                  </a:extLst>
                </p:cNvPr>
                <p:cNvSpPr/>
                <p:nvPr/>
              </p:nvSpPr>
              <p:spPr>
                <a:xfrm>
                  <a:off x="757142" y="413575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262" name="Google Shape;37;p42">
                  <a:extLst>
                    <a:ext uri="{FF2B5EF4-FFF2-40B4-BE49-F238E27FC236}">
                      <a16:creationId xmlns:a16="http://schemas.microsoft.com/office/drawing/2014/main" id="{77D9145F-017C-5B21-4A85-E400D08A5E36}"/>
                    </a:ext>
                  </a:extLst>
                </p:cNvPr>
                <p:cNvSpPr/>
                <p:nvPr/>
              </p:nvSpPr>
              <p:spPr>
                <a:xfrm>
                  <a:off x="781431" y="392620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263" name="Google Shape;38;p42">
                  <a:extLst>
                    <a:ext uri="{FF2B5EF4-FFF2-40B4-BE49-F238E27FC236}">
                      <a16:creationId xmlns:a16="http://schemas.microsoft.com/office/drawing/2014/main" id="{0442A8EC-D98A-F56A-DAF0-A90DAE3C6CD3}"/>
                    </a:ext>
                  </a:extLst>
                </p:cNvPr>
                <p:cNvSpPr/>
                <p:nvPr/>
              </p:nvSpPr>
              <p:spPr>
                <a:xfrm>
                  <a:off x="805815" y="413575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264" name="Google Shape;39;p42">
                  <a:extLst>
                    <a:ext uri="{FF2B5EF4-FFF2-40B4-BE49-F238E27FC236}">
                      <a16:creationId xmlns:a16="http://schemas.microsoft.com/office/drawing/2014/main" id="{135B7888-65DA-5154-12E2-D0C411B6EFA4}"/>
                    </a:ext>
                  </a:extLst>
                </p:cNvPr>
                <p:cNvSpPr/>
                <p:nvPr/>
              </p:nvSpPr>
              <p:spPr>
                <a:xfrm>
                  <a:off x="830198" y="392620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</p:grpSp>
          <p:grpSp>
            <p:nvGrpSpPr>
              <p:cNvPr id="84" name="Google Shape;40;p42">
                <a:extLst>
                  <a:ext uri="{FF2B5EF4-FFF2-40B4-BE49-F238E27FC236}">
                    <a16:creationId xmlns:a16="http://schemas.microsoft.com/office/drawing/2014/main" id="{2B4D1A59-09BD-4A41-7D30-88419C26969F}"/>
                  </a:ext>
                </a:extLst>
              </p:cNvPr>
              <p:cNvGrpSpPr/>
              <p:nvPr/>
            </p:nvGrpSpPr>
            <p:grpSpPr>
              <a:xfrm>
                <a:off x="586644" y="434721"/>
                <a:ext cx="262889" cy="39433"/>
                <a:chOff x="586644" y="434721"/>
                <a:chExt cx="262889" cy="39433"/>
              </a:xfrm>
            </p:grpSpPr>
            <p:sp>
              <p:nvSpPr>
                <p:cNvPr id="115" name="Google Shape;41;p42">
                  <a:extLst>
                    <a:ext uri="{FF2B5EF4-FFF2-40B4-BE49-F238E27FC236}">
                      <a16:creationId xmlns:a16="http://schemas.microsoft.com/office/drawing/2014/main" id="{698C4069-1BEC-EEE8-1F1E-F9E4A44CAA5C}"/>
                    </a:ext>
                  </a:extLst>
                </p:cNvPr>
                <p:cNvSpPr/>
                <p:nvPr/>
              </p:nvSpPr>
              <p:spPr>
                <a:xfrm>
                  <a:off x="586644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16" name="Google Shape;42;p42">
                  <a:extLst>
                    <a:ext uri="{FF2B5EF4-FFF2-40B4-BE49-F238E27FC236}">
                      <a16:creationId xmlns:a16="http://schemas.microsoft.com/office/drawing/2014/main" id="{A9665D5C-AC34-EBE4-2A41-74819C4DCD8D}"/>
                    </a:ext>
                  </a:extLst>
                </p:cNvPr>
                <p:cNvSpPr/>
                <p:nvPr/>
              </p:nvSpPr>
              <p:spPr>
                <a:xfrm>
                  <a:off x="610933" y="455676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17" name="Google Shape;43;p42">
                  <a:extLst>
                    <a:ext uri="{FF2B5EF4-FFF2-40B4-BE49-F238E27FC236}">
                      <a16:creationId xmlns:a16="http://schemas.microsoft.com/office/drawing/2014/main" id="{B5F6E801-08DA-7CD9-C2D5-A218DDA15835}"/>
                    </a:ext>
                  </a:extLst>
                </p:cNvPr>
                <p:cNvSpPr/>
                <p:nvPr/>
              </p:nvSpPr>
              <p:spPr>
                <a:xfrm>
                  <a:off x="635317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18" name="Google Shape;44;p42">
                  <a:extLst>
                    <a:ext uri="{FF2B5EF4-FFF2-40B4-BE49-F238E27FC236}">
                      <a16:creationId xmlns:a16="http://schemas.microsoft.com/office/drawing/2014/main" id="{5EF6D96D-398A-CEB0-CACE-566ED03BA577}"/>
                    </a:ext>
                  </a:extLst>
                </p:cNvPr>
                <p:cNvSpPr/>
                <p:nvPr/>
              </p:nvSpPr>
              <p:spPr>
                <a:xfrm>
                  <a:off x="659701" y="455676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19" name="Google Shape;45;p42">
                  <a:extLst>
                    <a:ext uri="{FF2B5EF4-FFF2-40B4-BE49-F238E27FC236}">
                      <a16:creationId xmlns:a16="http://schemas.microsoft.com/office/drawing/2014/main" id="{11BCA79F-6696-F5A4-F8B6-34F8A9B9638E}"/>
                    </a:ext>
                  </a:extLst>
                </p:cNvPr>
                <p:cNvSpPr/>
                <p:nvPr/>
              </p:nvSpPr>
              <p:spPr>
                <a:xfrm>
                  <a:off x="684085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20" name="Google Shape;46;p42">
                  <a:extLst>
                    <a:ext uri="{FF2B5EF4-FFF2-40B4-BE49-F238E27FC236}">
                      <a16:creationId xmlns:a16="http://schemas.microsoft.com/office/drawing/2014/main" id="{5C3A1090-D73A-9220-ACD9-E41EEB100030}"/>
                    </a:ext>
                  </a:extLst>
                </p:cNvPr>
                <p:cNvSpPr/>
                <p:nvPr/>
              </p:nvSpPr>
              <p:spPr>
                <a:xfrm>
                  <a:off x="708374" y="455676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5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21" name="Google Shape;47;p42">
                  <a:extLst>
                    <a:ext uri="{FF2B5EF4-FFF2-40B4-BE49-F238E27FC236}">
                      <a16:creationId xmlns:a16="http://schemas.microsoft.com/office/drawing/2014/main" id="{632C90A2-E758-F8D4-7B6B-84ED468D881B}"/>
                    </a:ext>
                  </a:extLst>
                </p:cNvPr>
                <p:cNvSpPr/>
                <p:nvPr/>
              </p:nvSpPr>
              <p:spPr>
                <a:xfrm>
                  <a:off x="732758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22" name="Google Shape;48;p42">
                  <a:extLst>
                    <a:ext uri="{FF2B5EF4-FFF2-40B4-BE49-F238E27FC236}">
                      <a16:creationId xmlns:a16="http://schemas.microsoft.com/office/drawing/2014/main" id="{E67C77ED-7CD4-65F9-DFF0-CA34FE4C8DB3}"/>
                    </a:ext>
                  </a:extLst>
                </p:cNvPr>
                <p:cNvSpPr/>
                <p:nvPr/>
              </p:nvSpPr>
              <p:spPr>
                <a:xfrm>
                  <a:off x="757142" y="455676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620" y="18479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9"/>
                      </a:lnTo>
                      <a:lnTo>
                        <a:pt x="9620" y="14097"/>
                      </a:lnTo>
                      <a:lnTo>
                        <a:pt x="3620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23" name="Google Shape;49;p42">
                  <a:extLst>
                    <a:ext uri="{FF2B5EF4-FFF2-40B4-BE49-F238E27FC236}">
                      <a16:creationId xmlns:a16="http://schemas.microsoft.com/office/drawing/2014/main" id="{462B5589-213C-F794-A7B3-475AE15ACCF5}"/>
                    </a:ext>
                  </a:extLst>
                </p:cNvPr>
                <p:cNvSpPr/>
                <p:nvPr/>
              </p:nvSpPr>
              <p:spPr>
                <a:xfrm>
                  <a:off x="781431" y="434721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24" name="Google Shape;50;p42">
                  <a:extLst>
                    <a:ext uri="{FF2B5EF4-FFF2-40B4-BE49-F238E27FC236}">
                      <a16:creationId xmlns:a16="http://schemas.microsoft.com/office/drawing/2014/main" id="{E85429B1-828A-0B9A-0B25-2B6CD1401C84}"/>
                    </a:ext>
                  </a:extLst>
                </p:cNvPr>
                <p:cNvSpPr/>
                <p:nvPr/>
              </p:nvSpPr>
              <p:spPr>
                <a:xfrm>
                  <a:off x="805815" y="455676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9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9"/>
                      </a:lnTo>
                      <a:lnTo>
                        <a:pt x="9716" y="14097"/>
                      </a:lnTo>
                      <a:lnTo>
                        <a:pt x="3715" y="184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25" name="Google Shape;51;p42">
                  <a:extLst>
                    <a:ext uri="{FF2B5EF4-FFF2-40B4-BE49-F238E27FC236}">
                      <a16:creationId xmlns:a16="http://schemas.microsoft.com/office/drawing/2014/main" id="{7BB53FE4-2B18-FADF-0E67-239B1589AC0E}"/>
                    </a:ext>
                  </a:extLst>
                </p:cNvPr>
                <p:cNvSpPr/>
                <p:nvPr/>
              </p:nvSpPr>
              <p:spPr>
                <a:xfrm>
                  <a:off x="830198" y="434721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</p:grpSp>
          <p:grpSp>
            <p:nvGrpSpPr>
              <p:cNvPr id="85" name="Google Shape;52;p42">
                <a:extLst>
                  <a:ext uri="{FF2B5EF4-FFF2-40B4-BE49-F238E27FC236}">
                    <a16:creationId xmlns:a16="http://schemas.microsoft.com/office/drawing/2014/main" id="{7D32C3B6-22FD-F103-A8E2-8F8967323F66}"/>
                  </a:ext>
                </a:extLst>
              </p:cNvPr>
              <p:cNvGrpSpPr/>
              <p:nvPr/>
            </p:nvGrpSpPr>
            <p:grpSpPr>
              <a:xfrm>
                <a:off x="586644" y="476916"/>
                <a:ext cx="262889" cy="39433"/>
                <a:chOff x="586644" y="476916"/>
                <a:chExt cx="262889" cy="39433"/>
              </a:xfrm>
            </p:grpSpPr>
            <p:sp>
              <p:nvSpPr>
                <p:cNvPr id="104" name="Google Shape;53;p42">
                  <a:extLst>
                    <a:ext uri="{FF2B5EF4-FFF2-40B4-BE49-F238E27FC236}">
                      <a16:creationId xmlns:a16="http://schemas.microsoft.com/office/drawing/2014/main" id="{45DC6BF6-3A7D-9AD5-E02A-02DA1B6B380B}"/>
                    </a:ext>
                  </a:extLst>
                </p:cNvPr>
                <p:cNvSpPr/>
                <p:nvPr/>
              </p:nvSpPr>
              <p:spPr>
                <a:xfrm>
                  <a:off x="586644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05" name="Google Shape;54;p42">
                  <a:extLst>
                    <a:ext uri="{FF2B5EF4-FFF2-40B4-BE49-F238E27FC236}">
                      <a16:creationId xmlns:a16="http://schemas.microsoft.com/office/drawing/2014/main" id="{71756228-68B8-F6B6-DE09-67BDF2AD9266}"/>
                    </a:ext>
                  </a:extLst>
                </p:cNvPr>
                <p:cNvSpPr/>
                <p:nvPr/>
              </p:nvSpPr>
              <p:spPr>
                <a:xfrm>
                  <a:off x="610933" y="497871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06" name="Google Shape;55;p42">
                  <a:extLst>
                    <a:ext uri="{FF2B5EF4-FFF2-40B4-BE49-F238E27FC236}">
                      <a16:creationId xmlns:a16="http://schemas.microsoft.com/office/drawing/2014/main" id="{DAEDBADB-C3EE-1786-BFB7-8AC8A8885F61}"/>
                    </a:ext>
                  </a:extLst>
                </p:cNvPr>
                <p:cNvSpPr/>
                <p:nvPr/>
              </p:nvSpPr>
              <p:spPr>
                <a:xfrm>
                  <a:off x="635317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07" name="Google Shape;56;p42">
                  <a:extLst>
                    <a:ext uri="{FF2B5EF4-FFF2-40B4-BE49-F238E27FC236}">
                      <a16:creationId xmlns:a16="http://schemas.microsoft.com/office/drawing/2014/main" id="{B397DB1A-1A52-9765-297F-F26575257168}"/>
                    </a:ext>
                  </a:extLst>
                </p:cNvPr>
                <p:cNvSpPr/>
                <p:nvPr/>
              </p:nvSpPr>
              <p:spPr>
                <a:xfrm>
                  <a:off x="659701" y="497871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08" name="Google Shape;57;p42">
                  <a:extLst>
                    <a:ext uri="{FF2B5EF4-FFF2-40B4-BE49-F238E27FC236}">
                      <a16:creationId xmlns:a16="http://schemas.microsoft.com/office/drawing/2014/main" id="{595C1C54-DA1A-B038-DBBA-BBBFD8B472E4}"/>
                    </a:ext>
                  </a:extLst>
                </p:cNvPr>
                <p:cNvSpPr/>
                <p:nvPr/>
              </p:nvSpPr>
              <p:spPr>
                <a:xfrm>
                  <a:off x="684085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09" name="Google Shape;58;p42">
                  <a:extLst>
                    <a:ext uri="{FF2B5EF4-FFF2-40B4-BE49-F238E27FC236}">
                      <a16:creationId xmlns:a16="http://schemas.microsoft.com/office/drawing/2014/main" id="{69523F5E-77FD-A612-2B36-3DC4CFA1F2CE}"/>
                    </a:ext>
                  </a:extLst>
                </p:cNvPr>
                <p:cNvSpPr/>
                <p:nvPr/>
              </p:nvSpPr>
              <p:spPr>
                <a:xfrm>
                  <a:off x="708374" y="497871"/>
                  <a:ext cx="19430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5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10" name="Google Shape;59;p42">
                  <a:extLst>
                    <a:ext uri="{FF2B5EF4-FFF2-40B4-BE49-F238E27FC236}">
                      <a16:creationId xmlns:a16="http://schemas.microsoft.com/office/drawing/2014/main" id="{F3DD8807-9B7A-9D28-5E28-06A25E761684}"/>
                    </a:ext>
                  </a:extLst>
                </p:cNvPr>
                <p:cNvSpPr/>
                <p:nvPr/>
              </p:nvSpPr>
              <p:spPr>
                <a:xfrm>
                  <a:off x="732758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11" name="Google Shape;60;p42">
                  <a:extLst>
                    <a:ext uri="{FF2B5EF4-FFF2-40B4-BE49-F238E27FC236}">
                      <a16:creationId xmlns:a16="http://schemas.microsoft.com/office/drawing/2014/main" id="{BFC9816F-1105-22E3-0B98-72F0DD630F94}"/>
                    </a:ext>
                  </a:extLst>
                </p:cNvPr>
                <p:cNvSpPr/>
                <p:nvPr/>
              </p:nvSpPr>
              <p:spPr>
                <a:xfrm>
                  <a:off x="757142" y="497871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620" y="18478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478"/>
                      </a:lnTo>
                      <a:lnTo>
                        <a:pt x="9620" y="14097"/>
                      </a:lnTo>
                      <a:lnTo>
                        <a:pt x="3620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12" name="Google Shape;61;p42">
                  <a:extLst>
                    <a:ext uri="{FF2B5EF4-FFF2-40B4-BE49-F238E27FC236}">
                      <a16:creationId xmlns:a16="http://schemas.microsoft.com/office/drawing/2014/main" id="{3234F1AA-4EFA-A6F9-0076-A3DFD32C6A93}"/>
                    </a:ext>
                  </a:extLst>
                </p:cNvPr>
                <p:cNvSpPr/>
                <p:nvPr/>
              </p:nvSpPr>
              <p:spPr>
                <a:xfrm>
                  <a:off x="781431" y="476916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13" name="Google Shape;62;p42">
                  <a:extLst>
                    <a:ext uri="{FF2B5EF4-FFF2-40B4-BE49-F238E27FC236}">
                      <a16:creationId xmlns:a16="http://schemas.microsoft.com/office/drawing/2014/main" id="{66145C5D-5235-4352-FCA4-0C39CC46AABA}"/>
                    </a:ext>
                  </a:extLst>
                </p:cNvPr>
                <p:cNvSpPr/>
                <p:nvPr/>
              </p:nvSpPr>
              <p:spPr>
                <a:xfrm>
                  <a:off x="805815" y="497871"/>
                  <a:ext cx="19335" cy="18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478" extrusionOk="0">
                      <a:moveTo>
                        <a:pt x="3715" y="18478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478"/>
                      </a:lnTo>
                      <a:lnTo>
                        <a:pt x="9716" y="14097"/>
                      </a:lnTo>
                      <a:lnTo>
                        <a:pt x="3715" y="184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14" name="Google Shape;63;p42">
                  <a:extLst>
                    <a:ext uri="{FF2B5EF4-FFF2-40B4-BE49-F238E27FC236}">
                      <a16:creationId xmlns:a16="http://schemas.microsoft.com/office/drawing/2014/main" id="{40D36968-8BFE-5993-5229-28DF57EA1024}"/>
                    </a:ext>
                  </a:extLst>
                </p:cNvPr>
                <p:cNvSpPr/>
                <p:nvPr/>
              </p:nvSpPr>
              <p:spPr>
                <a:xfrm>
                  <a:off x="830198" y="476916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</p:grpSp>
          <p:grpSp>
            <p:nvGrpSpPr>
              <p:cNvPr id="86" name="Google Shape;64;p42">
                <a:extLst>
                  <a:ext uri="{FF2B5EF4-FFF2-40B4-BE49-F238E27FC236}">
                    <a16:creationId xmlns:a16="http://schemas.microsoft.com/office/drawing/2014/main" id="{F2BCFD43-76C8-0848-16EF-97083C38DC8F}"/>
                  </a:ext>
                </a:extLst>
              </p:cNvPr>
              <p:cNvGrpSpPr/>
              <p:nvPr/>
            </p:nvGrpSpPr>
            <p:grpSpPr>
              <a:xfrm>
                <a:off x="586644" y="519112"/>
                <a:ext cx="262889" cy="39338"/>
                <a:chOff x="586644" y="519112"/>
                <a:chExt cx="262889" cy="39338"/>
              </a:xfrm>
            </p:grpSpPr>
            <p:sp>
              <p:nvSpPr>
                <p:cNvPr id="93" name="Google Shape;65;p42">
                  <a:extLst>
                    <a:ext uri="{FF2B5EF4-FFF2-40B4-BE49-F238E27FC236}">
                      <a16:creationId xmlns:a16="http://schemas.microsoft.com/office/drawing/2014/main" id="{443C448F-DA3B-E65B-7714-CCB84BFD34DB}"/>
                    </a:ext>
                  </a:extLst>
                </p:cNvPr>
                <p:cNvSpPr/>
                <p:nvPr/>
              </p:nvSpPr>
              <p:spPr>
                <a:xfrm>
                  <a:off x="586644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94" name="Google Shape;66;p42">
                  <a:extLst>
                    <a:ext uri="{FF2B5EF4-FFF2-40B4-BE49-F238E27FC236}">
                      <a16:creationId xmlns:a16="http://schemas.microsoft.com/office/drawing/2014/main" id="{688BCAFC-B0CE-0118-398C-0D17273FB8FA}"/>
                    </a:ext>
                  </a:extLst>
                </p:cNvPr>
                <p:cNvSpPr/>
                <p:nvPr/>
              </p:nvSpPr>
              <p:spPr>
                <a:xfrm>
                  <a:off x="610933" y="540067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95" name="Google Shape;67;p42">
                  <a:extLst>
                    <a:ext uri="{FF2B5EF4-FFF2-40B4-BE49-F238E27FC236}">
                      <a16:creationId xmlns:a16="http://schemas.microsoft.com/office/drawing/2014/main" id="{8D90AC19-F1B7-1938-C577-8E6C777036B8}"/>
                    </a:ext>
                  </a:extLst>
                </p:cNvPr>
                <p:cNvSpPr/>
                <p:nvPr/>
              </p:nvSpPr>
              <p:spPr>
                <a:xfrm>
                  <a:off x="635317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96" name="Google Shape;68;p42">
                  <a:extLst>
                    <a:ext uri="{FF2B5EF4-FFF2-40B4-BE49-F238E27FC236}">
                      <a16:creationId xmlns:a16="http://schemas.microsoft.com/office/drawing/2014/main" id="{089C704C-056F-29EE-F526-627352550F74}"/>
                    </a:ext>
                  </a:extLst>
                </p:cNvPr>
                <p:cNvSpPr/>
                <p:nvPr/>
              </p:nvSpPr>
              <p:spPr>
                <a:xfrm>
                  <a:off x="659701" y="540067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97" name="Google Shape;69;p42">
                  <a:extLst>
                    <a:ext uri="{FF2B5EF4-FFF2-40B4-BE49-F238E27FC236}">
                      <a16:creationId xmlns:a16="http://schemas.microsoft.com/office/drawing/2014/main" id="{D2469B79-2B0F-9723-4AD9-2078AEDDEE87}"/>
                    </a:ext>
                  </a:extLst>
                </p:cNvPr>
                <p:cNvSpPr/>
                <p:nvPr/>
              </p:nvSpPr>
              <p:spPr>
                <a:xfrm>
                  <a:off x="684085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5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98" name="Google Shape;70;p42">
                  <a:extLst>
                    <a:ext uri="{FF2B5EF4-FFF2-40B4-BE49-F238E27FC236}">
                      <a16:creationId xmlns:a16="http://schemas.microsoft.com/office/drawing/2014/main" id="{FCD75985-EB27-08F1-660D-BC385A29A66A}"/>
                    </a:ext>
                  </a:extLst>
                </p:cNvPr>
                <p:cNvSpPr/>
                <p:nvPr/>
              </p:nvSpPr>
              <p:spPr>
                <a:xfrm>
                  <a:off x="708374" y="540067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29" y="7048"/>
                      </a:lnTo>
                      <a:lnTo>
                        <a:pt x="9715" y="0"/>
                      </a:lnTo>
                      <a:lnTo>
                        <a:pt x="12001" y="7048"/>
                      </a:lnTo>
                      <a:lnTo>
                        <a:pt x="19431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5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99" name="Google Shape;71;p42">
                  <a:extLst>
                    <a:ext uri="{FF2B5EF4-FFF2-40B4-BE49-F238E27FC236}">
                      <a16:creationId xmlns:a16="http://schemas.microsoft.com/office/drawing/2014/main" id="{0BCBCEAF-FE6D-E86C-9DA1-F99AE9274760}"/>
                    </a:ext>
                  </a:extLst>
                </p:cNvPr>
                <p:cNvSpPr/>
                <p:nvPr/>
              </p:nvSpPr>
              <p:spPr>
                <a:xfrm>
                  <a:off x="732758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30" y="6953"/>
                      </a:lnTo>
                      <a:lnTo>
                        <a:pt x="9716" y="0"/>
                      </a:lnTo>
                      <a:lnTo>
                        <a:pt x="12002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716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00" name="Google Shape;72;p42">
                  <a:extLst>
                    <a:ext uri="{FF2B5EF4-FFF2-40B4-BE49-F238E27FC236}">
                      <a16:creationId xmlns:a16="http://schemas.microsoft.com/office/drawing/2014/main" id="{3186526C-9713-1905-F6BF-E8201D6FD0A6}"/>
                    </a:ext>
                  </a:extLst>
                </p:cNvPr>
                <p:cNvSpPr/>
                <p:nvPr/>
              </p:nvSpPr>
              <p:spPr>
                <a:xfrm>
                  <a:off x="757142" y="540067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620" y="18383"/>
                      </a:moveTo>
                      <a:lnTo>
                        <a:pt x="5906" y="11430"/>
                      </a:lnTo>
                      <a:lnTo>
                        <a:pt x="0" y="7048"/>
                      </a:lnTo>
                      <a:lnTo>
                        <a:pt x="7334" y="7048"/>
                      </a:lnTo>
                      <a:lnTo>
                        <a:pt x="9620" y="0"/>
                      </a:lnTo>
                      <a:lnTo>
                        <a:pt x="11906" y="7048"/>
                      </a:lnTo>
                      <a:lnTo>
                        <a:pt x="19336" y="7048"/>
                      </a:lnTo>
                      <a:lnTo>
                        <a:pt x="13335" y="11430"/>
                      </a:lnTo>
                      <a:lnTo>
                        <a:pt x="15621" y="18383"/>
                      </a:lnTo>
                      <a:lnTo>
                        <a:pt x="9620" y="14097"/>
                      </a:lnTo>
                      <a:lnTo>
                        <a:pt x="3620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01" name="Google Shape;73;p42">
                  <a:extLst>
                    <a:ext uri="{FF2B5EF4-FFF2-40B4-BE49-F238E27FC236}">
                      <a16:creationId xmlns:a16="http://schemas.microsoft.com/office/drawing/2014/main" id="{CF18DD7A-709B-81CD-009B-4B2BDA71AFDD}"/>
                    </a:ext>
                  </a:extLst>
                </p:cNvPr>
                <p:cNvSpPr/>
                <p:nvPr/>
              </p:nvSpPr>
              <p:spPr>
                <a:xfrm>
                  <a:off x="781431" y="519112"/>
                  <a:ext cx="1943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0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429" y="6953"/>
                      </a:lnTo>
                      <a:lnTo>
                        <a:pt x="9715" y="0"/>
                      </a:lnTo>
                      <a:lnTo>
                        <a:pt x="12002" y="6953"/>
                      </a:lnTo>
                      <a:lnTo>
                        <a:pt x="19431" y="6953"/>
                      </a:lnTo>
                      <a:lnTo>
                        <a:pt x="13430" y="11335"/>
                      </a:lnTo>
                      <a:lnTo>
                        <a:pt x="15716" y="18383"/>
                      </a:lnTo>
                      <a:lnTo>
                        <a:pt x="9715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02" name="Google Shape;74;p42">
                  <a:extLst>
                    <a:ext uri="{FF2B5EF4-FFF2-40B4-BE49-F238E27FC236}">
                      <a16:creationId xmlns:a16="http://schemas.microsoft.com/office/drawing/2014/main" id="{A581D2F7-287F-BABA-B884-C96CA6257C03}"/>
                    </a:ext>
                  </a:extLst>
                </p:cNvPr>
                <p:cNvSpPr/>
                <p:nvPr/>
              </p:nvSpPr>
              <p:spPr>
                <a:xfrm>
                  <a:off x="805815" y="540067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430"/>
                      </a:lnTo>
                      <a:lnTo>
                        <a:pt x="0" y="7048"/>
                      </a:lnTo>
                      <a:lnTo>
                        <a:pt x="7430" y="7048"/>
                      </a:lnTo>
                      <a:lnTo>
                        <a:pt x="9716" y="0"/>
                      </a:lnTo>
                      <a:lnTo>
                        <a:pt x="12002" y="7048"/>
                      </a:lnTo>
                      <a:lnTo>
                        <a:pt x="19336" y="7048"/>
                      </a:lnTo>
                      <a:lnTo>
                        <a:pt x="13430" y="11430"/>
                      </a:lnTo>
                      <a:lnTo>
                        <a:pt x="15716" y="18383"/>
                      </a:lnTo>
                      <a:lnTo>
                        <a:pt x="9716" y="14097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  <p:sp>
              <p:nvSpPr>
                <p:cNvPr id="103" name="Google Shape;75;p42">
                  <a:extLst>
                    <a:ext uri="{FF2B5EF4-FFF2-40B4-BE49-F238E27FC236}">
                      <a16:creationId xmlns:a16="http://schemas.microsoft.com/office/drawing/2014/main" id="{6801C2CE-2DC9-2EED-7307-177820645D46}"/>
                    </a:ext>
                  </a:extLst>
                </p:cNvPr>
                <p:cNvSpPr/>
                <p:nvPr/>
              </p:nvSpPr>
              <p:spPr>
                <a:xfrm>
                  <a:off x="830198" y="519112"/>
                  <a:ext cx="19335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5" h="18383" extrusionOk="0">
                      <a:moveTo>
                        <a:pt x="3715" y="18383"/>
                      </a:moveTo>
                      <a:lnTo>
                        <a:pt x="6001" y="11335"/>
                      </a:lnTo>
                      <a:lnTo>
                        <a:pt x="0" y="6953"/>
                      </a:lnTo>
                      <a:lnTo>
                        <a:pt x="7334" y="6953"/>
                      </a:lnTo>
                      <a:lnTo>
                        <a:pt x="9620" y="0"/>
                      </a:lnTo>
                      <a:lnTo>
                        <a:pt x="11906" y="6953"/>
                      </a:lnTo>
                      <a:lnTo>
                        <a:pt x="19336" y="6953"/>
                      </a:lnTo>
                      <a:lnTo>
                        <a:pt x="13335" y="11335"/>
                      </a:lnTo>
                      <a:lnTo>
                        <a:pt x="15621" y="18383"/>
                      </a:lnTo>
                      <a:lnTo>
                        <a:pt x="9620" y="14002"/>
                      </a:lnTo>
                      <a:lnTo>
                        <a:pt x="3715" y="1838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 Light"/>
                    <a:cs typeface="Times New Roman" panose="02020603050405020304" pitchFamily="18" charset="0"/>
                    <a:sym typeface="Open Sans"/>
                  </a:endParaRPr>
                </a:p>
              </p:txBody>
            </p:sp>
          </p:grpSp>
          <p:sp>
            <p:nvSpPr>
              <p:cNvPr id="87" name="Google Shape;76;p42">
                <a:extLst>
                  <a:ext uri="{FF2B5EF4-FFF2-40B4-BE49-F238E27FC236}">
                    <a16:creationId xmlns:a16="http://schemas.microsoft.com/office/drawing/2014/main" id="{B61335C6-9638-5466-1B80-CE274954C1A3}"/>
                  </a:ext>
                </a:extLst>
              </p:cNvPr>
              <p:cNvSpPr/>
              <p:nvPr/>
            </p:nvSpPr>
            <p:spPr>
              <a:xfrm>
                <a:off x="586644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620" y="18479"/>
                    </a:moveTo>
                    <a:lnTo>
                      <a:pt x="5906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88" name="Google Shape;77;p42">
                <a:extLst>
                  <a:ext uri="{FF2B5EF4-FFF2-40B4-BE49-F238E27FC236}">
                    <a16:creationId xmlns:a16="http://schemas.microsoft.com/office/drawing/2014/main" id="{387BF8A5-BCC3-55A3-4717-2D864D562E1C}"/>
                  </a:ext>
                </a:extLst>
              </p:cNvPr>
              <p:cNvSpPr/>
              <p:nvPr/>
            </p:nvSpPr>
            <p:spPr>
              <a:xfrm>
                <a:off x="635317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89" name="Google Shape;78;p42">
                <a:extLst>
                  <a:ext uri="{FF2B5EF4-FFF2-40B4-BE49-F238E27FC236}">
                    <a16:creationId xmlns:a16="http://schemas.microsoft.com/office/drawing/2014/main" id="{9B762DD4-62E5-3A11-3235-28D1BBC6BA02}"/>
                  </a:ext>
                </a:extLst>
              </p:cNvPr>
              <p:cNvSpPr/>
              <p:nvPr/>
            </p:nvSpPr>
            <p:spPr>
              <a:xfrm>
                <a:off x="684085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620" y="18479"/>
                    </a:moveTo>
                    <a:lnTo>
                      <a:pt x="5905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620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90" name="Google Shape;79;p42">
                <a:extLst>
                  <a:ext uri="{FF2B5EF4-FFF2-40B4-BE49-F238E27FC236}">
                    <a16:creationId xmlns:a16="http://schemas.microsoft.com/office/drawing/2014/main" id="{FCD852E9-246D-3630-D96E-F7D9F6C1AC11}"/>
                  </a:ext>
                </a:extLst>
              </p:cNvPr>
              <p:cNvSpPr/>
              <p:nvPr/>
            </p:nvSpPr>
            <p:spPr>
              <a:xfrm>
                <a:off x="732758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30" y="7048"/>
                    </a:lnTo>
                    <a:lnTo>
                      <a:pt x="9716" y="0"/>
                    </a:lnTo>
                    <a:lnTo>
                      <a:pt x="12002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716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91" name="Google Shape;80;p42">
                <a:extLst>
                  <a:ext uri="{FF2B5EF4-FFF2-40B4-BE49-F238E27FC236}">
                    <a16:creationId xmlns:a16="http://schemas.microsoft.com/office/drawing/2014/main" id="{BD776C13-CDAE-92DB-7706-36A3B59B2175}"/>
                  </a:ext>
                </a:extLst>
              </p:cNvPr>
              <p:cNvSpPr/>
              <p:nvPr/>
            </p:nvSpPr>
            <p:spPr>
              <a:xfrm>
                <a:off x="781431" y="561213"/>
                <a:ext cx="19430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8478" extrusionOk="0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429" y="7048"/>
                    </a:lnTo>
                    <a:lnTo>
                      <a:pt x="9715" y="0"/>
                    </a:lnTo>
                    <a:lnTo>
                      <a:pt x="12002" y="7048"/>
                    </a:lnTo>
                    <a:lnTo>
                      <a:pt x="19431" y="7048"/>
                    </a:lnTo>
                    <a:lnTo>
                      <a:pt x="13430" y="11430"/>
                    </a:lnTo>
                    <a:lnTo>
                      <a:pt x="15716" y="18479"/>
                    </a:lnTo>
                    <a:lnTo>
                      <a:pt x="9715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  <p:sp>
            <p:nvSpPr>
              <p:cNvPr id="92" name="Google Shape;81;p42">
                <a:extLst>
                  <a:ext uri="{FF2B5EF4-FFF2-40B4-BE49-F238E27FC236}">
                    <a16:creationId xmlns:a16="http://schemas.microsoft.com/office/drawing/2014/main" id="{1090B34F-5C8F-62AE-37D3-6C3AC7F3DA31}"/>
                  </a:ext>
                </a:extLst>
              </p:cNvPr>
              <p:cNvSpPr/>
              <p:nvPr/>
            </p:nvSpPr>
            <p:spPr>
              <a:xfrm>
                <a:off x="830198" y="561213"/>
                <a:ext cx="19335" cy="18478"/>
              </a:xfrm>
              <a:custGeom>
                <a:avLst/>
                <a:gdLst/>
                <a:ahLst/>
                <a:cxnLst/>
                <a:rect l="l" t="t" r="r" b="b"/>
                <a:pathLst>
                  <a:path w="19335" h="18478" extrusionOk="0">
                    <a:moveTo>
                      <a:pt x="3715" y="18479"/>
                    </a:moveTo>
                    <a:lnTo>
                      <a:pt x="6001" y="11430"/>
                    </a:lnTo>
                    <a:lnTo>
                      <a:pt x="0" y="7048"/>
                    </a:lnTo>
                    <a:lnTo>
                      <a:pt x="7334" y="7048"/>
                    </a:lnTo>
                    <a:lnTo>
                      <a:pt x="9620" y="0"/>
                    </a:lnTo>
                    <a:lnTo>
                      <a:pt x="11906" y="7048"/>
                    </a:lnTo>
                    <a:lnTo>
                      <a:pt x="19336" y="7048"/>
                    </a:lnTo>
                    <a:lnTo>
                      <a:pt x="13335" y="11430"/>
                    </a:lnTo>
                    <a:lnTo>
                      <a:pt x="15621" y="18479"/>
                    </a:lnTo>
                    <a:lnTo>
                      <a:pt x="9620" y="14097"/>
                    </a:lnTo>
                    <a:lnTo>
                      <a:pt x="3715" y="18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 Light"/>
                  <a:cs typeface="Times New Roman" panose="02020603050405020304" pitchFamily="18" charset="0"/>
                  <a:sym typeface="Open Sans"/>
                </a:endParaRPr>
              </a:p>
            </p:txBody>
          </p:sp>
        </p:grpSp>
      </p:grpSp>
      <p:pic>
        <p:nvPicPr>
          <p:cNvPr id="279" name="Google Shape;82;p42">
            <a:extLst>
              <a:ext uri="{FF2B5EF4-FFF2-40B4-BE49-F238E27FC236}">
                <a16:creationId xmlns:a16="http://schemas.microsoft.com/office/drawing/2014/main" id="{77F4B6F8-C10F-859A-B901-1BD78189ED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67257" y="219054"/>
            <a:ext cx="990808" cy="229549"/>
          </a:xfrm>
          <a:custGeom>
            <a:avLst/>
            <a:gdLst/>
            <a:ahLst/>
            <a:cxnLst/>
            <a:rect l="l" t="t" r="r" b="b"/>
            <a:pathLst>
              <a:path w="1450467" h="336041" extrusionOk="0">
                <a:moveTo>
                  <a:pt x="-759" y="-264"/>
                </a:moveTo>
                <a:lnTo>
                  <a:pt x="1449709" y="-264"/>
                </a:lnTo>
                <a:lnTo>
                  <a:pt x="1449709" y="335778"/>
                </a:lnTo>
                <a:lnTo>
                  <a:pt x="-759" y="33577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0" name="Title Placeholder 2">
            <a:extLst>
              <a:ext uri="{FF2B5EF4-FFF2-40B4-BE49-F238E27FC236}">
                <a16:creationId xmlns:a16="http://schemas.microsoft.com/office/drawing/2014/main" id="{922356C4-BD62-B4E4-5850-706AAF92E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6" y="777946"/>
            <a:ext cx="8374889" cy="460502"/>
          </a:xfrm>
          <a:prstGeom prst="rect">
            <a:avLst/>
          </a:prstGeom>
        </p:spPr>
        <p:txBody>
          <a:bodyPr vert="horz" wrap="square" lIns="0" tIns="7200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281" name="Text Placeholder 3">
            <a:extLst>
              <a:ext uri="{FF2B5EF4-FFF2-40B4-BE49-F238E27FC236}">
                <a16:creationId xmlns:a16="http://schemas.microsoft.com/office/drawing/2014/main" id="{17B135F8-F6C2-D91B-15A5-7F3CE8A19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76" y="1441575"/>
            <a:ext cx="8374889" cy="326231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25864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9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>
          <a:solidFill>
            <a:schemeClr val="accent5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6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1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 descr="Title"/>
          <p:cNvSpPr txBox="1">
            <a:spLocks noGrp="1"/>
          </p:cNvSpPr>
          <p:nvPr>
            <p:ph type="ctrTitle"/>
          </p:nvPr>
        </p:nvSpPr>
        <p:spPr>
          <a:xfrm>
            <a:off x="457201" y="849725"/>
            <a:ext cx="5430252" cy="2052638"/>
          </a:xfrm>
        </p:spPr>
        <p:txBody>
          <a:bodyPr spcFirstLastPara="1" wrap="square" lIns="0" tIns="91425" rIns="91425" bIns="91425" anchor="b" anchorCtr="0">
            <a:noAutofit/>
          </a:bodyPr>
          <a:lstStyle/>
          <a:p>
            <a:pPr lvl="0"/>
            <a:r>
              <a:rPr lang="uk-UA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 програма реабілітації дітей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86AEB-5860-F710-F4F6-84662C7AB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67456"/>
            <a:ext cx="4687824" cy="7926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 2026 року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 descr="Header text block"/>
          <p:cNvSpPr txBox="1">
            <a:spLocks noGrp="1"/>
          </p:cNvSpPr>
          <p:nvPr>
            <p:ph type="title"/>
          </p:nvPr>
        </p:nvSpPr>
        <p:spPr>
          <a:xfrm>
            <a:off x="228600" y="771525"/>
            <a:ext cx="8686800" cy="572700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lvl="0"/>
            <a: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Як отримати послугу?</a:t>
            </a:r>
            <a:endParaRPr lang="en-US" b="1" dirty="0">
              <a:solidFill>
                <a:schemeClr val="accent5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4D1FF0-49BE-9E87-DF03-0C2F1AAFB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599" y="1403684"/>
            <a:ext cx="4449275" cy="3214975"/>
          </a:xfrm>
        </p:spPr>
        <p:txBody>
          <a:bodyPr/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 до органу соціального захисту населення,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виконавчого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селищної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ЦНАП</a:t>
            </a:r>
          </a:p>
          <a:p>
            <a:pPr marL="12700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пакету документів</a:t>
            </a:r>
          </a:p>
          <a:p>
            <a:pPr marL="127000" indent="0">
              <a:buNone/>
            </a:pP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реабілітаційної установи</a:t>
            </a:r>
          </a:p>
          <a:p>
            <a:pPr marL="127000" indent="0">
              <a:buNone/>
            </a:pP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Запит до реабілітаційної установи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9A9922-B4C6-625A-4D4C-05FA15D8D95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77875" y="1351407"/>
            <a:ext cx="4263992" cy="3020568"/>
          </a:xfrm>
        </p:spPr>
        <p:txBody>
          <a:bodyPr/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Укладення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Включення до фінансування</a:t>
            </a:r>
          </a:p>
          <a:p>
            <a:pPr marL="12700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послуг</a:t>
            </a:r>
          </a:p>
          <a:p>
            <a:pPr marL="12700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pPr lvl="0"/>
              <a:t>10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0AE27-B3D6-FA1E-FB1D-0CE19F843B71}"/>
              </a:ext>
            </a:extLst>
          </p:cNvPr>
          <p:cNvSpPr txBox="1"/>
          <p:nvPr/>
        </p:nvSpPr>
        <p:spPr>
          <a:xfrm>
            <a:off x="5159137" y="4125985"/>
            <a:ext cx="37827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https://www.ispf.gov.ua/diyalnist/reabilitaciya-ditej/reabilitaciya-ditej-2025/poryadok-zabezpechennya-reabilitacijnimi-zahodami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AF2DBA-5580-45B0-ADFD-9D9F76667C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207" b="21704"/>
          <a:stretch>
            <a:fillRect/>
          </a:stretch>
        </p:blipFill>
        <p:spPr>
          <a:xfrm>
            <a:off x="1037683" y="4406163"/>
            <a:ext cx="1900697" cy="5882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A2497B-2FB9-3DB0-00CE-5C0E6137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319" y="714715"/>
            <a:ext cx="4167013" cy="963168"/>
          </a:xfrm>
        </p:spPr>
        <p:txBody>
          <a:bodyPr lIns="0"/>
          <a:lstStyle/>
          <a:p>
            <a: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Необхідні документи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pPr lvl="0"/>
              <a:t>11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C82A17-6AFF-5BC6-F6AE-9DAEFE8F023F}"/>
              </a:ext>
            </a:extLst>
          </p:cNvPr>
          <p:cNvSpPr/>
          <p:nvPr/>
        </p:nvSpPr>
        <p:spPr>
          <a:xfrm>
            <a:off x="3869129" y="1416425"/>
            <a:ext cx="5309391" cy="285873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8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Заява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8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Паспорт одного з батьків, ІПН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8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Свідоцтво про народження дитини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8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ІПР ЛКК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dirty="0" err="1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Виписки</a:t>
            </a:r>
            <a:r>
              <a:rPr lang="ru-RU" sz="18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медичної</a:t>
            </a:r>
            <a:r>
              <a:rPr lang="ru-RU" sz="18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карти</a:t>
            </a:r>
            <a:r>
              <a:rPr lang="ru-RU" sz="18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 амбулаторного (</a:t>
            </a:r>
            <a:r>
              <a:rPr lang="ru-RU" sz="1800" dirty="0" err="1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стаціонарного</a:t>
            </a:r>
            <a:r>
              <a:rPr lang="ru-RU" sz="18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) хворого 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8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Документи про статус (за наявності)</a:t>
            </a:r>
            <a:endParaRPr lang="uk-UA" sz="1600" dirty="0"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43DEA5-419E-4890-88F5-2AF69A4A0937}"/>
              </a:ext>
            </a:extLst>
          </p:cNvPr>
          <p:cNvSpPr/>
          <p:nvPr/>
        </p:nvSpPr>
        <p:spPr>
          <a:xfrm>
            <a:off x="3372021" y="4469782"/>
            <a:ext cx="5675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 мають бути актуальними, а також підлягають обов’язковій перевірці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E79EFD-FAA8-4B08-A434-D0DFE72A2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67" y="817497"/>
            <a:ext cx="1451032" cy="1436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B88E29-6753-4416-BF34-9884B7C95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961" y="887631"/>
            <a:ext cx="1451032" cy="158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7D0F60-FA92-4EDF-B84E-ED09A4CA2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00" y="2421225"/>
            <a:ext cx="1225315" cy="155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BD81F2-38D7-4337-9B5D-0CD5DD600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663" y="1930467"/>
            <a:ext cx="1680871" cy="129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571EE-CFB8-4EE3-9736-AEAEAE4CD1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9400" y="2516258"/>
            <a:ext cx="1225316" cy="160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2545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33291FA-F019-4AC8-B4B2-619F6470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54" y="1230433"/>
            <a:ext cx="3065501" cy="2832061"/>
          </a:xfrm>
        </p:spPr>
        <p:txBody>
          <a:bodyPr/>
          <a:lstStyle/>
          <a:p>
            <a:pPr algn="l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I–II ступінь: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16 000 грн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24 000 грн (для сиріт)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ступінь: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25 000 грн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37 500 грн (для сиріт)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5E0C8D5-AE1C-4A8B-8F62-4BF30AA83F2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28600" y="771525"/>
            <a:ext cx="4041600" cy="662639"/>
          </a:xfrm>
        </p:spPr>
        <p:txBody>
          <a:bodyPr/>
          <a:lstStyle/>
          <a:p>
            <a:r>
              <a:rPr lang="uk-UA" sz="2800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Фінансові ліміти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4DBEB221-0768-4B86-98A7-09E48F845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601016"/>
            <a:ext cx="4045200" cy="2090897"/>
          </a:xfrm>
        </p:spPr>
        <p:txBody>
          <a:bodyPr/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Особливості:</a:t>
            </a:r>
          </a:p>
          <a:p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230188"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Кошти не видаються готівкою</a:t>
            </a:r>
          </a:p>
          <a:p>
            <a:pPr marL="357188" indent="-230188">
              <a:buFont typeface="Arial" panose="020B0604020202020204" pitchFamily="34" charset="0"/>
              <a:buChar char="•"/>
              <a:tabLst>
                <a:tab pos="268288" algn="l"/>
              </a:tabLst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230188"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лише за фактичні послуги</a:t>
            </a:r>
          </a:p>
          <a:p>
            <a:pPr marL="357188" indent="-230188">
              <a:buFont typeface="Arial" panose="020B0604020202020204" pitchFamily="34" charset="0"/>
              <a:buChar char="•"/>
              <a:tabLst>
                <a:tab pos="268288" algn="l"/>
              </a:tabLst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230188"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ділити на кілька курсів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634E77-AF58-4E81-B8B6-033A5B6366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6050D0-315E-4D99-9330-1EB80FE31639}"/>
              </a:ext>
            </a:extLst>
          </p:cNvPr>
          <p:cNvSpPr/>
          <p:nvPr/>
        </p:nvSpPr>
        <p:spPr>
          <a:xfrm>
            <a:off x="3212432" y="4339737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 може пройти один інтенсивний курс або кілька коротших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16617-4410-6B70-9F69-420F0754A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07" b="21704"/>
          <a:stretch>
            <a:fillRect/>
          </a:stretch>
        </p:blipFill>
        <p:spPr>
          <a:xfrm>
            <a:off x="931806" y="4357142"/>
            <a:ext cx="1900697" cy="5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1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 descr="Header text block"/>
          <p:cNvSpPr txBox="1">
            <a:spLocks noGrp="1"/>
          </p:cNvSpPr>
          <p:nvPr>
            <p:ph type="title"/>
          </p:nvPr>
        </p:nvSpPr>
        <p:spPr>
          <a:xfrm>
            <a:off x="304800" y="1025919"/>
            <a:ext cx="2948209" cy="3714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 програми: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FFB41D-8845-0296-DABC-BD0D85C8D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40" y="1540624"/>
            <a:ext cx="2514600" cy="1936402"/>
          </a:xfrm>
        </p:spPr>
        <p:txBody>
          <a:bodyPr/>
          <a:lstStyle/>
          <a:p>
            <a:pPr marL="152400" indent="0">
              <a:buNone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🔻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Низькі ліміти </a:t>
            </a:r>
          </a:p>
          <a:p>
            <a:pPr marL="15240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 покривають витрати)</a:t>
            </a:r>
          </a:p>
          <a:p>
            <a:pPr marL="152400" indent="0">
              <a:buNone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🔻 Відсутність компенсації дороги і житла</a:t>
            </a:r>
          </a:p>
          <a:p>
            <a:pPr marL="152400" indent="0">
              <a:buNone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🔻 Бюрократія та черги на ЛКК</a:t>
            </a:r>
          </a:p>
        </p:txBody>
      </p:sp>
      <p:sp>
        <p:nvSpPr>
          <p:cNvPr id="124" name="Google Shape;124;p19" descr="Header text block"/>
          <p:cNvSpPr txBox="1">
            <a:spLocks noGrp="1"/>
          </p:cNvSpPr>
          <p:nvPr>
            <p:ph type="title" idx="2"/>
          </p:nvPr>
        </p:nvSpPr>
        <p:spPr>
          <a:xfrm>
            <a:off x="3259514" y="997044"/>
            <a:ext cx="2514600" cy="3714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Пропозиції змін: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9DD687-E360-A6B1-303F-4C3F374D8E1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253009" y="1603548"/>
            <a:ext cx="2637981" cy="1936403"/>
          </a:xfrm>
        </p:spPr>
        <p:txBody>
          <a:bodyPr/>
          <a:lstStyle/>
          <a:p>
            <a:pPr marL="268288" indent="-188913">
              <a:buFont typeface="Open Sans" panose="020B0604020202020204" charset="0"/>
              <a:buChar char="►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Індексація виплат                   (35–40 тис. грн)</a:t>
            </a:r>
          </a:p>
          <a:p>
            <a:pPr marL="268288" indent="-188913">
              <a:buFont typeface="Open Sans" panose="020B0604020202020204" charset="0"/>
              <a:buChar char="►"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-188913">
              <a:buFont typeface="Open Sans" panose="020B0604020202020204" charset="0"/>
              <a:buChar char="►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Компенсація логістики</a:t>
            </a:r>
          </a:p>
          <a:p>
            <a:pPr marL="268288" indent="-188913">
              <a:buFont typeface="Open Sans" panose="020B0604020202020204" charset="0"/>
              <a:buChar char="►"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-188913">
              <a:buFont typeface="Open Sans" panose="020B0604020202020204" charset="0"/>
              <a:buChar char="►"/>
            </a:pP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Цифровізація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застосунок «Дія»</a:t>
            </a:r>
          </a:p>
        </p:txBody>
      </p:sp>
      <p:sp>
        <p:nvSpPr>
          <p:cNvPr id="126" name="Google Shape;126;p19" descr="Header text block"/>
          <p:cNvSpPr txBox="1">
            <a:spLocks noGrp="1"/>
          </p:cNvSpPr>
          <p:nvPr>
            <p:ph type="title" idx="4"/>
          </p:nvPr>
        </p:nvSpPr>
        <p:spPr>
          <a:xfrm>
            <a:off x="6217920" y="1025919"/>
            <a:ext cx="2621280" cy="3714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Очікуваний результат: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A2E3C9-26DC-C6F0-E151-8A56D0AD6FB2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6271260" y="1808126"/>
            <a:ext cx="2514600" cy="1668900"/>
          </a:xfrm>
        </p:spPr>
        <p:txBody>
          <a:bodyPr/>
          <a:lstStyle/>
          <a:p>
            <a:pPr marL="188913" indent="-188913">
              <a:buFont typeface="Open Sans" panose="020B0604020202020204" charset="0"/>
              <a:buChar char="▲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</a:p>
          <a:p>
            <a:pPr marL="188913" indent="-188913">
              <a:buFont typeface="Open Sans" panose="020B0604020202020204" charset="0"/>
              <a:buChar char="▲"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8913" indent="-188913">
              <a:buFont typeface="Open Sans" panose="020B0604020202020204" charset="0"/>
              <a:buChar char="▲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Прозорість</a:t>
            </a:r>
          </a:p>
          <a:p>
            <a:pPr marL="188913" indent="-188913">
              <a:buFont typeface="Open Sans" panose="020B0604020202020204" charset="0"/>
              <a:buChar char="▲"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8913" indent="-188913">
              <a:buFont typeface="Open Sans" panose="020B0604020202020204" charset="0"/>
              <a:buChar char="▲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 бюрократії</a:t>
            </a:r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pPr lvl="0"/>
              <a:t>13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2497B-2FB9-3DB0-00CE-5C0E6137A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Практичні виклики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pPr lvl="0"/>
              <a:t>14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97450B-70A9-4454-BE7D-FCF5CDECDE59}"/>
              </a:ext>
            </a:extLst>
          </p:cNvPr>
          <p:cNvSpPr/>
          <p:nvPr/>
        </p:nvSpPr>
        <p:spPr>
          <a:xfrm>
            <a:off x="228600" y="1973776"/>
            <a:ext cx="37433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 систему більш ефективною, справедливою</a:t>
            </a:r>
            <a:b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орієнтованою на потреби кожної дитини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21085" r="4718"/>
          <a:stretch>
            <a:fillRect/>
          </a:stretch>
        </p:blipFill>
        <p:spPr>
          <a:xfrm>
            <a:off x="4071545" y="1344225"/>
            <a:ext cx="4843855" cy="329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50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9789868D-4B48-FB1E-10EC-DEDD05740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13" descr="Title">
            <a:extLst>
              <a:ext uri="{FF2B5EF4-FFF2-40B4-BE49-F238E27FC236}">
                <a16:creationId xmlns:a16="http://schemas.microsoft.com/office/drawing/2014/main" id="{7E3FCE35-18D2-A959-B513-D09AED24AFA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11530" y="771525"/>
            <a:ext cx="7520940" cy="872804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7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AB8F547-69B1-4C00-BDB7-CCF9A2399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92551"/>
            <a:ext cx="8686800" cy="572700"/>
          </a:xfrm>
        </p:spPr>
        <p:txBody>
          <a:bodyPr/>
          <a:lstStyle/>
          <a:p>
            <a:pPr>
              <a:buSzPts val="3200"/>
            </a:pPr>
            <a: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Нормативна база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429CD6-C1CE-4812-A69F-E46013C15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608470"/>
            <a:ext cx="4572000" cy="2199275"/>
          </a:xfrm>
        </p:spPr>
        <p:txBody>
          <a:bodyPr/>
          <a:lstStyle/>
          <a:p>
            <a:pPr marL="127000" indent="0">
              <a:buNone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документи: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України  «Про реабілітацію осіб з інвалідністю»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Постанова КМУ №309 (2019)</a:t>
            </a:r>
          </a:p>
          <a:p>
            <a:pPr marL="127000" indent="0" algn="ctr">
              <a:buNone/>
            </a:pPr>
            <a:r>
              <a:rPr lang="sv-SE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https://zakon.rada.gov.ua/laws/show/309-2019-%D0%BF#Text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4F36A55-A47C-4029-A633-1F0DBC08DB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id="{FFBE1C80-638F-C79B-4C1D-4810B2F975B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00600" y="1119884"/>
            <a:ext cx="4114800" cy="3853696"/>
          </a:xfrm>
        </p:spPr>
        <p:txBody>
          <a:bodyPr/>
          <a:lstStyle/>
          <a:p>
            <a:pPr marL="127000" indent="0">
              <a:buNone/>
            </a:pPr>
            <a:endParaRPr lang="uk-UA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endParaRPr lang="uk-UA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endParaRPr lang="uk-UA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базовий Закон України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 порядок використання бюджетних коштів та механізм реалізації програми реабілітації для дітей з інвалідністю</a:t>
            </a:r>
          </a:p>
          <a:p>
            <a:pPr marL="127000" indent="0">
              <a:buNone/>
            </a:pPr>
            <a:endParaRPr lang="uk-UA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81159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679626"/>
            <a:ext cx="8686800" cy="5727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</a:pPr>
            <a: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Arial"/>
              </a:rPr>
              <a:t>Державна програма реабілітації</a:t>
            </a:r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341FB1-FF7A-58E0-91BB-15F0FD2D1932}"/>
              </a:ext>
            </a:extLst>
          </p:cNvPr>
          <p:cNvSpPr txBox="1"/>
          <p:nvPr/>
        </p:nvSpPr>
        <p:spPr>
          <a:xfrm>
            <a:off x="228600" y="1357848"/>
            <a:ext cx="8686800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defRPr sz="200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uk-UA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використання коштів, передбачених у державному бюджеті для здійснення реабілітації дітей з інвалідністю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7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(постанова КМУ № 309, 2019 р.)</a:t>
            </a:r>
          </a:p>
          <a:p>
            <a:pPr algn="l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програми є забезпечення:</a:t>
            </a:r>
          </a:p>
          <a:p>
            <a:pPr marL="76200" indent="-76200" algn="l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індивідуального підходу до кожної дитини; </a:t>
            </a:r>
          </a:p>
          <a:p>
            <a:pPr marL="76200" indent="-76200" algn="l">
              <a:buFontTx/>
              <a:buChar char="-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конкуренції між закладами за якість послуг</a:t>
            </a:r>
          </a:p>
          <a:p>
            <a:pPr marL="76200" indent="-76200" algn="l">
              <a:buFontTx/>
              <a:buChar char="-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 ефективного використання державних коштів</a:t>
            </a:r>
          </a:p>
          <a:p>
            <a:pPr marL="76200" indent="-76200" algn="l">
              <a:buFontTx/>
              <a:buChar char="-"/>
            </a:pP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-76200" algn="l">
              <a:buFontTx/>
              <a:buChar char="-"/>
            </a:pP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700" b="1" i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Держава виступає як фінансовий гарант, </a:t>
            </a:r>
          </a:p>
          <a:p>
            <a:pPr algn="r"/>
            <a:r>
              <a:rPr lang="uk-UA" sz="1700" b="1" i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сім</a:t>
            </a:r>
            <a:r>
              <a:rPr lang="en-US" sz="1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як активний учасник процесу прийняття рішень</a:t>
            </a:r>
            <a:endParaRPr lang="uk-UA" sz="1700" b="1" i="1" noProof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30475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lvl="0"/>
              <a:t>4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1B6C6A9-9AB4-A8E9-D8A0-08FED01C0616}"/>
              </a:ext>
            </a:extLst>
          </p:cNvPr>
          <p:cNvSpPr/>
          <p:nvPr/>
        </p:nvSpPr>
        <p:spPr>
          <a:xfrm>
            <a:off x="240049" y="3172865"/>
            <a:ext cx="3666928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uk-UA" sz="16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Державна підтримка дітей з інвалідністю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uk-UA" sz="1600" dirty="0"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uk-UA" sz="16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Перехід до нової моделі фінансування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uk-UA" sz="1600" dirty="0"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uk-UA" sz="16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Орієнтація на потреби конкретної дитини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635832E-93BC-4A67-97A9-39AA7C0B24EF}"/>
              </a:ext>
            </a:extLst>
          </p:cNvPr>
          <p:cNvCxnSpPr>
            <a:cxnSpLocks/>
          </p:cNvCxnSpPr>
          <p:nvPr/>
        </p:nvCxnSpPr>
        <p:spPr>
          <a:xfrm>
            <a:off x="4317713" y="3704742"/>
            <a:ext cx="7352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FAFF59C-862B-C679-2E25-7FC04A36B3AD}"/>
              </a:ext>
            </a:extLst>
          </p:cNvPr>
          <p:cNvSpPr/>
          <p:nvPr/>
        </p:nvSpPr>
        <p:spPr>
          <a:xfrm>
            <a:off x="5484976" y="1517665"/>
            <a:ext cx="350348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спрямовуються  на послугу, а не заклад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42E1F66-1DF2-0984-CACE-4E3AA41E9CEE}"/>
              </a:ext>
            </a:extLst>
          </p:cNvPr>
          <p:cNvSpPr/>
          <p:nvPr/>
        </p:nvSpPr>
        <p:spPr>
          <a:xfrm>
            <a:off x="5507052" y="2812785"/>
            <a:ext cx="3503488" cy="3657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самостійно обирають установу</a:t>
            </a:r>
            <a:endParaRPr lang="en-ID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39C0797-5046-171E-C7A8-CD03AB919859}"/>
              </a:ext>
            </a:extLst>
          </p:cNvPr>
          <p:cNvSpPr/>
          <p:nvPr/>
        </p:nvSpPr>
        <p:spPr>
          <a:xfrm>
            <a:off x="5594384" y="4034639"/>
            <a:ext cx="320553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uk-UA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отримує індивідуальну підтримку</a:t>
            </a:r>
            <a:endParaRPr lang="en-ID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5EE86C-242D-99FA-7F45-3D3D7859F1E1}"/>
              </a:ext>
            </a:extLst>
          </p:cNvPr>
          <p:cNvSpPr txBox="1"/>
          <p:nvPr/>
        </p:nvSpPr>
        <p:spPr>
          <a:xfrm>
            <a:off x="6014402" y="3368643"/>
            <a:ext cx="7384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ea typeface="EB Garamond" pitchFamily="2" charset="0"/>
                <a:cs typeface="Times New Roman" panose="02020603050405020304" pitchFamily="18" charset="0"/>
              </a:rPr>
              <a:t>БАТЬКИ</a:t>
            </a:r>
            <a:endParaRPr lang="en-GB" sz="1400" b="1" dirty="0">
              <a:solidFill>
                <a:schemeClr val="bg1"/>
              </a:solidFill>
              <a:latin typeface="Times New Roman" panose="02020603050405020304" pitchFamily="18" charset="0"/>
              <a:ea typeface="EB Garamond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B51459-02E7-BAD7-9153-514DC6D07174}"/>
              </a:ext>
            </a:extLst>
          </p:cNvPr>
          <p:cNvSpPr txBox="1"/>
          <p:nvPr/>
        </p:nvSpPr>
        <p:spPr>
          <a:xfrm>
            <a:off x="7454003" y="3368643"/>
            <a:ext cx="79188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400" b="1" dirty="0">
                <a:solidFill>
                  <a:schemeClr val="bg1"/>
                </a:solidFill>
                <a:latin typeface="Times New Roman" panose="02020603050405020304" pitchFamily="18" charset="0"/>
                <a:ea typeface="EB Garamond" pitchFamily="2" charset="0"/>
                <a:cs typeface="Times New Roman" panose="02020603050405020304" pitchFamily="18" charset="0"/>
              </a:rPr>
              <a:t>ДИТИНА</a:t>
            </a:r>
            <a:endParaRPr lang="en-GB" sz="1400" b="1" dirty="0">
              <a:solidFill>
                <a:schemeClr val="bg1"/>
              </a:solidFill>
              <a:latin typeface="Times New Roman" panose="02020603050405020304" pitchFamily="18" charset="0"/>
              <a:ea typeface="EB Garamond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78;p14" descr="Header text block">
            <a:extLst>
              <a:ext uri="{FF2B5EF4-FFF2-40B4-BE49-F238E27FC236}">
                <a16:creationId xmlns:a16="http://schemas.microsoft.com/office/drawing/2014/main" id="{2A77B815-FAE3-ED3B-8443-E7D35F86A771}"/>
              </a:ext>
            </a:extLst>
          </p:cNvPr>
          <p:cNvSpPr txBox="1">
            <a:spLocks/>
          </p:cNvSpPr>
          <p:nvPr/>
        </p:nvSpPr>
        <p:spPr>
          <a:xfrm>
            <a:off x="228600" y="699607"/>
            <a:ext cx="86868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 SemiBold"/>
              <a:buNone/>
              <a:defRPr sz="2800" b="0" i="0" u="none" strike="noStrike" cap="none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Що означає принцип «Гроші ходять за дитиною»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EE66E9-60B8-46A5-999C-AAC955645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69" r="23613"/>
          <a:stretch>
            <a:fillRect/>
          </a:stretch>
        </p:blipFill>
        <p:spPr>
          <a:xfrm>
            <a:off x="240049" y="1441509"/>
            <a:ext cx="2763749" cy="1634459"/>
          </a:xfrm>
          <a:prstGeom prst="rect">
            <a:avLst/>
          </a:prstGeom>
        </p:spPr>
      </p:pic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349CD3F1-5621-F7D5-7703-F18A9D382AF7}"/>
              </a:ext>
            </a:extLst>
          </p:cNvPr>
          <p:cNvSpPr/>
          <p:nvPr/>
        </p:nvSpPr>
        <p:spPr>
          <a:xfrm>
            <a:off x="3861228" y="1447454"/>
            <a:ext cx="1475150" cy="6944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32"/>
            <a:r>
              <a:rPr lang="uk-UA" sz="2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КОШТИ</a:t>
            </a: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9BE36D15-A487-A7F2-1232-2CEFE62039C5}"/>
              </a:ext>
            </a:extLst>
          </p:cNvPr>
          <p:cNvSpPr/>
          <p:nvPr/>
        </p:nvSpPr>
        <p:spPr>
          <a:xfrm>
            <a:off x="3888995" y="2727039"/>
            <a:ext cx="1475150" cy="6944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32"/>
            <a:r>
              <a:rPr lang="uk-UA" sz="2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БАТЬКИ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A45E3FBF-A962-61A0-8FE4-5E32EF13CADC}"/>
              </a:ext>
            </a:extLst>
          </p:cNvPr>
          <p:cNvSpPr/>
          <p:nvPr/>
        </p:nvSpPr>
        <p:spPr>
          <a:xfrm>
            <a:off x="3916917" y="3995719"/>
            <a:ext cx="1475150" cy="6944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32"/>
            <a:r>
              <a:rPr lang="uk-UA" sz="20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ДИТИНА</a:t>
            </a:r>
          </a:p>
        </p:txBody>
      </p:sp>
    </p:spTree>
    <p:extLst>
      <p:ext uri="{BB962C8B-B14F-4D97-AF65-F5344CB8AC3E}">
        <p14:creationId xmlns:p14="http://schemas.microsoft.com/office/powerpoint/2010/main" val="260950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2497B-2FB9-3DB0-00CE-5C0E6137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720155"/>
            <a:ext cx="3969329" cy="597797"/>
          </a:xfrm>
        </p:spPr>
        <p:txBody>
          <a:bodyPr lIns="0"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Хто має право?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pPr lvl="0"/>
              <a:t>5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C82A17-6AFF-5BC6-F6AE-9DAEFE8F023F}"/>
              </a:ext>
            </a:extLst>
          </p:cNvPr>
          <p:cNvSpPr/>
          <p:nvPr/>
        </p:nvSpPr>
        <p:spPr>
          <a:xfrm>
            <a:off x="228598" y="1777444"/>
            <a:ext cx="4537366" cy="7867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Право на участь у програмі мають: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600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діти з інвалідністю до 18 років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C59718-D25B-42A0-B90D-11261BDFC9B6}"/>
              </a:ext>
            </a:extLst>
          </p:cNvPr>
          <p:cNvSpPr/>
          <p:nvPr/>
        </p:nvSpPr>
        <p:spPr>
          <a:xfrm>
            <a:off x="110832" y="2840661"/>
            <a:ext cx="5005698" cy="1340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Підстави (наявність медичних показань):</a:t>
            </a:r>
          </a:p>
          <a:p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42913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 програма реабілітації (ІПР) </a:t>
            </a:r>
          </a:p>
          <a:p>
            <a:pPr>
              <a:lnSpc>
                <a:spcPct val="150000"/>
              </a:lnSpc>
              <a:tabLst>
                <a:tab pos="442913" algn="l"/>
              </a:tabLst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лікарсько-консультативної комісії (ЛКК).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660A4A-96FB-4227-A250-E4E44F66C53D}"/>
              </a:ext>
            </a:extLst>
          </p:cNvPr>
          <p:cNvSpPr/>
          <p:nvPr/>
        </p:nvSpPr>
        <p:spPr>
          <a:xfrm>
            <a:off x="2398312" y="4667454"/>
            <a:ext cx="630381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не обмежується конкретними діагнозами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394768-9D0A-4B03-8B05-BF3CB2DEB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908" y="898902"/>
            <a:ext cx="2396837" cy="1407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6D630A-C32A-4BC9-AFDD-5C1C7C8E9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884" y="3100707"/>
            <a:ext cx="1540105" cy="123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921D41-5056-4F11-AEC9-AD0621C59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221" y="2189825"/>
            <a:ext cx="1598673" cy="104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1B83EF-78FC-4094-A743-5EDBF3A2D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729" y="3121154"/>
            <a:ext cx="995797" cy="123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2FB7B1-30B1-47FC-BD3C-FCAA9D45F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6629" y="3344089"/>
            <a:ext cx="1423906" cy="116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644B5C-9CED-45E1-91C8-BFB1E7442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7566" y="820997"/>
            <a:ext cx="1264423" cy="1409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2C26EE-1213-4C62-B111-F67B76CEB6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1379" y="2107749"/>
            <a:ext cx="1540105" cy="1068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929C4B-4AF6-45D9-BA90-1E4D8B34A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3505" b="22864"/>
          <a:stretch>
            <a:fillRect/>
          </a:stretch>
        </p:blipFill>
        <p:spPr>
          <a:xfrm>
            <a:off x="558750" y="4507769"/>
            <a:ext cx="1590576" cy="6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13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 descr="Header text box"/>
          <p:cNvSpPr txBox="1">
            <a:spLocks noGrp="1"/>
          </p:cNvSpPr>
          <p:nvPr>
            <p:ph type="title"/>
          </p:nvPr>
        </p:nvSpPr>
        <p:spPr>
          <a:xfrm>
            <a:off x="228600" y="771525"/>
            <a:ext cx="4045200" cy="909600"/>
          </a:xfrm>
        </p:spPr>
        <p:txBody>
          <a:bodyPr spcFirstLastPara="1" wrap="square" lIns="0" tIns="91425" rIns="91425" bIns="91425" anchor="t" anchorCtr="0">
            <a:noAutofit/>
          </a:bodyPr>
          <a:lstStyle/>
          <a:p>
            <a:pPr lvl="0"/>
            <a:r>
              <a:rPr lang="uk-UA" sz="2800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Архітектура системи</a:t>
            </a:r>
            <a:endParaRPr lang="en-US" sz="2800" b="1" dirty="0">
              <a:solidFill>
                <a:schemeClr val="accent5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CEED730-A08B-DE5D-81D3-3D9F75544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43" y="1315453"/>
            <a:ext cx="4954769" cy="3333683"/>
          </a:xfrm>
        </p:spPr>
        <p:txBody>
          <a:bodyPr/>
          <a:lstStyle/>
          <a:p>
            <a:r>
              <a:rPr lang="uk-UA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 фінансує програму?</a:t>
            </a:r>
          </a:p>
          <a:p>
            <a:endParaRPr lang="uk-UA" sz="1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бюджет України</a:t>
            </a:r>
          </a:p>
          <a:p>
            <a:endParaRPr lang="uk-UA" sz="1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соціальної політики, </a:t>
            </a:r>
            <a:r>
              <a:rPr lang="ru-RU" sz="18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сім'ї</a:t>
            </a:r>
            <a:r>
              <a:rPr lang="ru-RU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єдності</a:t>
            </a:r>
            <a:r>
              <a:rPr lang="ru-RU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sz="1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соціального захисту осіб з інвалідністю</a:t>
            </a:r>
          </a:p>
          <a:p>
            <a:endParaRPr lang="uk-UA" sz="1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Регіональні органи соціального захисту </a:t>
            </a:r>
          </a:p>
          <a:p>
            <a:endParaRPr lang="uk-UA" sz="1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Місцеві органи соціального захисту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pPr lvl="0"/>
              <a:t>6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" name="Google Shape;103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75512" y="771524"/>
            <a:ext cx="4045200" cy="4252541"/>
            <a:chOff x="1178651" y="283725"/>
            <a:chExt cx="2103372" cy="3954079"/>
          </a:xfrm>
        </p:grpSpPr>
        <p:sp>
          <p:nvSpPr>
            <p:cNvPr id="104" name="Google Shape;104;p17" descr="navy background rectangle"/>
            <p:cNvSpPr/>
            <p:nvPr/>
          </p:nvSpPr>
          <p:spPr>
            <a:xfrm>
              <a:off x="1178651" y="283725"/>
              <a:ext cx="2103372" cy="395407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06" name="Google Shape;106;p17" descr="Lorem ipsum filler title text sample"/>
            <p:cNvSpPr/>
            <p:nvPr/>
          </p:nvSpPr>
          <p:spPr>
            <a:xfrm>
              <a:off x="1225071" y="381123"/>
              <a:ext cx="2048100" cy="16927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/>
              <a:r>
                <a:rPr lang="uk-UA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  <a:sym typeface="Roboto Medium"/>
                </a:rPr>
                <a:t>Хто адміністратор програми?</a:t>
              </a:r>
            </a:p>
            <a:p>
              <a:pPr lvl="0"/>
              <a:endParaRPr 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  <a:sym typeface="Roboto Medium"/>
              </a:endParaRPr>
            </a:p>
            <a:p>
              <a:pPr lvl="0" algn="ctr"/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  <a:sym typeface="Roboto Medium"/>
                </a:rPr>
                <a:t>Фонд соціального захисту осіб з інвалідністю (ФСЗІ) і його функції:</a:t>
              </a:r>
            </a:p>
            <a:p>
              <a:pPr lvl="0" algn="ctr">
                <a:spcBef>
                  <a:spcPts val="600"/>
                </a:spcBef>
              </a:pP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  <a:sym typeface="Roboto Medium"/>
                </a:rPr>
                <a:t>- реєстр дітей і установ</a:t>
              </a:r>
            </a:p>
            <a:p>
              <a:pPr marL="285750" lvl="0" indent="-285750" algn="ctr">
                <a:spcBef>
                  <a:spcPts val="600"/>
                </a:spcBef>
                <a:buFontTx/>
                <a:buChar char="-"/>
              </a:pP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  <a:sym typeface="Roboto Medium"/>
                </a:rPr>
                <a:t>- перевірка установ</a:t>
              </a:r>
            </a:p>
            <a:p>
              <a:pPr marL="285750" lvl="0" indent="-285750" algn="ctr">
                <a:spcBef>
                  <a:spcPts val="600"/>
                </a:spcBef>
                <a:buFontTx/>
                <a:buChar char="-"/>
              </a:pPr>
              <a:endParaRPr 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  <a:sym typeface="Roboto Medium"/>
              </a:endParaRPr>
            </a:p>
            <a:p>
              <a:pPr lvl="0" algn="ctr">
                <a:spcBef>
                  <a:spcPts val="600"/>
                </a:spcBef>
              </a:pPr>
              <a:r>
                <a:rPr lang="uk-UA" sz="16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  <a:sym typeface="Roboto Medium"/>
                </a:rPr>
                <a:t>- договори (Місцеві органи соціального захисту–установи)</a:t>
              </a:r>
            </a:p>
            <a:p>
              <a:pPr lvl="0"/>
              <a:endParaRPr 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  <a:sym typeface="Roboto Medium"/>
              </a:endParaRPr>
            </a:p>
            <a:p>
              <a:pPr lvl="0"/>
              <a:endParaRPr sz="12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Roboto Medium"/>
              </a:endParaRPr>
            </a:p>
          </p:txBody>
        </p:sp>
        <p:sp>
          <p:nvSpPr>
            <p:cNvPr id="107" name="Google Shape;107;p17" descr="Lorem ipsum filler body text example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</a:pPr>
              <a:endParaRPr sz="800" dirty="0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Roboto"/>
              </a:endParaRPr>
            </a:p>
          </p:txBody>
        </p:sp>
        <p:sp>
          <p:nvSpPr>
            <p:cNvPr id="109" name="Google Shape;109;p17" descr="white arrow pointing down&#10;"/>
            <p:cNvSpPr/>
            <p:nvPr/>
          </p:nvSpPr>
          <p:spPr>
            <a:xfrm rot="5400000">
              <a:off x="2045719" y="2923376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10" name="Google Shape;110;p17" descr="sample lorem ipsum bullet points"/>
            <p:cNvSpPr/>
            <p:nvPr/>
          </p:nvSpPr>
          <p:spPr>
            <a:xfrm>
              <a:off x="1225071" y="3160853"/>
              <a:ext cx="2030399" cy="1076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lnSpc>
                  <a:spcPct val="115000"/>
                </a:lnSpc>
                <a:buClr>
                  <a:srgbClr val="FFFFFF"/>
                </a:buClr>
                <a:buSzPts val="800"/>
              </a:pPr>
              <a:r>
                <a:rPr lang="uk-UA" sz="1600" dirty="0">
                  <a:solidFill>
                    <a:srgbClr val="FFFFFF"/>
                  </a:solidFill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  <a:sym typeface="Roboto"/>
                </a:rPr>
                <a:t>Оплата безготівкова після надання послуг</a:t>
              </a:r>
            </a:p>
            <a:p>
              <a:pPr lvl="0" algn="ctr">
                <a:lnSpc>
                  <a:spcPct val="115000"/>
                </a:lnSpc>
                <a:buClr>
                  <a:srgbClr val="FFFFFF"/>
                </a:buClr>
                <a:buSzPts val="800"/>
              </a:pPr>
              <a:r>
                <a:rPr lang="uk-UA" sz="1600" dirty="0">
                  <a:solidFill>
                    <a:srgbClr val="FFFFFF"/>
                  </a:solidFill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  <a:sym typeface="Roboto"/>
                </a:rPr>
                <a:t>+ </a:t>
              </a:r>
            </a:p>
            <a:p>
              <a:pPr lvl="0" algn="ctr">
                <a:lnSpc>
                  <a:spcPct val="115000"/>
                </a:lnSpc>
                <a:buClr>
                  <a:srgbClr val="FFFFFF"/>
                </a:buClr>
                <a:buSzPts val="800"/>
              </a:pPr>
              <a:r>
                <a:rPr lang="uk-UA" sz="1600" dirty="0">
                  <a:solidFill>
                    <a:srgbClr val="FFFFFF"/>
                  </a:solidFill>
                  <a:latin typeface="Times New Roman" panose="02020603050405020304" pitchFamily="18" charset="0"/>
                  <a:ea typeface="Open Sans" pitchFamily="2" charset="0"/>
                  <a:cs typeface="Times New Roman" panose="02020603050405020304" pitchFamily="18" charset="0"/>
                  <a:sym typeface="Roboto"/>
                </a:rPr>
                <a:t>прозора та контрольована система</a:t>
              </a:r>
            </a:p>
          </p:txBody>
        </p:sp>
      </p:grpSp>
      <p:sp>
        <p:nvSpPr>
          <p:cNvPr id="2" name="Google Shape;109;p17" descr="white arrow pointing down&#10;">
            <a:extLst>
              <a:ext uri="{FF2B5EF4-FFF2-40B4-BE49-F238E27FC236}">
                <a16:creationId xmlns:a16="http://schemas.microsoft.com/office/drawing/2014/main" id="{C83872E9-4C02-D9C7-5478-1C6FBDDD3580}"/>
              </a:ext>
            </a:extLst>
          </p:cNvPr>
          <p:cNvSpPr/>
          <p:nvPr/>
        </p:nvSpPr>
        <p:spPr>
          <a:xfrm rot="5400000">
            <a:off x="6807978" y="2595429"/>
            <a:ext cx="418470" cy="534841"/>
          </a:xfrm>
          <a:prstGeom prst="rightArrow">
            <a:avLst>
              <a:gd name="adj1" fmla="val 34239"/>
              <a:gd name="adj2" fmla="val 5703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2497B-2FB9-3DB0-00CE-5C0E6137A1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293" y="594706"/>
            <a:ext cx="8686800" cy="572700"/>
          </a:xfrm>
        </p:spPr>
        <p:txBody>
          <a:bodyPr lIns="0"/>
          <a:lstStyle/>
          <a:p>
            <a:pPr>
              <a:buSzPts val="3200"/>
            </a:pPr>
            <a: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Arial"/>
              </a:rPr>
              <a:t>Регіональний розподіл установ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8607332" y="4859034"/>
            <a:ext cx="548700" cy="270844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fld id="{00000000-1234-1234-1234-123412341234}" type="slidenum"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pPr lvl="0"/>
              <a:t>7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BA3F1F6D-8020-F29E-17BF-1A04A0E3F7B9}"/>
              </a:ext>
            </a:extLst>
          </p:cNvPr>
          <p:cNvSpPr txBox="1"/>
          <p:nvPr/>
        </p:nvSpPr>
        <p:spPr>
          <a:xfrm>
            <a:off x="2627095" y="3799876"/>
            <a:ext cx="1671665" cy="604652"/>
          </a:xfrm>
          <a:prstGeom prst="rect">
            <a:avLst/>
          </a:prstGeom>
        </p:spPr>
        <p:txBody>
          <a:bodyPr vert="horz" wrap="square" lIns="0" tIns="6984" rIns="0" bIns="0" rtlCol="0">
            <a:spAutoFit/>
          </a:bodyPr>
          <a:lstStyle/>
          <a:p>
            <a:pPr marL="6349" algn="ctr">
              <a:spcBef>
                <a:spcPts val="55"/>
              </a:spcBef>
            </a:pPr>
            <a:r>
              <a:rPr lang="uk-UA" sz="2400" b="1" spc="-35" dirty="0">
                <a:solidFill>
                  <a:schemeClr val="accent2"/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159 установ</a:t>
            </a:r>
          </a:p>
          <a:p>
            <a:pPr marL="6349" algn="ctr">
              <a:spcBef>
                <a:spcPts val="55"/>
              </a:spcBef>
            </a:pPr>
            <a:r>
              <a:rPr lang="uk-UA" b="1" spc="-35" dirty="0">
                <a:solidFill>
                  <a:schemeClr val="accent2"/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(реєстр ФСЗІ)</a:t>
            </a:r>
            <a:endParaRPr b="1" spc="-35" dirty="0">
              <a:solidFill>
                <a:schemeClr val="accent2"/>
              </a:solidFill>
              <a:latin typeface="Times New Roman" panose="02020603050405020304" pitchFamily="18" charset="0"/>
              <a:ea typeface="Open Sans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56B03F-B9C5-BCCA-0543-61EB5F511812}"/>
              </a:ext>
            </a:extLst>
          </p:cNvPr>
          <p:cNvSpPr/>
          <p:nvPr/>
        </p:nvSpPr>
        <p:spPr>
          <a:xfrm>
            <a:off x="172293" y="1293474"/>
            <a:ext cx="2025667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За типом власності: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b="1" dirty="0">
                <a:solidFill>
                  <a:schemeClr val="accent2"/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Комунальні установи </a:t>
            </a:r>
            <a:r>
              <a: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—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більшість (приблизно 70%)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b="1" dirty="0">
                <a:solidFill>
                  <a:schemeClr val="accent2"/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Приватні підприємства </a:t>
            </a:r>
            <a:r>
              <a: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— значна частина (приблизно 15-20%)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b="1" dirty="0">
                <a:solidFill>
                  <a:schemeClr val="accent2"/>
                </a:solidFill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Державні установи </a:t>
            </a:r>
            <a:r>
              <a: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—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dirty="0">
                <a:latin typeface="Times New Roman" panose="02020603050405020304" pitchFamily="18" charset="0"/>
                <a:ea typeface="Open Sans" pitchFamily="2" charset="0"/>
                <a:cs typeface="Times New Roman" panose="02020603050405020304" pitchFamily="18" charset="0"/>
              </a:rPr>
              <a:t>менша частина (приблизно 10%)</a:t>
            </a:r>
          </a:p>
        </p:txBody>
      </p:sp>
      <p:sp>
        <p:nvSpPr>
          <p:cNvPr id="34" name="Прямокутник 33"/>
          <p:cNvSpPr/>
          <p:nvPr/>
        </p:nvSpPr>
        <p:spPr>
          <a:xfrm>
            <a:off x="6572424" y="2870959"/>
            <a:ext cx="13505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Дніпропетровська: 8</a:t>
            </a:r>
          </a:p>
        </p:txBody>
      </p:sp>
      <p:sp>
        <p:nvSpPr>
          <p:cNvPr id="35" name="Прямокутник 34"/>
          <p:cNvSpPr/>
          <p:nvPr/>
        </p:nvSpPr>
        <p:spPr>
          <a:xfrm>
            <a:off x="4196549" y="1820730"/>
            <a:ext cx="11379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Житомирська: 1</a:t>
            </a:r>
          </a:p>
        </p:txBody>
      </p:sp>
      <p:sp>
        <p:nvSpPr>
          <p:cNvPr id="36" name="Прямокутник 35"/>
          <p:cNvSpPr/>
          <p:nvPr/>
        </p:nvSpPr>
        <p:spPr>
          <a:xfrm>
            <a:off x="4291236" y="2770082"/>
            <a:ext cx="8959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Вінницька: 8</a:t>
            </a:r>
          </a:p>
        </p:txBody>
      </p:sp>
      <p:sp>
        <p:nvSpPr>
          <p:cNvPr id="39" name="Прямокутник 38"/>
          <p:cNvSpPr/>
          <p:nvPr/>
        </p:nvSpPr>
        <p:spPr>
          <a:xfrm>
            <a:off x="7113845" y="3462164"/>
            <a:ext cx="9982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Запорізька 9</a:t>
            </a:r>
          </a:p>
        </p:txBody>
      </p:sp>
      <p:sp>
        <p:nvSpPr>
          <p:cNvPr id="40" name="Прямокутник 39"/>
          <p:cNvSpPr/>
          <p:nvPr/>
        </p:nvSpPr>
        <p:spPr>
          <a:xfrm>
            <a:off x="2897600" y="2634363"/>
            <a:ext cx="13777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Івано-Франківська: 5</a:t>
            </a:r>
          </a:p>
        </p:txBody>
      </p:sp>
      <p:sp>
        <p:nvSpPr>
          <p:cNvPr id="41" name="Прямокутник 40"/>
          <p:cNvSpPr/>
          <p:nvPr/>
        </p:nvSpPr>
        <p:spPr>
          <a:xfrm>
            <a:off x="4900096" y="2150159"/>
            <a:ext cx="9792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Київська: 10</a:t>
            </a:r>
          </a:p>
        </p:txBody>
      </p:sp>
      <p:sp>
        <p:nvSpPr>
          <p:cNvPr id="43" name="Прямокутник 42"/>
          <p:cNvSpPr/>
          <p:nvPr/>
        </p:nvSpPr>
        <p:spPr>
          <a:xfrm>
            <a:off x="5424040" y="2893623"/>
            <a:ext cx="1238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Кіровоградська: 5</a:t>
            </a:r>
          </a:p>
        </p:txBody>
      </p:sp>
      <p:sp>
        <p:nvSpPr>
          <p:cNvPr id="44" name="Прямокутник 43"/>
          <p:cNvSpPr/>
          <p:nvPr/>
        </p:nvSpPr>
        <p:spPr>
          <a:xfrm>
            <a:off x="2636341" y="2184818"/>
            <a:ext cx="799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Львівська: 18</a:t>
            </a:r>
          </a:p>
        </p:txBody>
      </p:sp>
      <p:sp>
        <p:nvSpPr>
          <p:cNvPr id="45" name="Прямокутник 44"/>
          <p:cNvSpPr/>
          <p:nvPr/>
        </p:nvSpPr>
        <p:spPr>
          <a:xfrm>
            <a:off x="5398252" y="3253196"/>
            <a:ext cx="10876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Миколаївська: 3</a:t>
            </a:r>
          </a:p>
        </p:txBody>
      </p:sp>
      <p:sp>
        <p:nvSpPr>
          <p:cNvPr id="46" name="Прямокутник 45"/>
          <p:cNvSpPr/>
          <p:nvPr/>
        </p:nvSpPr>
        <p:spPr>
          <a:xfrm>
            <a:off x="4989279" y="3570683"/>
            <a:ext cx="9080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Одеська: 11</a:t>
            </a:r>
          </a:p>
        </p:txBody>
      </p:sp>
      <p:sp>
        <p:nvSpPr>
          <p:cNvPr id="47" name="Прямокутник 46"/>
          <p:cNvSpPr/>
          <p:nvPr/>
        </p:nvSpPr>
        <p:spPr>
          <a:xfrm rot="21385809">
            <a:off x="6180915" y="2096058"/>
            <a:ext cx="9578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Полтавська: 1</a:t>
            </a:r>
          </a:p>
        </p:txBody>
      </p:sp>
      <p:sp>
        <p:nvSpPr>
          <p:cNvPr id="49" name="Прямокутник 48"/>
          <p:cNvSpPr/>
          <p:nvPr/>
        </p:nvSpPr>
        <p:spPr>
          <a:xfrm>
            <a:off x="3873865" y="1610556"/>
            <a:ext cx="9742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Рівненська: 5</a:t>
            </a:r>
          </a:p>
        </p:txBody>
      </p:sp>
      <p:sp>
        <p:nvSpPr>
          <p:cNvPr id="50" name="Прямокутник 49"/>
          <p:cNvSpPr/>
          <p:nvPr/>
        </p:nvSpPr>
        <p:spPr>
          <a:xfrm>
            <a:off x="6408579" y="1632644"/>
            <a:ext cx="8117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Сумська: 6</a:t>
            </a:r>
          </a:p>
        </p:txBody>
      </p:sp>
      <p:sp>
        <p:nvSpPr>
          <p:cNvPr id="51" name="Прямокутник 50"/>
          <p:cNvSpPr/>
          <p:nvPr/>
        </p:nvSpPr>
        <p:spPr>
          <a:xfrm>
            <a:off x="3253368" y="2270199"/>
            <a:ext cx="11320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Тернопільська: 3</a:t>
            </a:r>
          </a:p>
        </p:txBody>
      </p:sp>
      <p:sp>
        <p:nvSpPr>
          <p:cNvPr id="52" name="Прямокутник 51"/>
          <p:cNvSpPr/>
          <p:nvPr/>
        </p:nvSpPr>
        <p:spPr>
          <a:xfrm>
            <a:off x="7270222" y="2291968"/>
            <a:ext cx="9193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Харківська: 9</a:t>
            </a:r>
          </a:p>
        </p:txBody>
      </p:sp>
      <p:sp>
        <p:nvSpPr>
          <p:cNvPr id="53" name="Прямокутник 52"/>
          <p:cNvSpPr/>
          <p:nvPr/>
        </p:nvSpPr>
        <p:spPr>
          <a:xfrm>
            <a:off x="3793632" y="2432005"/>
            <a:ext cx="11975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Хмельницька: 8</a:t>
            </a:r>
          </a:p>
        </p:txBody>
      </p:sp>
      <p:sp>
        <p:nvSpPr>
          <p:cNvPr id="54" name="Прямокутник 53"/>
          <p:cNvSpPr/>
          <p:nvPr/>
        </p:nvSpPr>
        <p:spPr>
          <a:xfrm>
            <a:off x="5157883" y="2570930"/>
            <a:ext cx="9916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Черкаська: 6</a:t>
            </a:r>
          </a:p>
        </p:txBody>
      </p:sp>
      <p:sp>
        <p:nvSpPr>
          <p:cNvPr id="55" name="Прямокутник 54"/>
          <p:cNvSpPr/>
          <p:nvPr/>
        </p:nvSpPr>
        <p:spPr>
          <a:xfrm>
            <a:off x="3097419" y="2925110"/>
            <a:ext cx="10599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Чернівецька: 3</a:t>
            </a:r>
          </a:p>
        </p:txBody>
      </p:sp>
      <p:sp>
        <p:nvSpPr>
          <p:cNvPr id="56" name="Прямокутник 55"/>
          <p:cNvSpPr/>
          <p:nvPr/>
        </p:nvSpPr>
        <p:spPr>
          <a:xfrm>
            <a:off x="5423501" y="1374627"/>
            <a:ext cx="11171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Чернігівська: 1</a:t>
            </a:r>
          </a:p>
        </p:txBody>
      </p:sp>
      <p:sp>
        <p:nvSpPr>
          <p:cNvPr id="57" name="Прямокутник 56"/>
          <p:cNvSpPr/>
          <p:nvPr/>
        </p:nvSpPr>
        <p:spPr>
          <a:xfrm>
            <a:off x="5168259" y="1920655"/>
            <a:ext cx="7893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Київ: 29</a:t>
            </a:r>
          </a:p>
        </p:txBody>
      </p:sp>
      <p:grpSp>
        <p:nvGrpSpPr>
          <p:cNvPr id="37" name="Google Shape;89;p1">
            <a:extLst>
              <a:ext uri="{FF2B5EF4-FFF2-40B4-BE49-F238E27FC236}">
                <a16:creationId xmlns:a16="http://schemas.microsoft.com/office/drawing/2014/main" id="{AE954109-E8D8-2AFF-D3F6-DB2392F32DF8}"/>
              </a:ext>
            </a:extLst>
          </p:cNvPr>
          <p:cNvGrpSpPr/>
          <p:nvPr/>
        </p:nvGrpSpPr>
        <p:grpSpPr>
          <a:xfrm>
            <a:off x="3029490" y="919886"/>
            <a:ext cx="5966602" cy="4133380"/>
            <a:chOff x="1534976" y="1147552"/>
            <a:chExt cx="8837462" cy="5962085"/>
          </a:xfrm>
        </p:grpSpPr>
        <p:sp>
          <p:nvSpPr>
            <p:cNvPr id="42" name="Google Shape;90;p1">
              <a:extLst>
                <a:ext uri="{FF2B5EF4-FFF2-40B4-BE49-F238E27FC236}">
                  <a16:creationId xmlns:a16="http://schemas.microsoft.com/office/drawing/2014/main" id="{03DFBD01-D1F0-2938-19F6-481DC8A75CF5}"/>
                </a:ext>
              </a:extLst>
            </p:cNvPr>
            <p:cNvSpPr/>
            <p:nvPr/>
          </p:nvSpPr>
          <p:spPr>
            <a:xfrm>
              <a:off x="6449192" y="2492966"/>
              <a:ext cx="1634219" cy="1322874"/>
            </a:xfrm>
            <a:custGeom>
              <a:avLst/>
              <a:gdLst/>
              <a:ahLst/>
              <a:cxnLst/>
              <a:rect l="l" t="t" r="r" b="b"/>
              <a:pathLst>
                <a:path w="3482" h="2816" extrusionOk="0">
                  <a:moveTo>
                    <a:pt x="2320" y="2816"/>
                  </a:moveTo>
                  <a:lnTo>
                    <a:pt x="2313" y="2809"/>
                  </a:lnTo>
                  <a:lnTo>
                    <a:pt x="2307" y="2801"/>
                  </a:lnTo>
                  <a:lnTo>
                    <a:pt x="2303" y="2796"/>
                  </a:lnTo>
                  <a:lnTo>
                    <a:pt x="2297" y="2792"/>
                  </a:lnTo>
                  <a:lnTo>
                    <a:pt x="2290" y="2787"/>
                  </a:lnTo>
                  <a:lnTo>
                    <a:pt x="2283" y="2783"/>
                  </a:lnTo>
                  <a:lnTo>
                    <a:pt x="2266" y="2775"/>
                  </a:lnTo>
                  <a:lnTo>
                    <a:pt x="2247" y="2769"/>
                  </a:lnTo>
                  <a:lnTo>
                    <a:pt x="2211" y="2757"/>
                  </a:lnTo>
                  <a:lnTo>
                    <a:pt x="2179" y="2748"/>
                  </a:lnTo>
                  <a:lnTo>
                    <a:pt x="2173" y="2745"/>
                  </a:lnTo>
                  <a:lnTo>
                    <a:pt x="2169" y="2741"/>
                  </a:lnTo>
                  <a:lnTo>
                    <a:pt x="2165" y="2737"/>
                  </a:lnTo>
                  <a:lnTo>
                    <a:pt x="2161" y="2734"/>
                  </a:lnTo>
                  <a:lnTo>
                    <a:pt x="2159" y="2729"/>
                  </a:lnTo>
                  <a:lnTo>
                    <a:pt x="2157" y="2725"/>
                  </a:lnTo>
                  <a:lnTo>
                    <a:pt x="2157" y="2720"/>
                  </a:lnTo>
                  <a:lnTo>
                    <a:pt x="2156" y="2714"/>
                  </a:lnTo>
                  <a:lnTo>
                    <a:pt x="2157" y="2703"/>
                  </a:lnTo>
                  <a:lnTo>
                    <a:pt x="2159" y="2693"/>
                  </a:lnTo>
                  <a:lnTo>
                    <a:pt x="2163" y="2683"/>
                  </a:lnTo>
                  <a:lnTo>
                    <a:pt x="2167" y="2674"/>
                  </a:lnTo>
                  <a:lnTo>
                    <a:pt x="2170" y="2669"/>
                  </a:lnTo>
                  <a:lnTo>
                    <a:pt x="2172" y="2663"/>
                  </a:lnTo>
                  <a:lnTo>
                    <a:pt x="2173" y="2659"/>
                  </a:lnTo>
                  <a:lnTo>
                    <a:pt x="2173" y="2653"/>
                  </a:lnTo>
                  <a:lnTo>
                    <a:pt x="2173" y="2641"/>
                  </a:lnTo>
                  <a:lnTo>
                    <a:pt x="2171" y="2629"/>
                  </a:lnTo>
                  <a:lnTo>
                    <a:pt x="2169" y="2625"/>
                  </a:lnTo>
                  <a:lnTo>
                    <a:pt x="2166" y="2620"/>
                  </a:lnTo>
                  <a:lnTo>
                    <a:pt x="2163" y="2616"/>
                  </a:lnTo>
                  <a:lnTo>
                    <a:pt x="2159" y="2614"/>
                  </a:lnTo>
                  <a:lnTo>
                    <a:pt x="2154" y="2612"/>
                  </a:lnTo>
                  <a:lnTo>
                    <a:pt x="2150" y="2610"/>
                  </a:lnTo>
                  <a:lnTo>
                    <a:pt x="2144" y="2610"/>
                  </a:lnTo>
                  <a:lnTo>
                    <a:pt x="2137" y="2612"/>
                  </a:lnTo>
                  <a:lnTo>
                    <a:pt x="2131" y="2614"/>
                  </a:lnTo>
                  <a:lnTo>
                    <a:pt x="2125" y="2616"/>
                  </a:lnTo>
                  <a:lnTo>
                    <a:pt x="2120" y="2620"/>
                  </a:lnTo>
                  <a:lnTo>
                    <a:pt x="2114" y="2623"/>
                  </a:lnTo>
                  <a:lnTo>
                    <a:pt x="2105" y="2630"/>
                  </a:lnTo>
                  <a:lnTo>
                    <a:pt x="2096" y="2639"/>
                  </a:lnTo>
                  <a:lnTo>
                    <a:pt x="2086" y="2646"/>
                  </a:lnTo>
                  <a:lnTo>
                    <a:pt x="2074" y="2653"/>
                  </a:lnTo>
                  <a:lnTo>
                    <a:pt x="2069" y="2655"/>
                  </a:lnTo>
                  <a:lnTo>
                    <a:pt x="2061" y="2656"/>
                  </a:lnTo>
                  <a:lnTo>
                    <a:pt x="2053" y="2657"/>
                  </a:lnTo>
                  <a:lnTo>
                    <a:pt x="2045" y="2659"/>
                  </a:lnTo>
                  <a:lnTo>
                    <a:pt x="2036" y="2657"/>
                  </a:lnTo>
                  <a:lnTo>
                    <a:pt x="2027" y="2656"/>
                  </a:lnTo>
                  <a:lnTo>
                    <a:pt x="2018" y="2655"/>
                  </a:lnTo>
                  <a:lnTo>
                    <a:pt x="2010" y="2653"/>
                  </a:lnTo>
                  <a:lnTo>
                    <a:pt x="1994" y="2646"/>
                  </a:lnTo>
                  <a:lnTo>
                    <a:pt x="1978" y="2636"/>
                  </a:lnTo>
                  <a:lnTo>
                    <a:pt x="1945" y="2614"/>
                  </a:lnTo>
                  <a:lnTo>
                    <a:pt x="1909" y="2586"/>
                  </a:lnTo>
                  <a:lnTo>
                    <a:pt x="1890" y="2574"/>
                  </a:lnTo>
                  <a:lnTo>
                    <a:pt x="1874" y="2566"/>
                  </a:lnTo>
                  <a:lnTo>
                    <a:pt x="1867" y="2563"/>
                  </a:lnTo>
                  <a:lnTo>
                    <a:pt x="1860" y="2561"/>
                  </a:lnTo>
                  <a:lnTo>
                    <a:pt x="1854" y="2560"/>
                  </a:lnTo>
                  <a:lnTo>
                    <a:pt x="1847" y="2559"/>
                  </a:lnTo>
                  <a:lnTo>
                    <a:pt x="1836" y="2560"/>
                  </a:lnTo>
                  <a:lnTo>
                    <a:pt x="1824" y="2561"/>
                  </a:lnTo>
                  <a:lnTo>
                    <a:pt x="1811" y="2565"/>
                  </a:lnTo>
                  <a:lnTo>
                    <a:pt x="1797" y="2568"/>
                  </a:lnTo>
                  <a:lnTo>
                    <a:pt x="1790" y="2568"/>
                  </a:lnTo>
                  <a:lnTo>
                    <a:pt x="1782" y="2568"/>
                  </a:lnTo>
                  <a:lnTo>
                    <a:pt x="1773" y="2566"/>
                  </a:lnTo>
                  <a:lnTo>
                    <a:pt x="1765" y="2562"/>
                  </a:lnTo>
                  <a:lnTo>
                    <a:pt x="1746" y="2553"/>
                  </a:lnTo>
                  <a:lnTo>
                    <a:pt x="1727" y="2541"/>
                  </a:lnTo>
                  <a:lnTo>
                    <a:pt x="1689" y="2513"/>
                  </a:lnTo>
                  <a:lnTo>
                    <a:pt x="1655" y="2490"/>
                  </a:lnTo>
                  <a:lnTo>
                    <a:pt x="1638" y="2482"/>
                  </a:lnTo>
                  <a:lnTo>
                    <a:pt x="1620" y="2475"/>
                  </a:lnTo>
                  <a:lnTo>
                    <a:pt x="1602" y="2469"/>
                  </a:lnTo>
                  <a:lnTo>
                    <a:pt x="1583" y="2462"/>
                  </a:lnTo>
                  <a:lnTo>
                    <a:pt x="1564" y="2456"/>
                  </a:lnTo>
                  <a:lnTo>
                    <a:pt x="1546" y="2448"/>
                  </a:lnTo>
                  <a:lnTo>
                    <a:pt x="1538" y="2445"/>
                  </a:lnTo>
                  <a:lnTo>
                    <a:pt x="1530" y="2439"/>
                  </a:lnTo>
                  <a:lnTo>
                    <a:pt x="1523" y="2434"/>
                  </a:lnTo>
                  <a:lnTo>
                    <a:pt x="1517" y="2428"/>
                  </a:lnTo>
                  <a:lnTo>
                    <a:pt x="1504" y="2416"/>
                  </a:lnTo>
                  <a:lnTo>
                    <a:pt x="1492" y="2406"/>
                  </a:lnTo>
                  <a:lnTo>
                    <a:pt x="1482" y="2396"/>
                  </a:lnTo>
                  <a:lnTo>
                    <a:pt x="1471" y="2388"/>
                  </a:lnTo>
                  <a:lnTo>
                    <a:pt x="1459" y="2381"/>
                  </a:lnTo>
                  <a:lnTo>
                    <a:pt x="1447" y="2375"/>
                  </a:lnTo>
                  <a:lnTo>
                    <a:pt x="1436" y="2370"/>
                  </a:lnTo>
                  <a:lnTo>
                    <a:pt x="1422" y="2367"/>
                  </a:lnTo>
                  <a:lnTo>
                    <a:pt x="1405" y="2365"/>
                  </a:lnTo>
                  <a:lnTo>
                    <a:pt x="1383" y="2361"/>
                  </a:lnTo>
                  <a:lnTo>
                    <a:pt x="1356" y="2358"/>
                  </a:lnTo>
                  <a:lnTo>
                    <a:pt x="1328" y="2355"/>
                  </a:lnTo>
                  <a:lnTo>
                    <a:pt x="1299" y="2352"/>
                  </a:lnTo>
                  <a:lnTo>
                    <a:pt x="1272" y="2348"/>
                  </a:lnTo>
                  <a:lnTo>
                    <a:pt x="1248" y="2343"/>
                  </a:lnTo>
                  <a:lnTo>
                    <a:pt x="1229" y="2339"/>
                  </a:lnTo>
                  <a:lnTo>
                    <a:pt x="1220" y="2335"/>
                  </a:lnTo>
                  <a:lnTo>
                    <a:pt x="1213" y="2330"/>
                  </a:lnTo>
                  <a:lnTo>
                    <a:pt x="1206" y="2326"/>
                  </a:lnTo>
                  <a:lnTo>
                    <a:pt x="1199" y="2319"/>
                  </a:lnTo>
                  <a:lnTo>
                    <a:pt x="1188" y="2303"/>
                  </a:lnTo>
                  <a:lnTo>
                    <a:pt x="1177" y="2286"/>
                  </a:lnTo>
                  <a:lnTo>
                    <a:pt x="1158" y="2248"/>
                  </a:lnTo>
                  <a:lnTo>
                    <a:pt x="1142" y="2216"/>
                  </a:lnTo>
                  <a:lnTo>
                    <a:pt x="1132" y="2202"/>
                  </a:lnTo>
                  <a:lnTo>
                    <a:pt x="1122" y="2191"/>
                  </a:lnTo>
                  <a:lnTo>
                    <a:pt x="1110" y="2179"/>
                  </a:lnTo>
                  <a:lnTo>
                    <a:pt x="1098" y="2168"/>
                  </a:lnTo>
                  <a:lnTo>
                    <a:pt x="1069" y="2143"/>
                  </a:lnTo>
                  <a:lnTo>
                    <a:pt x="1035" y="2113"/>
                  </a:lnTo>
                  <a:lnTo>
                    <a:pt x="1028" y="2105"/>
                  </a:lnTo>
                  <a:lnTo>
                    <a:pt x="1021" y="2098"/>
                  </a:lnTo>
                  <a:lnTo>
                    <a:pt x="1015" y="2089"/>
                  </a:lnTo>
                  <a:lnTo>
                    <a:pt x="1010" y="2082"/>
                  </a:lnTo>
                  <a:lnTo>
                    <a:pt x="1003" y="2071"/>
                  </a:lnTo>
                  <a:lnTo>
                    <a:pt x="999" y="2060"/>
                  </a:lnTo>
                  <a:lnTo>
                    <a:pt x="996" y="2052"/>
                  </a:lnTo>
                  <a:lnTo>
                    <a:pt x="991" y="2045"/>
                  </a:lnTo>
                  <a:lnTo>
                    <a:pt x="989" y="2041"/>
                  </a:lnTo>
                  <a:lnTo>
                    <a:pt x="986" y="2039"/>
                  </a:lnTo>
                  <a:lnTo>
                    <a:pt x="983" y="2038"/>
                  </a:lnTo>
                  <a:lnTo>
                    <a:pt x="978" y="2035"/>
                  </a:lnTo>
                  <a:lnTo>
                    <a:pt x="968" y="2032"/>
                  </a:lnTo>
                  <a:lnTo>
                    <a:pt x="956" y="2025"/>
                  </a:lnTo>
                  <a:lnTo>
                    <a:pt x="944" y="2015"/>
                  </a:lnTo>
                  <a:lnTo>
                    <a:pt x="934" y="2004"/>
                  </a:lnTo>
                  <a:lnTo>
                    <a:pt x="923" y="1989"/>
                  </a:lnTo>
                  <a:lnTo>
                    <a:pt x="914" y="1974"/>
                  </a:lnTo>
                  <a:lnTo>
                    <a:pt x="909" y="1967"/>
                  </a:lnTo>
                  <a:lnTo>
                    <a:pt x="905" y="1959"/>
                  </a:lnTo>
                  <a:lnTo>
                    <a:pt x="903" y="1951"/>
                  </a:lnTo>
                  <a:lnTo>
                    <a:pt x="901" y="1941"/>
                  </a:lnTo>
                  <a:lnTo>
                    <a:pt x="897" y="1927"/>
                  </a:lnTo>
                  <a:lnTo>
                    <a:pt x="892" y="1916"/>
                  </a:lnTo>
                  <a:lnTo>
                    <a:pt x="889" y="1908"/>
                  </a:lnTo>
                  <a:lnTo>
                    <a:pt x="883" y="1902"/>
                  </a:lnTo>
                  <a:lnTo>
                    <a:pt x="869" y="1894"/>
                  </a:lnTo>
                  <a:lnTo>
                    <a:pt x="846" y="1882"/>
                  </a:lnTo>
                  <a:lnTo>
                    <a:pt x="841" y="1879"/>
                  </a:lnTo>
                  <a:lnTo>
                    <a:pt x="836" y="1875"/>
                  </a:lnTo>
                  <a:lnTo>
                    <a:pt x="831" y="1871"/>
                  </a:lnTo>
                  <a:lnTo>
                    <a:pt x="828" y="1867"/>
                  </a:lnTo>
                  <a:lnTo>
                    <a:pt x="822" y="1858"/>
                  </a:lnTo>
                  <a:lnTo>
                    <a:pt x="818" y="1849"/>
                  </a:lnTo>
                  <a:lnTo>
                    <a:pt x="812" y="1831"/>
                  </a:lnTo>
                  <a:lnTo>
                    <a:pt x="804" y="1812"/>
                  </a:lnTo>
                  <a:lnTo>
                    <a:pt x="802" y="1807"/>
                  </a:lnTo>
                  <a:lnTo>
                    <a:pt x="798" y="1804"/>
                  </a:lnTo>
                  <a:lnTo>
                    <a:pt x="794" y="1800"/>
                  </a:lnTo>
                  <a:lnTo>
                    <a:pt x="789" y="1796"/>
                  </a:lnTo>
                  <a:lnTo>
                    <a:pt x="777" y="1791"/>
                  </a:lnTo>
                  <a:lnTo>
                    <a:pt x="764" y="1786"/>
                  </a:lnTo>
                  <a:lnTo>
                    <a:pt x="749" y="1781"/>
                  </a:lnTo>
                  <a:lnTo>
                    <a:pt x="734" y="1775"/>
                  </a:lnTo>
                  <a:lnTo>
                    <a:pt x="717" y="1768"/>
                  </a:lnTo>
                  <a:lnTo>
                    <a:pt x="701" y="1760"/>
                  </a:lnTo>
                  <a:lnTo>
                    <a:pt x="696" y="1757"/>
                  </a:lnTo>
                  <a:lnTo>
                    <a:pt x="691" y="1753"/>
                  </a:lnTo>
                  <a:lnTo>
                    <a:pt x="688" y="1749"/>
                  </a:lnTo>
                  <a:lnTo>
                    <a:pt x="685" y="1746"/>
                  </a:lnTo>
                  <a:lnTo>
                    <a:pt x="681" y="1737"/>
                  </a:lnTo>
                  <a:lnTo>
                    <a:pt x="678" y="1727"/>
                  </a:lnTo>
                  <a:lnTo>
                    <a:pt x="678" y="1717"/>
                  </a:lnTo>
                  <a:lnTo>
                    <a:pt x="679" y="1706"/>
                  </a:lnTo>
                  <a:lnTo>
                    <a:pt x="681" y="1695"/>
                  </a:lnTo>
                  <a:lnTo>
                    <a:pt x="683" y="1684"/>
                  </a:lnTo>
                  <a:lnTo>
                    <a:pt x="683" y="1685"/>
                  </a:lnTo>
                  <a:lnTo>
                    <a:pt x="683" y="1685"/>
                  </a:lnTo>
                  <a:lnTo>
                    <a:pt x="683" y="1685"/>
                  </a:lnTo>
                  <a:lnTo>
                    <a:pt x="694" y="1677"/>
                  </a:lnTo>
                  <a:lnTo>
                    <a:pt x="705" y="1666"/>
                  </a:lnTo>
                  <a:lnTo>
                    <a:pt x="716" y="1655"/>
                  </a:lnTo>
                  <a:lnTo>
                    <a:pt x="726" y="1642"/>
                  </a:lnTo>
                  <a:lnTo>
                    <a:pt x="731" y="1635"/>
                  </a:lnTo>
                  <a:lnTo>
                    <a:pt x="735" y="1627"/>
                  </a:lnTo>
                  <a:lnTo>
                    <a:pt x="738" y="1619"/>
                  </a:lnTo>
                  <a:lnTo>
                    <a:pt x="742" y="1611"/>
                  </a:lnTo>
                  <a:lnTo>
                    <a:pt x="744" y="1601"/>
                  </a:lnTo>
                  <a:lnTo>
                    <a:pt x="746" y="1591"/>
                  </a:lnTo>
                  <a:lnTo>
                    <a:pt x="748" y="1579"/>
                  </a:lnTo>
                  <a:lnTo>
                    <a:pt x="748" y="1567"/>
                  </a:lnTo>
                  <a:lnTo>
                    <a:pt x="748" y="1558"/>
                  </a:lnTo>
                  <a:lnTo>
                    <a:pt x="746" y="1549"/>
                  </a:lnTo>
                  <a:lnTo>
                    <a:pt x="744" y="1541"/>
                  </a:lnTo>
                  <a:lnTo>
                    <a:pt x="742" y="1534"/>
                  </a:lnTo>
                  <a:lnTo>
                    <a:pt x="738" y="1527"/>
                  </a:lnTo>
                  <a:lnTo>
                    <a:pt x="735" y="1521"/>
                  </a:lnTo>
                  <a:lnTo>
                    <a:pt x="730" y="1515"/>
                  </a:lnTo>
                  <a:lnTo>
                    <a:pt x="726" y="1511"/>
                  </a:lnTo>
                  <a:lnTo>
                    <a:pt x="716" y="1501"/>
                  </a:lnTo>
                  <a:lnTo>
                    <a:pt x="705" y="1493"/>
                  </a:lnTo>
                  <a:lnTo>
                    <a:pt x="695" y="1486"/>
                  </a:lnTo>
                  <a:lnTo>
                    <a:pt x="684" y="1480"/>
                  </a:lnTo>
                  <a:lnTo>
                    <a:pt x="669" y="1471"/>
                  </a:lnTo>
                  <a:lnTo>
                    <a:pt x="659" y="1464"/>
                  </a:lnTo>
                  <a:lnTo>
                    <a:pt x="656" y="1459"/>
                  </a:lnTo>
                  <a:lnTo>
                    <a:pt x="654" y="1455"/>
                  </a:lnTo>
                  <a:lnTo>
                    <a:pt x="651" y="1452"/>
                  </a:lnTo>
                  <a:lnTo>
                    <a:pt x="651" y="1447"/>
                  </a:lnTo>
                  <a:lnTo>
                    <a:pt x="651" y="1439"/>
                  </a:lnTo>
                  <a:lnTo>
                    <a:pt x="650" y="1432"/>
                  </a:lnTo>
                  <a:lnTo>
                    <a:pt x="648" y="1426"/>
                  </a:lnTo>
                  <a:lnTo>
                    <a:pt x="645" y="1421"/>
                  </a:lnTo>
                  <a:lnTo>
                    <a:pt x="642" y="1417"/>
                  </a:lnTo>
                  <a:lnTo>
                    <a:pt x="638" y="1412"/>
                  </a:lnTo>
                  <a:lnTo>
                    <a:pt x="634" y="1408"/>
                  </a:lnTo>
                  <a:lnTo>
                    <a:pt x="630" y="1406"/>
                  </a:lnTo>
                  <a:lnTo>
                    <a:pt x="619" y="1401"/>
                  </a:lnTo>
                  <a:lnTo>
                    <a:pt x="610" y="1399"/>
                  </a:lnTo>
                  <a:lnTo>
                    <a:pt x="599" y="1397"/>
                  </a:lnTo>
                  <a:lnTo>
                    <a:pt x="590" y="1395"/>
                  </a:lnTo>
                  <a:lnTo>
                    <a:pt x="577" y="1394"/>
                  </a:lnTo>
                  <a:lnTo>
                    <a:pt x="564" y="1392"/>
                  </a:lnTo>
                  <a:lnTo>
                    <a:pt x="559" y="1390"/>
                  </a:lnTo>
                  <a:lnTo>
                    <a:pt x="554" y="1387"/>
                  </a:lnTo>
                  <a:lnTo>
                    <a:pt x="549" y="1385"/>
                  </a:lnTo>
                  <a:lnTo>
                    <a:pt x="545" y="1381"/>
                  </a:lnTo>
                  <a:lnTo>
                    <a:pt x="542" y="1378"/>
                  </a:lnTo>
                  <a:lnTo>
                    <a:pt x="539" y="1373"/>
                  </a:lnTo>
                  <a:lnTo>
                    <a:pt x="537" y="1367"/>
                  </a:lnTo>
                  <a:lnTo>
                    <a:pt x="535" y="1361"/>
                  </a:lnTo>
                  <a:lnTo>
                    <a:pt x="531" y="1348"/>
                  </a:lnTo>
                  <a:lnTo>
                    <a:pt x="529" y="1334"/>
                  </a:lnTo>
                  <a:lnTo>
                    <a:pt x="527" y="1320"/>
                  </a:lnTo>
                  <a:lnTo>
                    <a:pt x="523" y="1304"/>
                  </a:lnTo>
                  <a:lnTo>
                    <a:pt x="517" y="1288"/>
                  </a:lnTo>
                  <a:lnTo>
                    <a:pt x="510" y="1273"/>
                  </a:lnTo>
                  <a:lnTo>
                    <a:pt x="507" y="1266"/>
                  </a:lnTo>
                  <a:lnTo>
                    <a:pt x="501" y="1259"/>
                  </a:lnTo>
                  <a:lnTo>
                    <a:pt x="495" y="1253"/>
                  </a:lnTo>
                  <a:lnTo>
                    <a:pt x="488" y="1247"/>
                  </a:lnTo>
                  <a:lnTo>
                    <a:pt x="481" y="1241"/>
                  </a:lnTo>
                  <a:lnTo>
                    <a:pt x="471" y="1237"/>
                  </a:lnTo>
                  <a:lnTo>
                    <a:pt x="462" y="1232"/>
                  </a:lnTo>
                  <a:lnTo>
                    <a:pt x="450" y="1228"/>
                  </a:lnTo>
                  <a:lnTo>
                    <a:pt x="438" y="1225"/>
                  </a:lnTo>
                  <a:lnTo>
                    <a:pt x="427" y="1223"/>
                  </a:lnTo>
                  <a:lnTo>
                    <a:pt x="415" y="1220"/>
                  </a:lnTo>
                  <a:lnTo>
                    <a:pt x="403" y="1217"/>
                  </a:lnTo>
                  <a:lnTo>
                    <a:pt x="369" y="1210"/>
                  </a:lnTo>
                  <a:lnTo>
                    <a:pt x="336" y="1200"/>
                  </a:lnTo>
                  <a:lnTo>
                    <a:pt x="322" y="1194"/>
                  </a:lnTo>
                  <a:lnTo>
                    <a:pt x="310" y="1188"/>
                  </a:lnTo>
                  <a:lnTo>
                    <a:pt x="305" y="1185"/>
                  </a:lnTo>
                  <a:lnTo>
                    <a:pt x="302" y="1181"/>
                  </a:lnTo>
                  <a:lnTo>
                    <a:pt x="298" y="1178"/>
                  </a:lnTo>
                  <a:lnTo>
                    <a:pt x="296" y="1174"/>
                  </a:lnTo>
                  <a:lnTo>
                    <a:pt x="295" y="1172"/>
                  </a:lnTo>
                  <a:lnTo>
                    <a:pt x="294" y="1167"/>
                  </a:lnTo>
                  <a:lnTo>
                    <a:pt x="295" y="1160"/>
                  </a:lnTo>
                  <a:lnTo>
                    <a:pt x="298" y="1151"/>
                  </a:lnTo>
                  <a:lnTo>
                    <a:pt x="305" y="1135"/>
                  </a:lnTo>
                  <a:lnTo>
                    <a:pt x="314" y="1121"/>
                  </a:lnTo>
                  <a:lnTo>
                    <a:pt x="323" y="1107"/>
                  </a:lnTo>
                  <a:lnTo>
                    <a:pt x="331" y="1094"/>
                  </a:lnTo>
                  <a:lnTo>
                    <a:pt x="343" y="1077"/>
                  </a:lnTo>
                  <a:lnTo>
                    <a:pt x="354" y="1059"/>
                  </a:lnTo>
                  <a:lnTo>
                    <a:pt x="363" y="1040"/>
                  </a:lnTo>
                  <a:lnTo>
                    <a:pt x="370" y="1023"/>
                  </a:lnTo>
                  <a:lnTo>
                    <a:pt x="372" y="1013"/>
                  </a:lnTo>
                  <a:lnTo>
                    <a:pt x="374" y="1004"/>
                  </a:lnTo>
                  <a:lnTo>
                    <a:pt x="375" y="994"/>
                  </a:lnTo>
                  <a:lnTo>
                    <a:pt x="375" y="985"/>
                  </a:lnTo>
                  <a:lnTo>
                    <a:pt x="374" y="975"/>
                  </a:lnTo>
                  <a:lnTo>
                    <a:pt x="370" y="965"/>
                  </a:lnTo>
                  <a:lnTo>
                    <a:pt x="367" y="956"/>
                  </a:lnTo>
                  <a:lnTo>
                    <a:pt x="361" y="946"/>
                  </a:lnTo>
                  <a:lnTo>
                    <a:pt x="351" y="931"/>
                  </a:lnTo>
                  <a:lnTo>
                    <a:pt x="341" y="918"/>
                  </a:lnTo>
                  <a:lnTo>
                    <a:pt x="331" y="906"/>
                  </a:lnTo>
                  <a:lnTo>
                    <a:pt x="321" y="896"/>
                  </a:lnTo>
                  <a:lnTo>
                    <a:pt x="298" y="876"/>
                  </a:lnTo>
                  <a:lnTo>
                    <a:pt x="277" y="859"/>
                  </a:lnTo>
                  <a:lnTo>
                    <a:pt x="265" y="850"/>
                  </a:lnTo>
                  <a:lnTo>
                    <a:pt x="254" y="840"/>
                  </a:lnTo>
                  <a:lnTo>
                    <a:pt x="241" y="830"/>
                  </a:lnTo>
                  <a:lnTo>
                    <a:pt x="229" y="818"/>
                  </a:lnTo>
                  <a:lnTo>
                    <a:pt x="215" y="803"/>
                  </a:lnTo>
                  <a:lnTo>
                    <a:pt x="203" y="788"/>
                  </a:lnTo>
                  <a:lnTo>
                    <a:pt x="196" y="777"/>
                  </a:lnTo>
                  <a:lnTo>
                    <a:pt x="193" y="767"/>
                  </a:lnTo>
                  <a:lnTo>
                    <a:pt x="191" y="760"/>
                  </a:lnTo>
                  <a:lnTo>
                    <a:pt x="193" y="753"/>
                  </a:lnTo>
                  <a:lnTo>
                    <a:pt x="194" y="748"/>
                  </a:lnTo>
                  <a:lnTo>
                    <a:pt x="197" y="744"/>
                  </a:lnTo>
                  <a:lnTo>
                    <a:pt x="201" y="739"/>
                  </a:lnTo>
                  <a:lnTo>
                    <a:pt x="205" y="733"/>
                  </a:lnTo>
                  <a:lnTo>
                    <a:pt x="214" y="724"/>
                  </a:lnTo>
                  <a:lnTo>
                    <a:pt x="220" y="714"/>
                  </a:lnTo>
                  <a:lnTo>
                    <a:pt x="224" y="704"/>
                  </a:lnTo>
                  <a:lnTo>
                    <a:pt x="227" y="693"/>
                  </a:lnTo>
                  <a:lnTo>
                    <a:pt x="228" y="683"/>
                  </a:lnTo>
                  <a:lnTo>
                    <a:pt x="228" y="672"/>
                  </a:lnTo>
                  <a:lnTo>
                    <a:pt x="224" y="663"/>
                  </a:lnTo>
                  <a:lnTo>
                    <a:pt x="221" y="653"/>
                  </a:lnTo>
                  <a:lnTo>
                    <a:pt x="215" y="647"/>
                  </a:lnTo>
                  <a:lnTo>
                    <a:pt x="209" y="641"/>
                  </a:lnTo>
                  <a:lnTo>
                    <a:pt x="203" y="638"/>
                  </a:lnTo>
                  <a:lnTo>
                    <a:pt x="196" y="634"/>
                  </a:lnTo>
                  <a:lnTo>
                    <a:pt x="188" y="633"/>
                  </a:lnTo>
                  <a:lnTo>
                    <a:pt x="180" y="633"/>
                  </a:lnTo>
                  <a:lnTo>
                    <a:pt x="171" y="634"/>
                  </a:lnTo>
                  <a:lnTo>
                    <a:pt x="162" y="637"/>
                  </a:lnTo>
                  <a:lnTo>
                    <a:pt x="150" y="640"/>
                  </a:lnTo>
                  <a:lnTo>
                    <a:pt x="140" y="645"/>
                  </a:lnTo>
                  <a:lnTo>
                    <a:pt x="129" y="650"/>
                  </a:lnTo>
                  <a:lnTo>
                    <a:pt x="121" y="653"/>
                  </a:lnTo>
                  <a:lnTo>
                    <a:pt x="111" y="656"/>
                  </a:lnTo>
                  <a:lnTo>
                    <a:pt x="104" y="656"/>
                  </a:lnTo>
                  <a:lnTo>
                    <a:pt x="97" y="656"/>
                  </a:lnTo>
                  <a:lnTo>
                    <a:pt x="89" y="652"/>
                  </a:lnTo>
                  <a:lnTo>
                    <a:pt x="82" y="647"/>
                  </a:lnTo>
                  <a:lnTo>
                    <a:pt x="74" y="640"/>
                  </a:lnTo>
                  <a:lnTo>
                    <a:pt x="64" y="631"/>
                  </a:lnTo>
                  <a:lnTo>
                    <a:pt x="56" y="620"/>
                  </a:lnTo>
                  <a:lnTo>
                    <a:pt x="47" y="610"/>
                  </a:lnTo>
                  <a:lnTo>
                    <a:pt x="38" y="599"/>
                  </a:lnTo>
                  <a:lnTo>
                    <a:pt x="29" y="586"/>
                  </a:lnTo>
                  <a:lnTo>
                    <a:pt x="20" y="574"/>
                  </a:lnTo>
                  <a:lnTo>
                    <a:pt x="9" y="564"/>
                  </a:lnTo>
                  <a:lnTo>
                    <a:pt x="0" y="553"/>
                  </a:lnTo>
                  <a:lnTo>
                    <a:pt x="10" y="521"/>
                  </a:lnTo>
                  <a:lnTo>
                    <a:pt x="24" y="477"/>
                  </a:lnTo>
                  <a:lnTo>
                    <a:pt x="41" y="429"/>
                  </a:lnTo>
                  <a:lnTo>
                    <a:pt x="58" y="387"/>
                  </a:lnTo>
                  <a:lnTo>
                    <a:pt x="68" y="390"/>
                  </a:lnTo>
                  <a:lnTo>
                    <a:pt x="77" y="392"/>
                  </a:lnTo>
                  <a:lnTo>
                    <a:pt x="85" y="393"/>
                  </a:lnTo>
                  <a:lnTo>
                    <a:pt x="94" y="394"/>
                  </a:lnTo>
                  <a:lnTo>
                    <a:pt x="103" y="394"/>
                  </a:lnTo>
                  <a:lnTo>
                    <a:pt x="111" y="393"/>
                  </a:lnTo>
                  <a:lnTo>
                    <a:pt x="118" y="392"/>
                  </a:lnTo>
                  <a:lnTo>
                    <a:pt x="127" y="390"/>
                  </a:lnTo>
                  <a:lnTo>
                    <a:pt x="140" y="385"/>
                  </a:lnTo>
                  <a:lnTo>
                    <a:pt x="151" y="378"/>
                  </a:lnTo>
                  <a:lnTo>
                    <a:pt x="161" y="371"/>
                  </a:lnTo>
                  <a:lnTo>
                    <a:pt x="170" y="363"/>
                  </a:lnTo>
                  <a:lnTo>
                    <a:pt x="178" y="354"/>
                  </a:lnTo>
                  <a:lnTo>
                    <a:pt x="185" y="346"/>
                  </a:lnTo>
                  <a:lnTo>
                    <a:pt x="190" y="342"/>
                  </a:lnTo>
                  <a:lnTo>
                    <a:pt x="195" y="337"/>
                  </a:lnTo>
                  <a:lnTo>
                    <a:pt x="201" y="330"/>
                  </a:lnTo>
                  <a:lnTo>
                    <a:pt x="208" y="323"/>
                  </a:lnTo>
                  <a:lnTo>
                    <a:pt x="218" y="311"/>
                  </a:lnTo>
                  <a:lnTo>
                    <a:pt x="231" y="298"/>
                  </a:lnTo>
                  <a:lnTo>
                    <a:pt x="237" y="292"/>
                  </a:lnTo>
                  <a:lnTo>
                    <a:pt x="244" y="289"/>
                  </a:lnTo>
                  <a:lnTo>
                    <a:pt x="249" y="286"/>
                  </a:lnTo>
                  <a:lnTo>
                    <a:pt x="254" y="286"/>
                  </a:lnTo>
                  <a:lnTo>
                    <a:pt x="264" y="291"/>
                  </a:lnTo>
                  <a:lnTo>
                    <a:pt x="275" y="294"/>
                  </a:lnTo>
                  <a:lnTo>
                    <a:pt x="287" y="299"/>
                  </a:lnTo>
                  <a:lnTo>
                    <a:pt x="300" y="302"/>
                  </a:lnTo>
                  <a:lnTo>
                    <a:pt x="314" y="303"/>
                  </a:lnTo>
                  <a:lnTo>
                    <a:pt x="328" y="303"/>
                  </a:lnTo>
                  <a:lnTo>
                    <a:pt x="335" y="302"/>
                  </a:lnTo>
                  <a:lnTo>
                    <a:pt x="342" y="299"/>
                  </a:lnTo>
                  <a:lnTo>
                    <a:pt x="349" y="297"/>
                  </a:lnTo>
                  <a:lnTo>
                    <a:pt x="356" y="293"/>
                  </a:lnTo>
                  <a:lnTo>
                    <a:pt x="360" y="292"/>
                  </a:lnTo>
                  <a:lnTo>
                    <a:pt x="363" y="293"/>
                  </a:lnTo>
                  <a:lnTo>
                    <a:pt x="368" y="294"/>
                  </a:lnTo>
                  <a:lnTo>
                    <a:pt x="372" y="297"/>
                  </a:lnTo>
                  <a:lnTo>
                    <a:pt x="383" y="304"/>
                  </a:lnTo>
                  <a:lnTo>
                    <a:pt x="396" y="312"/>
                  </a:lnTo>
                  <a:lnTo>
                    <a:pt x="411" y="323"/>
                  </a:lnTo>
                  <a:lnTo>
                    <a:pt x="429" y="332"/>
                  </a:lnTo>
                  <a:lnTo>
                    <a:pt x="437" y="337"/>
                  </a:lnTo>
                  <a:lnTo>
                    <a:pt x="448" y="342"/>
                  </a:lnTo>
                  <a:lnTo>
                    <a:pt x="457" y="345"/>
                  </a:lnTo>
                  <a:lnTo>
                    <a:pt x="469" y="349"/>
                  </a:lnTo>
                  <a:lnTo>
                    <a:pt x="492" y="352"/>
                  </a:lnTo>
                  <a:lnTo>
                    <a:pt x="519" y="354"/>
                  </a:lnTo>
                  <a:lnTo>
                    <a:pt x="548" y="356"/>
                  </a:lnTo>
                  <a:lnTo>
                    <a:pt x="578" y="356"/>
                  </a:lnTo>
                  <a:lnTo>
                    <a:pt x="610" y="353"/>
                  </a:lnTo>
                  <a:lnTo>
                    <a:pt x="642" y="350"/>
                  </a:lnTo>
                  <a:lnTo>
                    <a:pt x="672" y="345"/>
                  </a:lnTo>
                  <a:lnTo>
                    <a:pt x="704" y="339"/>
                  </a:lnTo>
                  <a:lnTo>
                    <a:pt x="716" y="336"/>
                  </a:lnTo>
                  <a:lnTo>
                    <a:pt x="726" y="331"/>
                  </a:lnTo>
                  <a:lnTo>
                    <a:pt x="738" y="326"/>
                  </a:lnTo>
                  <a:lnTo>
                    <a:pt x="749" y="320"/>
                  </a:lnTo>
                  <a:lnTo>
                    <a:pt x="770" y="307"/>
                  </a:lnTo>
                  <a:lnTo>
                    <a:pt x="790" y="293"/>
                  </a:lnTo>
                  <a:lnTo>
                    <a:pt x="809" y="277"/>
                  </a:lnTo>
                  <a:lnTo>
                    <a:pt x="826" y="259"/>
                  </a:lnTo>
                  <a:lnTo>
                    <a:pt x="843" y="242"/>
                  </a:lnTo>
                  <a:lnTo>
                    <a:pt x="859" y="225"/>
                  </a:lnTo>
                  <a:lnTo>
                    <a:pt x="870" y="213"/>
                  </a:lnTo>
                  <a:lnTo>
                    <a:pt x="879" y="203"/>
                  </a:lnTo>
                  <a:lnTo>
                    <a:pt x="889" y="194"/>
                  </a:lnTo>
                  <a:lnTo>
                    <a:pt x="897" y="186"/>
                  </a:lnTo>
                  <a:lnTo>
                    <a:pt x="905" y="178"/>
                  </a:lnTo>
                  <a:lnTo>
                    <a:pt x="914" y="171"/>
                  </a:lnTo>
                  <a:lnTo>
                    <a:pt x="921" y="163"/>
                  </a:lnTo>
                  <a:lnTo>
                    <a:pt x="926" y="155"/>
                  </a:lnTo>
                  <a:lnTo>
                    <a:pt x="938" y="138"/>
                  </a:lnTo>
                  <a:lnTo>
                    <a:pt x="948" y="123"/>
                  </a:lnTo>
                  <a:lnTo>
                    <a:pt x="955" y="110"/>
                  </a:lnTo>
                  <a:lnTo>
                    <a:pt x="963" y="98"/>
                  </a:lnTo>
                  <a:lnTo>
                    <a:pt x="970" y="89"/>
                  </a:lnTo>
                  <a:lnTo>
                    <a:pt x="979" y="80"/>
                  </a:lnTo>
                  <a:lnTo>
                    <a:pt x="983" y="79"/>
                  </a:lnTo>
                  <a:lnTo>
                    <a:pt x="985" y="77"/>
                  </a:lnTo>
                  <a:lnTo>
                    <a:pt x="989" y="77"/>
                  </a:lnTo>
                  <a:lnTo>
                    <a:pt x="991" y="77"/>
                  </a:lnTo>
                  <a:lnTo>
                    <a:pt x="998" y="78"/>
                  </a:lnTo>
                  <a:lnTo>
                    <a:pt x="1006" y="83"/>
                  </a:lnTo>
                  <a:lnTo>
                    <a:pt x="1017" y="89"/>
                  </a:lnTo>
                  <a:lnTo>
                    <a:pt x="1031" y="93"/>
                  </a:lnTo>
                  <a:lnTo>
                    <a:pt x="1046" y="98"/>
                  </a:lnTo>
                  <a:lnTo>
                    <a:pt x="1065" y="100"/>
                  </a:lnTo>
                  <a:lnTo>
                    <a:pt x="1073" y="100"/>
                  </a:lnTo>
                  <a:lnTo>
                    <a:pt x="1081" y="100"/>
                  </a:lnTo>
                  <a:lnTo>
                    <a:pt x="1088" y="99"/>
                  </a:lnTo>
                  <a:lnTo>
                    <a:pt x="1093" y="98"/>
                  </a:lnTo>
                  <a:lnTo>
                    <a:pt x="1105" y="93"/>
                  </a:lnTo>
                  <a:lnTo>
                    <a:pt x="1116" y="89"/>
                  </a:lnTo>
                  <a:lnTo>
                    <a:pt x="1125" y="82"/>
                  </a:lnTo>
                  <a:lnTo>
                    <a:pt x="1135" y="73"/>
                  </a:lnTo>
                  <a:lnTo>
                    <a:pt x="1142" y="66"/>
                  </a:lnTo>
                  <a:lnTo>
                    <a:pt x="1149" y="59"/>
                  </a:lnTo>
                  <a:lnTo>
                    <a:pt x="1155" y="52"/>
                  </a:lnTo>
                  <a:lnTo>
                    <a:pt x="1161" y="45"/>
                  </a:lnTo>
                  <a:lnTo>
                    <a:pt x="1168" y="40"/>
                  </a:lnTo>
                  <a:lnTo>
                    <a:pt x="1173" y="37"/>
                  </a:lnTo>
                  <a:lnTo>
                    <a:pt x="1177" y="36"/>
                  </a:lnTo>
                  <a:lnTo>
                    <a:pt x="1182" y="37"/>
                  </a:lnTo>
                  <a:lnTo>
                    <a:pt x="1186" y="38"/>
                  </a:lnTo>
                  <a:lnTo>
                    <a:pt x="1191" y="40"/>
                  </a:lnTo>
                  <a:lnTo>
                    <a:pt x="1203" y="49"/>
                  </a:lnTo>
                  <a:lnTo>
                    <a:pt x="1217" y="60"/>
                  </a:lnTo>
                  <a:lnTo>
                    <a:pt x="1229" y="70"/>
                  </a:lnTo>
                  <a:lnTo>
                    <a:pt x="1242" y="79"/>
                  </a:lnTo>
                  <a:lnTo>
                    <a:pt x="1255" y="89"/>
                  </a:lnTo>
                  <a:lnTo>
                    <a:pt x="1270" y="98"/>
                  </a:lnTo>
                  <a:lnTo>
                    <a:pt x="1284" y="104"/>
                  </a:lnTo>
                  <a:lnTo>
                    <a:pt x="1299" y="110"/>
                  </a:lnTo>
                  <a:lnTo>
                    <a:pt x="1315" y="113"/>
                  </a:lnTo>
                  <a:lnTo>
                    <a:pt x="1329" y="116"/>
                  </a:lnTo>
                  <a:lnTo>
                    <a:pt x="1360" y="118"/>
                  </a:lnTo>
                  <a:lnTo>
                    <a:pt x="1393" y="118"/>
                  </a:lnTo>
                  <a:lnTo>
                    <a:pt x="1408" y="119"/>
                  </a:lnTo>
                  <a:lnTo>
                    <a:pt x="1423" y="119"/>
                  </a:lnTo>
                  <a:lnTo>
                    <a:pt x="1437" y="119"/>
                  </a:lnTo>
                  <a:lnTo>
                    <a:pt x="1452" y="120"/>
                  </a:lnTo>
                  <a:lnTo>
                    <a:pt x="1478" y="123"/>
                  </a:lnTo>
                  <a:lnTo>
                    <a:pt x="1498" y="127"/>
                  </a:lnTo>
                  <a:lnTo>
                    <a:pt x="1517" y="132"/>
                  </a:lnTo>
                  <a:lnTo>
                    <a:pt x="1535" y="138"/>
                  </a:lnTo>
                  <a:lnTo>
                    <a:pt x="1551" y="144"/>
                  </a:lnTo>
                  <a:lnTo>
                    <a:pt x="1570" y="149"/>
                  </a:lnTo>
                  <a:lnTo>
                    <a:pt x="1591" y="155"/>
                  </a:lnTo>
                  <a:lnTo>
                    <a:pt x="1617" y="159"/>
                  </a:lnTo>
                  <a:lnTo>
                    <a:pt x="1643" y="164"/>
                  </a:lnTo>
                  <a:lnTo>
                    <a:pt x="1663" y="164"/>
                  </a:lnTo>
                  <a:lnTo>
                    <a:pt x="1671" y="164"/>
                  </a:lnTo>
                  <a:lnTo>
                    <a:pt x="1679" y="163"/>
                  </a:lnTo>
                  <a:lnTo>
                    <a:pt x="1686" y="162"/>
                  </a:lnTo>
                  <a:lnTo>
                    <a:pt x="1692" y="159"/>
                  </a:lnTo>
                  <a:lnTo>
                    <a:pt x="1698" y="156"/>
                  </a:lnTo>
                  <a:lnTo>
                    <a:pt x="1704" y="152"/>
                  </a:lnTo>
                  <a:lnTo>
                    <a:pt x="1709" y="149"/>
                  </a:lnTo>
                  <a:lnTo>
                    <a:pt x="1713" y="144"/>
                  </a:lnTo>
                  <a:lnTo>
                    <a:pt x="1722" y="132"/>
                  </a:lnTo>
                  <a:lnTo>
                    <a:pt x="1730" y="119"/>
                  </a:lnTo>
                  <a:lnTo>
                    <a:pt x="1734" y="110"/>
                  </a:lnTo>
                  <a:lnTo>
                    <a:pt x="1740" y="102"/>
                  </a:lnTo>
                  <a:lnTo>
                    <a:pt x="1744" y="96"/>
                  </a:lnTo>
                  <a:lnTo>
                    <a:pt x="1747" y="90"/>
                  </a:lnTo>
                  <a:lnTo>
                    <a:pt x="1756" y="78"/>
                  </a:lnTo>
                  <a:lnTo>
                    <a:pt x="1763" y="67"/>
                  </a:lnTo>
                  <a:lnTo>
                    <a:pt x="1769" y="59"/>
                  </a:lnTo>
                  <a:lnTo>
                    <a:pt x="1776" y="53"/>
                  </a:lnTo>
                  <a:lnTo>
                    <a:pt x="1783" y="49"/>
                  </a:lnTo>
                  <a:lnTo>
                    <a:pt x="1792" y="44"/>
                  </a:lnTo>
                  <a:lnTo>
                    <a:pt x="1803" y="42"/>
                  </a:lnTo>
                  <a:lnTo>
                    <a:pt x="1817" y="40"/>
                  </a:lnTo>
                  <a:lnTo>
                    <a:pt x="1824" y="40"/>
                  </a:lnTo>
                  <a:lnTo>
                    <a:pt x="1832" y="43"/>
                  </a:lnTo>
                  <a:lnTo>
                    <a:pt x="1839" y="46"/>
                  </a:lnTo>
                  <a:lnTo>
                    <a:pt x="1846" y="51"/>
                  </a:lnTo>
                  <a:lnTo>
                    <a:pt x="1860" y="65"/>
                  </a:lnTo>
                  <a:lnTo>
                    <a:pt x="1877" y="85"/>
                  </a:lnTo>
                  <a:lnTo>
                    <a:pt x="1886" y="97"/>
                  </a:lnTo>
                  <a:lnTo>
                    <a:pt x="1897" y="110"/>
                  </a:lnTo>
                  <a:lnTo>
                    <a:pt x="1909" y="122"/>
                  </a:lnTo>
                  <a:lnTo>
                    <a:pt x="1922" y="131"/>
                  </a:lnTo>
                  <a:lnTo>
                    <a:pt x="1929" y="136"/>
                  </a:lnTo>
                  <a:lnTo>
                    <a:pt x="1936" y="138"/>
                  </a:lnTo>
                  <a:lnTo>
                    <a:pt x="1943" y="140"/>
                  </a:lnTo>
                  <a:lnTo>
                    <a:pt x="1950" y="140"/>
                  </a:lnTo>
                  <a:lnTo>
                    <a:pt x="1957" y="140"/>
                  </a:lnTo>
                  <a:lnTo>
                    <a:pt x="1964" y="138"/>
                  </a:lnTo>
                  <a:lnTo>
                    <a:pt x="1970" y="136"/>
                  </a:lnTo>
                  <a:lnTo>
                    <a:pt x="1976" y="132"/>
                  </a:lnTo>
                  <a:lnTo>
                    <a:pt x="1987" y="124"/>
                  </a:lnTo>
                  <a:lnTo>
                    <a:pt x="1998" y="113"/>
                  </a:lnTo>
                  <a:lnTo>
                    <a:pt x="2007" y="102"/>
                  </a:lnTo>
                  <a:lnTo>
                    <a:pt x="2017" y="91"/>
                  </a:lnTo>
                  <a:lnTo>
                    <a:pt x="2024" y="82"/>
                  </a:lnTo>
                  <a:lnTo>
                    <a:pt x="2032" y="73"/>
                  </a:lnTo>
                  <a:lnTo>
                    <a:pt x="2039" y="65"/>
                  </a:lnTo>
                  <a:lnTo>
                    <a:pt x="2046" y="59"/>
                  </a:lnTo>
                  <a:lnTo>
                    <a:pt x="2060" y="49"/>
                  </a:lnTo>
                  <a:lnTo>
                    <a:pt x="2073" y="37"/>
                  </a:lnTo>
                  <a:lnTo>
                    <a:pt x="2091" y="22"/>
                  </a:lnTo>
                  <a:lnTo>
                    <a:pt x="2109" y="10"/>
                  </a:lnTo>
                  <a:lnTo>
                    <a:pt x="2117" y="5"/>
                  </a:lnTo>
                  <a:lnTo>
                    <a:pt x="2125" y="2"/>
                  </a:lnTo>
                  <a:lnTo>
                    <a:pt x="2133" y="0"/>
                  </a:lnTo>
                  <a:lnTo>
                    <a:pt x="2140" y="0"/>
                  </a:lnTo>
                  <a:lnTo>
                    <a:pt x="2145" y="2"/>
                  </a:lnTo>
                  <a:lnTo>
                    <a:pt x="2150" y="5"/>
                  </a:lnTo>
                  <a:lnTo>
                    <a:pt x="2153" y="9"/>
                  </a:lnTo>
                  <a:lnTo>
                    <a:pt x="2157" y="13"/>
                  </a:lnTo>
                  <a:lnTo>
                    <a:pt x="2161" y="23"/>
                  </a:lnTo>
                  <a:lnTo>
                    <a:pt x="2164" y="33"/>
                  </a:lnTo>
                  <a:lnTo>
                    <a:pt x="2165" y="45"/>
                  </a:lnTo>
                  <a:lnTo>
                    <a:pt x="2166" y="58"/>
                  </a:lnTo>
                  <a:lnTo>
                    <a:pt x="2165" y="72"/>
                  </a:lnTo>
                  <a:lnTo>
                    <a:pt x="2163" y="85"/>
                  </a:lnTo>
                  <a:lnTo>
                    <a:pt x="2159" y="99"/>
                  </a:lnTo>
                  <a:lnTo>
                    <a:pt x="2156" y="113"/>
                  </a:lnTo>
                  <a:lnTo>
                    <a:pt x="2152" y="124"/>
                  </a:lnTo>
                  <a:lnTo>
                    <a:pt x="2150" y="135"/>
                  </a:lnTo>
                  <a:lnTo>
                    <a:pt x="2150" y="144"/>
                  </a:lnTo>
                  <a:lnTo>
                    <a:pt x="2151" y="153"/>
                  </a:lnTo>
                  <a:lnTo>
                    <a:pt x="2153" y="162"/>
                  </a:lnTo>
                  <a:lnTo>
                    <a:pt x="2156" y="170"/>
                  </a:lnTo>
                  <a:lnTo>
                    <a:pt x="2160" y="178"/>
                  </a:lnTo>
                  <a:lnTo>
                    <a:pt x="2165" y="185"/>
                  </a:lnTo>
                  <a:lnTo>
                    <a:pt x="2176" y="199"/>
                  </a:lnTo>
                  <a:lnTo>
                    <a:pt x="2188" y="211"/>
                  </a:lnTo>
                  <a:lnTo>
                    <a:pt x="2201" y="222"/>
                  </a:lnTo>
                  <a:lnTo>
                    <a:pt x="2214" y="231"/>
                  </a:lnTo>
                  <a:lnTo>
                    <a:pt x="2228" y="242"/>
                  </a:lnTo>
                  <a:lnTo>
                    <a:pt x="2239" y="251"/>
                  </a:lnTo>
                  <a:lnTo>
                    <a:pt x="2251" y="263"/>
                  </a:lnTo>
                  <a:lnTo>
                    <a:pt x="2261" y="276"/>
                  </a:lnTo>
                  <a:lnTo>
                    <a:pt x="2270" y="287"/>
                  </a:lnTo>
                  <a:lnTo>
                    <a:pt x="2277" y="298"/>
                  </a:lnTo>
                  <a:lnTo>
                    <a:pt x="2280" y="307"/>
                  </a:lnTo>
                  <a:lnTo>
                    <a:pt x="2283" y="314"/>
                  </a:lnTo>
                  <a:lnTo>
                    <a:pt x="2284" y="320"/>
                  </a:lnTo>
                  <a:lnTo>
                    <a:pt x="2281" y="324"/>
                  </a:lnTo>
                  <a:lnTo>
                    <a:pt x="2277" y="331"/>
                  </a:lnTo>
                  <a:lnTo>
                    <a:pt x="2272" y="338"/>
                  </a:lnTo>
                  <a:lnTo>
                    <a:pt x="2270" y="346"/>
                  </a:lnTo>
                  <a:lnTo>
                    <a:pt x="2270" y="354"/>
                  </a:lnTo>
                  <a:lnTo>
                    <a:pt x="2271" y="364"/>
                  </a:lnTo>
                  <a:lnTo>
                    <a:pt x="2274" y="372"/>
                  </a:lnTo>
                  <a:lnTo>
                    <a:pt x="2279" y="380"/>
                  </a:lnTo>
                  <a:lnTo>
                    <a:pt x="2286" y="390"/>
                  </a:lnTo>
                  <a:lnTo>
                    <a:pt x="2294" y="399"/>
                  </a:lnTo>
                  <a:lnTo>
                    <a:pt x="2305" y="410"/>
                  </a:lnTo>
                  <a:lnTo>
                    <a:pt x="2317" y="420"/>
                  </a:lnTo>
                  <a:lnTo>
                    <a:pt x="2332" y="432"/>
                  </a:lnTo>
                  <a:lnTo>
                    <a:pt x="2337" y="436"/>
                  </a:lnTo>
                  <a:lnTo>
                    <a:pt x="2343" y="439"/>
                  </a:lnTo>
                  <a:lnTo>
                    <a:pt x="2373" y="463"/>
                  </a:lnTo>
                  <a:lnTo>
                    <a:pt x="2405" y="490"/>
                  </a:lnTo>
                  <a:lnTo>
                    <a:pt x="2420" y="505"/>
                  </a:lnTo>
                  <a:lnTo>
                    <a:pt x="2432" y="519"/>
                  </a:lnTo>
                  <a:lnTo>
                    <a:pt x="2438" y="527"/>
                  </a:lnTo>
                  <a:lnTo>
                    <a:pt x="2443" y="534"/>
                  </a:lnTo>
                  <a:lnTo>
                    <a:pt x="2446" y="543"/>
                  </a:lnTo>
                  <a:lnTo>
                    <a:pt x="2448" y="550"/>
                  </a:lnTo>
                  <a:lnTo>
                    <a:pt x="2450" y="553"/>
                  </a:lnTo>
                  <a:lnTo>
                    <a:pt x="2450" y="557"/>
                  </a:lnTo>
                  <a:lnTo>
                    <a:pt x="2448" y="560"/>
                  </a:lnTo>
                  <a:lnTo>
                    <a:pt x="2446" y="563"/>
                  </a:lnTo>
                  <a:lnTo>
                    <a:pt x="2438" y="569"/>
                  </a:lnTo>
                  <a:lnTo>
                    <a:pt x="2423" y="577"/>
                  </a:lnTo>
                  <a:lnTo>
                    <a:pt x="2408" y="584"/>
                  </a:lnTo>
                  <a:lnTo>
                    <a:pt x="2394" y="592"/>
                  </a:lnTo>
                  <a:lnTo>
                    <a:pt x="2390" y="598"/>
                  </a:lnTo>
                  <a:lnTo>
                    <a:pt x="2385" y="604"/>
                  </a:lnTo>
                  <a:lnTo>
                    <a:pt x="2383" y="611"/>
                  </a:lnTo>
                  <a:lnTo>
                    <a:pt x="2381" y="620"/>
                  </a:lnTo>
                  <a:lnTo>
                    <a:pt x="2381" y="627"/>
                  </a:lnTo>
                  <a:lnTo>
                    <a:pt x="2384" y="634"/>
                  </a:lnTo>
                  <a:lnTo>
                    <a:pt x="2387" y="640"/>
                  </a:lnTo>
                  <a:lnTo>
                    <a:pt x="2392" y="645"/>
                  </a:lnTo>
                  <a:lnTo>
                    <a:pt x="2399" y="650"/>
                  </a:lnTo>
                  <a:lnTo>
                    <a:pt x="2406" y="653"/>
                  </a:lnTo>
                  <a:lnTo>
                    <a:pt x="2416" y="656"/>
                  </a:lnTo>
                  <a:lnTo>
                    <a:pt x="2425" y="657"/>
                  </a:lnTo>
                  <a:lnTo>
                    <a:pt x="2446" y="657"/>
                  </a:lnTo>
                  <a:lnTo>
                    <a:pt x="2468" y="656"/>
                  </a:lnTo>
                  <a:lnTo>
                    <a:pt x="2484" y="654"/>
                  </a:lnTo>
                  <a:lnTo>
                    <a:pt x="2498" y="653"/>
                  </a:lnTo>
                  <a:lnTo>
                    <a:pt x="2510" y="654"/>
                  </a:lnTo>
                  <a:lnTo>
                    <a:pt x="2519" y="656"/>
                  </a:lnTo>
                  <a:lnTo>
                    <a:pt x="2527" y="658"/>
                  </a:lnTo>
                  <a:lnTo>
                    <a:pt x="2535" y="660"/>
                  </a:lnTo>
                  <a:lnTo>
                    <a:pt x="2545" y="664"/>
                  </a:lnTo>
                  <a:lnTo>
                    <a:pt x="2555" y="666"/>
                  </a:lnTo>
                  <a:lnTo>
                    <a:pt x="2568" y="669"/>
                  </a:lnTo>
                  <a:lnTo>
                    <a:pt x="2583" y="670"/>
                  </a:lnTo>
                  <a:lnTo>
                    <a:pt x="2594" y="667"/>
                  </a:lnTo>
                  <a:lnTo>
                    <a:pt x="2607" y="664"/>
                  </a:lnTo>
                  <a:lnTo>
                    <a:pt x="2621" y="658"/>
                  </a:lnTo>
                  <a:lnTo>
                    <a:pt x="2635" y="650"/>
                  </a:lnTo>
                  <a:lnTo>
                    <a:pt x="2666" y="631"/>
                  </a:lnTo>
                  <a:lnTo>
                    <a:pt x="2697" y="609"/>
                  </a:lnTo>
                  <a:lnTo>
                    <a:pt x="2710" y="599"/>
                  </a:lnTo>
                  <a:lnTo>
                    <a:pt x="2722" y="591"/>
                  </a:lnTo>
                  <a:lnTo>
                    <a:pt x="2733" y="584"/>
                  </a:lnTo>
                  <a:lnTo>
                    <a:pt x="2744" y="578"/>
                  </a:lnTo>
                  <a:lnTo>
                    <a:pt x="2754" y="572"/>
                  </a:lnTo>
                  <a:lnTo>
                    <a:pt x="2765" y="569"/>
                  </a:lnTo>
                  <a:lnTo>
                    <a:pt x="2775" y="567"/>
                  </a:lnTo>
                  <a:lnTo>
                    <a:pt x="2786" y="567"/>
                  </a:lnTo>
                  <a:lnTo>
                    <a:pt x="2798" y="569"/>
                  </a:lnTo>
                  <a:lnTo>
                    <a:pt x="2811" y="571"/>
                  </a:lnTo>
                  <a:lnTo>
                    <a:pt x="2824" y="576"/>
                  </a:lnTo>
                  <a:lnTo>
                    <a:pt x="2838" y="581"/>
                  </a:lnTo>
                  <a:lnTo>
                    <a:pt x="2839" y="593"/>
                  </a:lnTo>
                  <a:lnTo>
                    <a:pt x="2841" y="605"/>
                  </a:lnTo>
                  <a:lnTo>
                    <a:pt x="2846" y="617"/>
                  </a:lnTo>
                  <a:lnTo>
                    <a:pt x="2851" y="629"/>
                  </a:lnTo>
                  <a:lnTo>
                    <a:pt x="2857" y="641"/>
                  </a:lnTo>
                  <a:lnTo>
                    <a:pt x="2861" y="654"/>
                  </a:lnTo>
                  <a:lnTo>
                    <a:pt x="2864" y="663"/>
                  </a:lnTo>
                  <a:lnTo>
                    <a:pt x="2865" y="670"/>
                  </a:lnTo>
                  <a:lnTo>
                    <a:pt x="2866" y="678"/>
                  </a:lnTo>
                  <a:lnTo>
                    <a:pt x="2866" y="687"/>
                  </a:lnTo>
                  <a:lnTo>
                    <a:pt x="2866" y="701"/>
                  </a:lnTo>
                  <a:lnTo>
                    <a:pt x="2864" y="713"/>
                  </a:lnTo>
                  <a:lnTo>
                    <a:pt x="2859" y="724"/>
                  </a:lnTo>
                  <a:lnTo>
                    <a:pt x="2854" y="733"/>
                  </a:lnTo>
                  <a:lnTo>
                    <a:pt x="2850" y="741"/>
                  </a:lnTo>
                  <a:lnTo>
                    <a:pt x="2842" y="748"/>
                  </a:lnTo>
                  <a:lnTo>
                    <a:pt x="2837" y="756"/>
                  </a:lnTo>
                  <a:lnTo>
                    <a:pt x="2830" y="763"/>
                  </a:lnTo>
                  <a:lnTo>
                    <a:pt x="2821" y="770"/>
                  </a:lnTo>
                  <a:lnTo>
                    <a:pt x="2814" y="777"/>
                  </a:lnTo>
                  <a:lnTo>
                    <a:pt x="2807" y="786"/>
                  </a:lnTo>
                  <a:lnTo>
                    <a:pt x="2802" y="796"/>
                  </a:lnTo>
                  <a:lnTo>
                    <a:pt x="2798" y="808"/>
                  </a:lnTo>
                  <a:lnTo>
                    <a:pt x="2795" y="823"/>
                  </a:lnTo>
                  <a:lnTo>
                    <a:pt x="2794" y="837"/>
                  </a:lnTo>
                  <a:lnTo>
                    <a:pt x="2795" y="851"/>
                  </a:lnTo>
                  <a:lnTo>
                    <a:pt x="2798" y="865"/>
                  </a:lnTo>
                  <a:lnTo>
                    <a:pt x="2801" y="879"/>
                  </a:lnTo>
                  <a:lnTo>
                    <a:pt x="2807" y="893"/>
                  </a:lnTo>
                  <a:lnTo>
                    <a:pt x="2814" y="906"/>
                  </a:lnTo>
                  <a:lnTo>
                    <a:pt x="2822" y="918"/>
                  </a:lnTo>
                  <a:lnTo>
                    <a:pt x="2832" y="928"/>
                  </a:lnTo>
                  <a:lnTo>
                    <a:pt x="2842" y="938"/>
                  </a:lnTo>
                  <a:lnTo>
                    <a:pt x="2853" y="946"/>
                  </a:lnTo>
                  <a:lnTo>
                    <a:pt x="2865" y="953"/>
                  </a:lnTo>
                  <a:lnTo>
                    <a:pt x="2878" y="958"/>
                  </a:lnTo>
                  <a:lnTo>
                    <a:pt x="2891" y="961"/>
                  </a:lnTo>
                  <a:lnTo>
                    <a:pt x="2905" y="964"/>
                  </a:lnTo>
                  <a:lnTo>
                    <a:pt x="2919" y="966"/>
                  </a:lnTo>
                  <a:lnTo>
                    <a:pt x="2932" y="970"/>
                  </a:lnTo>
                  <a:lnTo>
                    <a:pt x="2946" y="974"/>
                  </a:lnTo>
                  <a:lnTo>
                    <a:pt x="2959" y="981"/>
                  </a:lnTo>
                  <a:lnTo>
                    <a:pt x="2986" y="995"/>
                  </a:lnTo>
                  <a:lnTo>
                    <a:pt x="3012" y="1012"/>
                  </a:lnTo>
                  <a:lnTo>
                    <a:pt x="3039" y="1030"/>
                  </a:lnTo>
                  <a:lnTo>
                    <a:pt x="3066" y="1044"/>
                  </a:lnTo>
                  <a:lnTo>
                    <a:pt x="3079" y="1050"/>
                  </a:lnTo>
                  <a:lnTo>
                    <a:pt x="3092" y="1053"/>
                  </a:lnTo>
                  <a:lnTo>
                    <a:pt x="3105" y="1057"/>
                  </a:lnTo>
                  <a:lnTo>
                    <a:pt x="3118" y="1058"/>
                  </a:lnTo>
                  <a:lnTo>
                    <a:pt x="3127" y="1058"/>
                  </a:lnTo>
                  <a:lnTo>
                    <a:pt x="3135" y="1059"/>
                  </a:lnTo>
                  <a:lnTo>
                    <a:pt x="3141" y="1061"/>
                  </a:lnTo>
                  <a:lnTo>
                    <a:pt x="3145" y="1065"/>
                  </a:lnTo>
                  <a:lnTo>
                    <a:pt x="3148" y="1070"/>
                  </a:lnTo>
                  <a:lnTo>
                    <a:pt x="3151" y="1074"/>
                  </a:lnTo>
                  <a:lnTo>
                    <a:pt x="3152" y="1081"/>
                  </a:lnTo>
                  <a:lnTo>
                    <a:pt x="3153" y="1088"/>
                  </a:lnTo>
                  <a:lnTo>
                    <a:pt x="3154" y="1105"/>
                  </a:lnTo>
                  <a:lnTo>
                    <a:pt x="3153" y="1124"/>
                  </a:lnTo>
                  <a:lnTo>
                    <a:pt x="3153" y="1134"/>
                  </a:lnTo>
                  <a:lnTo>
                    <a:pt x="3153" y="1146"/>
                  </a:lnTo>
                  <a:lnTo>
                    <a:pt x="3154" y="1157"/>
                  </a:lnTo>
                  <a:lnTo>
                    <a:pt x="3155" y="1168"/>
                  </a:lnTo>
                  <a:lnTo>
                    <a:pt x="3158" y="1179"/>
                  </a:lnTo>
                  <a:lnTo>
                    <a:pt x="3162" y="1190"/>
                  </a:lnTo>
                  <a:lnTo>
                    <a:pt x="3167" y="1200"/>
                  </a:lnTo>
                  <a:lnTo>
                    <a:pt x="3172" y="1211"/>
                  </a:lnTo>
                  <a:lnTo>
                    <a:pt x="3179" y="1221"/>
                  </a:lnTo>
                  <a:lnTo>
                    <a:pt x="3186" y="1231"/>
                  </a:lnTo>
                  <a:lnTo>
                    <a:pt x="3201" y="1251"/>
                  </a:lnTo>
                  <a:lnTo>
                    <a:pt x="3218" y="1270"/>
                  </a:lnTo>
                  <a:lnTo>
                    <a:pt x="3235" y="1288"/>
                  </a:lnTo>
                  <a:lnTo>
                    <a:pt x="3253" y="1306"/>
                  </a:lnTo>
                  <a:lnTo>
                    <a:pt x="3261" y="1313"/>
                  </a:lnTo>
                  <a:lnTo>
                    <a:pt x="3269" y="1319"/>
                  </a:lnTo>
                  <a:lnTo>
                    <a:pt x="3276" y="1322"/>
                  </a:lnTo>
                  <a:lnTo>
                    <a:pt x="3285" y="1325"/>
                  </a:lnTo>
                  <a:lnTo>
                    <a:pt x="3293" y="1327"/>
                  </a:lnTo>
                  <a:lnTo>
                    <a:pt x="3300" y="1327"/>
                  </a:lnTo>
                  <a:lnTo>
                    <a:pt x="3308" y="1327"/>
                  </a:lnTo>
                  <a:lnTo>
                    <a:pt x="3316" y="1326"/>
                  </a:lnTo>
                  <a:lnTo>
                    <a:pt x="3332" y="1321"/>
                  </a:lnTo>
                  <a:lnTo>
                    <a:pt x="3347" y="1314"/>
                  </a:lnTo>
                  <a:lnTo>
                    <a:pt x="3361" y="1307"/>
                  </a:lnTo>
                  <a:lnTo>
                    <a:pt x="3374" y="1299"/>
                  </a:lnTo>
                  <a:lnTo>
                    <a:pt x="3385" y="1293"/>
                  </a:lnTo>
                  <a:lnTo>
                    <a:pt x="3394" y="1288"/>
                  </a:lnTo>
                  <a:lnTo>
                    <a:pt x="3403" y="1284"/>
                  </a:lnTo>
                  <a:lnTo>
                    <a:pt x="3412" y="1280"/>
                  </a:lnTo>
                  <a:lnTo>
                    <a:pt x="3415" y="1279"/>
                  </a:lnTo>
                  <a:lnTo>
                    <a:pt x="3419" y="1279"/>
                  </a:lnTo>
                  <a:lnTo>
                    <a:pt x="3421" y="1282"/>
                  </a:lnTo>
                  <a:lnTo>
                    <a:pt x="3423" y="1287"/>
                  </a:lnTo>
                  <a:lnTo>
                    <a:pt x="3426" y="1294"/>
                  </a:lnTo>
                  <a:lnTo>
                    <a:pt x="3428" y="1301"/>
                  </a:lnTo>
                  <a:lnTo>
                    <a:pt x="3432" y="1319"/>
                  </a:lnTo>
                  <a:lnTo>
                    <a:pt x="3434" y="1334"/>
                  </a:lnTo>
                  <a:lnTo>
                    <a:pt x="3436" y="1348"/>
                  </a:lnTo>
                  <a:lnTo>
                    <a:pt x="3439" y="1361"/>
                  </a:lnTo>
                  <a:lnTo>
                    <a:pt x="3441" y="1373"/>
                  </a:lnTo>
                  <a:lnTo>
                    <a:pt x="3445" y="1385"/>
                  </a:lnTo>
                  <a:lnTo>
                    <a:pt x="3446" y="1390"/>
                  </a:lnTo>
                  <a:lnTo>
                    <a:pt x="3452" y="1405"/>
                  </a:lnTo>
                  <a:lnTo>
                    <a:pt x="3458" y="1424"/>
                  </a:lnTo>
                  <a:lnTo>
                    <a:pt x="3460" y="1432"/>
                  </a:lnTo>
                  <a:lnTo>
                    <a:pt x="3461" y="1440"/>
                  </a:lnTo>
                  <a:lnTo>
                    <a:pt x="3461" y="1446"/>
                  </a:lnTo>
                  <a:lnTo>
                    <a:pt x="3460" y="1450"/>
                  </a:lnTo>
                  <a:lnTo>
                    <a:pt x="3458" y="1451"/>
                  </a:lnTo>
                  <a:lnTo>
                    <a:pt x="3451" y="1452"/>
                  </a:lnTo>
                  <a:lnTo>
                    <a:pt x="3445" y="1452"/>
                  </a:lnTo>
                  <a:lnTo>
                    <a:pt x="3438" y="1453"/>
                  </a:lnTo>
                  <a:lnTo>
                    <a:pt x="3433" y="1455"/>
                  </a:lnTo>
                  <a:lnTo>
                    <a:pt x="3429" y="1458"/>
                  </a:lnTo>
                  <a:lnTo>
                    <a:pt x="3426" y="1461"/>
                  </a:lnTo>
                  <a:lnTo>
                    <a:pt x="3423" y="1466"/>
                  </a:lnTo>
                  <a:lnTo>
                    <a:pt x="3421" y="1471"/>
                  </a:lnTo>
                  <a:lnTo>
                    <a:pt x="3421" y="1477"/>
                  </a:lnTo>
                  <a:lnTo>
                    <a:pt x="3423" y="1481"/>
                  </a:lnTo>
                  <a:lnTo>
                    <a:pt x="3426" y="1487"/>
                  </a:lnTo>
                  <a:lnTo>
                    <a:pt x="3434" y="1498"/>
                  </a:lnTo>
                  <a:lnTo>
                    <a:pt x="3445" y="1508"/>
                  </a:lnTo>
                  <a:lnTo>
                    <a:pt x="3456" y="1520"/>
                  </a:lnTo>
                  <a:lnTo>
                    <a:pt x="3468" y="1533"/>
                  </a:lnTo>
                  <a:lnTo>
                    <a:pt x="3473" y="1540"/>
                  </a:lnTo>
                  <a:lnTo>
                    <a:pt x="3478" y="1547"/>
                  </a:lnTo>
                  <a:lnTo>
                    <a:pt x="3480" y="1553"/>
                  </a:lnTo>
                  <a:lnTo>
                    <a:pt x="3481" y="1560"/>
                  </a:lnTo>
                  <a:lnTo>
                    <a:pt x="3482" y="1562"/>
                  </a:lnTo>
                  <a:lnTo>
                    <a:pt x="3481" y="1566"/>
                  </a:lnTo>
                  <a:lnTo>
                    <a:pt x="3476" y="1568"/>
                  </a:lnTo>
                  <a:lnTo>
                    <a:pt x="3471" y="1569"/>
                  </a:lnTo>
                  <a:lnTo>
                    <a:pt x="3463" y="1569"/>
                  </a:lnTo>
                  <a:lnTo>
                    <a:pt x="3454" y="1571"/>
                  </a:lnTo>
                  <a:lnTo>
                    <a:pt x="3435" y="1569"/>
                  </a:lnTo>
                  <a:lnTo>
                    <a:pt x="3416" y="1567"/>
                  </a:lnTo>
                  <a:lnTo>
                    <a:pt x="3405" y="1566"/>
                  </a:lnTo>
                  <a:lnTo>
                    <a:pt x="3392" y="1566"/>
                  </a:lnTo>
                  <a:lnTo>
                    <a:pt x="3380" y="1565"/>
                  </a:lnTo>
                  <a:lnTo>
                    <a:pt x="3368" y="1565"/>
                  </a:lnTo>
                  <a:lnTo>
                    <a:pt x="3362" y="1565"/>
                  </a:lnTo>
                  <a:lnTo>
                    <a:pt x="3356" y="1566"/>
                  </a:lnTo>
                  <a:lnTo>
                    <a:pt x="3352" y="1567"/>
                  </a:lnTo>
                  <a:lnTo>
                    <a:pt x="3347" y="1569"/>
                  </a:lnTo>
                  <a:lnTo>
                    <a:pt x="3341" y="1574"/>
                  </a:lnTo>
                  <a:lnTo>
                    <a:pt x="3336" y="1579"/>
                  </a:lnTo>
                  <a:lnTo>
                    <a:pt x="3334" y="1582"/>
                  </a:lnTo>
                  <a:lnTo>
                    <a:pt x="3332" y="1587"/>
                  </a:lnTo>
                  <a:lnTo>
                    <a:pt x="3331" y="1592"/>
                  </a:lnTo>
                  <a:lnTo>
                    <a:pt x="3329" y="1597"/>
                  </a:lnTo>
                  <a:lnTo>
                    <a:pt x="3329" y="1607"/>
                  </a:lnTo>
                  <a:lnTo>
                    <a:pt x="3331" y="1618"/>
                  </a:lnTo>
                  <a:lnTo>
                    <a:pt x="3336" y="1644"/>
                  </a:lnTo>
                  <a:lnTo>
                    <a:pt x="3345" y="1672"/>
                  </a:lnTo>
                  <a:lnTo>
                    <a:pt x="3352" y="1692"/>
                  </a:lnTo>
                  <a:lnTo>
                    <a:pt x="3358" y="1712"/>
                  </a:lnTo>
                  <a:lnTo>
                    <a:pt x="3361" y="1732"/>
                  </a:lnTo>
                  <a:lnTo>
                    <a:pt x="3364" y="1749"/>
                  </a:lnTo>
                  <a:lnTo>
                    <a:pt x="3362" y="1759"/>
                  </a:lnTo>
                  <a:lnTo>
                    <a:pt x="3361" y="1768"/>
                  </a:lnTo>
                  <a:lnTo>
                    <a:pt x="3359" y="1778"/>
                  </a:lnTo>
                  <a:lnTo>
                    <a:pt x="3356" y="1786"/>
                  </a:lnTo>
                  <a:lnTo>
                    <a:pt x="3353" y="1795"/>
                  </a:lnTo>
                  <a:lnTo>
                    <a:pt x="3348" y="1804"/>
                  </a:lnTo>
                  <a:lnTo>
                    <a:pt x="3344" y="1812"/>
                  </a:lnTo>
                  <a:lnTo>
                    <a:pt x="3338" y="1820"/>
                  </a:lnTo>
                  <a:lnTo>
                    <a:pt x="3325" y="1836"/>
                  </a:lnTo>
                  <a:lnTo>
                    <a:pt x="3309" y="1854"/>
                  </a:lnTo>
                  <a:lnTo>
                    <a:pt x="3293" y="1871"/>
                  </a:lnTo>
                  <a:lnTo>
                    <a:pt x="3274" y="1888"/>
                  </a:lnTo>
                  <a:lnTo>
                    <a:pt x="3266" y="1898"/>
                  </a:lnTo>
                  <a:lnTo>
                    <a:pt x="3258" y="1906"/>
                  </a:lnTo>
                  <a:lnTo>
                    <a:pt x="3251" y="1911"/>
                  </a:lnTo>
                  <a:lnTo>
                    <a:pt x="3244" y="1915"/>
                  </a:lnTo>
                  <a:lnTo>
                    <a:pt x="3236" y="1918"/>
                  </a:lnTo>
                  <a:lnTo>
                    <a:pt x="3228" y="1920"/>
                  </a:lnTo>
                  <a:lnTo>
                    <a:pt x="3220" y="1920"/>
                  </a:lnTo>
                  <a:lnTo>
                    <a:pt x="3212" y="1920"/>
                  </a:lnTo>
                  <a:lnTo>
                    <a:pt x="3202" y="1919"/>
                  </a:lnTo>
                  <a:lnTo>
                    <a:pt x="3193" y="1916"/>
                  </a:lnTo>
                  <a:lnTo>
                    <a:pt x="3174" y="1911"/>
                  </a:lnTo>
                  <a:lnTo>
                    <a:pt x="3154" y="1902"/>
                  </a:lnTo>
                  <a:lnTo>
                    <a:pt x="3135" y="1893"/>
                  </a:lnTo>
                  <a:lnTo>
                    <a:pt x="3115" y="1884"/>
                  </a:lnTo>
                  <a:lnTo>
                    <a:pt x="3097" y="1874"/>
                  </a:lnTo>
                  <a:lnTo>
                    <a:pt x="3079" y="1866"/>
                  </a:lnTo>
                  <a:lnTo>
                    <a:pt x="3062" y="1860"/>
                  </a:lnTo>
                  <a:lnTo>
                    <a:pt x="3047" y="1855"/>
                  </a:lnTo>
                  <a:lnTo>
                    <a:pt x="3042" y="1854"/>
                  </a:lnTo>
                  <a:lnTo>
                    <a:pt x="3037" y="1854"/>
                  </a:lnTo>
                  <a:lnTo>
                    <a:pt x="3032" y="1855"/>
                  </a:lnTo>
                  <a:lnTo>
                    <a:pt x="3027" y="1856"/>
                  </a:lnTo>
                  <a:lnTo>
                    <a:pt x="3022" y="1858"/>
                  </a:lnTo>
                  <a:lnTo>
                    <a:pt x="3019" y="1860"/>
                  </a:lnTo>
                  <a:lnTo>
                    <a:pt x="3014" y="1864"/>
                  </a:lnTo>
                  <a:lnTo>
                    <a:pt x="3011" y="1867"/>
                  </a:lnTo>
                  <a:lnTo>
                    <a:pt x="3005" y="1875"/>
                  </a:lnTo>
                  <a:lnTo>
                    <a:pt x="2999" y="1885"/>
                  </a:lnTo>
                  <a:lnTo>
                    <a:pt x="2995" y="1896"/>
                  </a:lnTo>
                  <a:lnTo>
                    <a:pt x="2993" y="1911"/>
                  </a:lnTo>
                  <a:lnTo>
                    <a:pt x="2991" y="1925"/>
                  </a:lnTo>
                  <a:lnTo>
                    <a:pt x="2989" y="1940"/>
                  </a:lnTo>
                  <a:lnTo>
                    <a:pt x="2988" y="1956"/>
                  </a:lnTo>
                  <a:lnTo>
                    <a:pt x="2989" y="1974"/>
                  </a:lnTo>
                  <a:lnTo>
                    <a:pt x="2991" y="2008"/>
                  </a:lnTo>
                  <a:lnTo>
                    <a:pt x="2994" y="2041"/>
                  </a:lnTo>
                  <a:lnTo>
                    <a:pt x="2999" y="2071"/>
                  </a:lnTo>
                  <a:lnTo>
                    <a:pt x="3004" y="2096"/>
                  </a:lnTo>
                  <a:lnTo>
                    <a:pt x="2993" y="2096"/>
                  </a:lnTo>
                  <a:lnTo>
                    <a:pt x="2981" y="2096"/>
                  </a:lnTo>
                  <a:lnTo>
                    <a:pt x="2969" y="2096"/>
                  </a:lnTo>
                  <a:lnTo>
                    <a:pt x="2959" y="2095"/>
                  </a:lnTo>
                  <a:lnTo>
                    <a:pt x="2946" y="2095"/>
                  </a:lnTo>
                  <a:lnTo>
                    <a:pt x="2933" y="2094"/>
                  </a:lnTo>
                  <a:lnTo>
                    <a:pt x="2914" y="2094"/>
                  </a:lnTo>
                  <a:lnTo>
                    <a:pt x="2897" y="2094"/>
                  </a:lnTo>
                  <a:lnTo>
                    <a:pt x="2881" y="2094"/>
                  </a:lnTo>
                  <a:lnTo>
                    <a:pt x="2866" y="2095"/>
                  </a:lnTo>
                  <a:lnTo>
                    <a:pt x="2852" y="2098"/>
                  </a:lnTo>
                  <a:lnTo>
                    <a:pt x="2839" y="2101"/>
                  </a:lnTo>
                  <a:lnTo>
                    <a:pt x="2826" y="2107"/>
                  </a:lnTo>
                  <a:lnTo>
                    <a:pt x="2814" y="2115"/>
                  </a:lnTo>
                  <a:lnTo>
                    <a:pt x="2802" y="2126"/>
                  </a:lnTo>
                  <a:lnTo>
                    <a:pt x="2791" y="2136"/>
                  </a:lnTo>
                  <a:lnTo>
                    <a:pt x="2774" y="2153"/>
                  </a:lnTo>
                  <a:lnTo>
                    <a:pt x="2754" y="2169"/>
                  </a:lnTo>
                  <a:lnTo>
                    <a:pt x="2741" y="2178"/>
                  </a:lnTo>
                  <a:lnTo>
                    <a:pt x="2728" y="2186"/>
                  </a:lnTo>
                  <a:lnTo>
                    <a:pt x="2712" y="2193"/>
                  </a:lnTo>
                  <a:lnTo>
                    <a:pt x="2694" y="2200"/>
                  </a:lnTo>
                  <a:lnTo>
                    <a:pt x="2666" y="2212"/>
                  </a:lnTo>
                  <a:lnTo>
                    <a:pt x="2637" y="2226"/>
                  </a:lnTo>
                  <a:lnTo>
                    <a:pt x="2607" y="2243"/>
                  </a:lnTo>
                  <a:lnTo>
                    <a:pt x="2578" y="2261"/>
                  </a:lnTo>
                  <a:lnTo>
                    <a:pt x="2547" y="2281"/>
                  </a:lnTo>
                  <a:lnTo>
                    <a:pt x="2520" y="2300"/>
                  </a:lnTo>
                  <a:lnTo>
                    <a:pt x="2493" y="2320"/>
                  </a:lnTo>
                  <a:lnTo>
                    <a:pt x="2470" y="2339"/>
                  </a:lnTo>
                  <a:lnTo>
                    <a:pt x="2451" y="2355"/>
                  </a:lnTo>
                  <a:lnTo>
                    <a:pt x="2431" y="2373"/>
                  </a:lnTo>
                  <a:lnTo>
                    <a:pt x="2412" y="2393"/>
                  </a:lnTo>
                  <a:lnTo>
                    <a:pt x="2393" y="2414"/>
                  </a:lnTo>
                  <a:lnTo>
                    <a:pt x="2357" y="2456"/>
                  </a:lnTo>
                  <a:lnTo>
                    <a:pt x="2324" y="2498"/>
                  </a:lnTo>
                  <a:lnTo>
                    <a:pt x="2319" y="2506"/>
                  </a:lnTo>
                  <a:lnTo>
                    <a:pt x="2314" y="2513"/>
                  </a:lnTo>
                  <a:lnTo>
                    <a:pt x="2311" y="2520"/>
                  </a:lnTo>
                  <a:lnTo>
                    <a:pt x="2308" y="2527"/>
                  </a:lnTo>
                  <a:lnTo>
                    <a:pt x="2306" y="2533"/>
                  </a:lnTo>
                  <a:lnTo>
                    <a:pt x="2305" y="2540"/>
                  </a:lnTo>
                  <a:lnTo>
                    <a:pt x="2305" y="2546"/>
                  </a:lnTo>
                  <a:lnTo>
                    <a:pt x="2306" y="2552"/>
                  </a:lnTo>
                  <a:lnTo>
                    <a:pt x="2308" y="2563"/>
                  </a:lnTo>
                  <a:lnTo>
                    <a:pt x="2312" y="2575"/>
                  </a:lnTo>
                  <a:lnTo>
                    <a:pt x="2317" y="2586"/>
                  </a:lnTo>
                  <a:lnTo>
                    <a:pt x="2323" y="2596"/>
                  </a:lnTo>
                  <a:lnTo>
                    <a:pt x="2330" y="2609"/>
                  </a:lnTo>
                  <a:lnTo>
                    <a:pt x="2336" y="2622"/>
                  </a:lnTo>
                  <a:lnTo>
                    <a:pt x="2340" y="2637"/>
                  </a:lnTo>
                  <a:lnTo>
                    <a:pt x="2344" y="2654"/>
                  </a:lnTo>
                  <a:lnTo>
                    <a:pt x="2347" y="2676"/>
                  </a:lnTo>
                  <a:lnTo>
                    <a:pt x="2348" y="2699"/>
                  </a:lnTo>
                  <a:lnTo>
                    <a:pt x="2350" y="2720"/>
                  </a:lnTo>
                  <a:lnTo>
                    <a:pt x="2351" y="2740"/>
                  </a:lnTo>
                  <a:lnTo>
                    <a:pt x="2350" y="2759"/>
                  </a:lnTo>
                  <a:lnTo>
                    <a:pt x="2348" y="2775"/>
                  </a:lnTo>
                  <a:lnTo>
                    <a:pt x="2346" y="2790"/>
                  </a:lnTo>
                  <a:lnTo>
                    <a:pt x="2343" y="2802"/>
                  </a:lnTo>
                  <a:lnTo>
                    <a:pt x="2341" y="2807"/>
                  </a:lnTo>
                  <a:lnTo>
                    <a:pt x="2339" y="2810"/>
                  </a:lnTo>
                  <a:lnTo>
                    <a:pt x="2336" y="2814"/>
                  </a:lnTo>
                  <a:lnTo>
                    <a:pt x="2331" y="2816"/>
                  </a:lnTo>
                  <a:lnTo>
                    <a:pt x="2327" y="2816"/>
                  </a:lnTo>
                  <a:lnTo>
                    <a:pt x="2324" y="2816"/>
                  </a:lnTo>
                  <a:lnTo>
                    <a:pt x="2323" y="2816"/>
                  </a:lnTo>
                  <a:lnTo>
                    <a:pt x="2320" y="281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8" name="Google Shape;91;p1">
              <a:extLst>
                <a:ext uri="{FF2B5EF4-FFF2-40B4-BE49-F238E27FC236}">
                  <a16:creationId xmlns:a16="http://schemas.microsoft.com/office/drawing/2014/main" id="{686E0803-ECBB-5D11-440A-70364DD8A809}"/>
                </a:ext>
              </a:extLst>
            </p:cNvPr>
            <p:cNvSpPr/>
            <p:nvPr/>
          </p:nvSpPr>
          <p:spPr>
            <a:xfrm>
              <a:off x="4463891" y="4269475"/>
              <a:ext cx="1603228" cy="2263962"/>
            </a:xfrm>
            <a:custGeom>
              <a:avLst/>
              <a:gdLst/>
              <a:ahLst/>
              <a:cxnLst/>
              <a:rect l="l" t="t" r="r" b="b"/>
              <a:pathLst>
                <a:path w="3415" h="4820" extrusionOk="0">
                  <a:moveTo>
                    <a:pt x="3297" y="2568"/>
                  </a:moveTo>
                  <a:lnTo>
                    <a:pt x="3280" y="2567"/>
                  </a:lnTo>
                  <a:lnTo>
                    <a:pt x="3263" y="2564"/>
                  </a:lnTo>
                  <a:lnTo>
                    <a:pt x="3244" y="2562"/>
                  </a:lnTo>
                  <a:lnTo>
                    <a:pt x="3227" y="2560"/>
                  </a:lnTo>
                  <a:lnTo>
                    <a:pt x="3212" y="2558"/>
                  </a:lnTo>
                  <a:lnTo>
                    <a:pt x="3200" y="2557"/>
                  </a:lnTo>
                  <a:lnTo>
                    <a:pt x="3188" y="2557"/>
                  </a:lnTo>
                  <a:lnTo>
                    <a:pt x="3177" y="2557"/>
                  </a:lnTo>
                  <a:lnTo>
                    <a:pt x="3167" y="2558"/>
                  </a:lnTo>
                  <a:lnTo>
                    <a:pt x="3157" y="2561"/>
                  </a:lnTo>
                  <a:lnTo>
                    <a:pt x="3148" y="2563"/>
                  </a:lnTo>
                  <a:lnTo>
                    <a:pt x="3140" y="2565"/>
                  </a:lnTo>
                  <a:lnTo>
                    <a:pt x="3123" y="2572"/>
                  </a:lnTo>
                  <a:lnTo>
                    <a:pt x="3108" y="2583"/>
                  </a:lnTo>
                  <a:lnTo>
                    <a:pt x="3093" y="2594"/>
                  </a:lnTo>
                  <a:lnTo>
                    <a:pt x="3076" y="2607"/>
                  </a:lnTo>
                  <a:lnTo>
                    <a:pt x="3067" y="2614"/>
                  </a:lnTo>
                  <a:lnTo>
                    <a:pt x="3057" y="2620"/>
                  </a:lnTo>
                  <a:lnTo>
                    <a:pt x="3047" y="2625"/>
                  </a:lnTo>
                  <a:lnTo>
                    <a:pt x="3036" y="2631"/>
                  </a:lnTo>
                  <a:lnTo>
                    <a:pt x="3013" y="2641"/>
                  </a:lnTo>
                  <a:lnTo>
                    <a:pt x="2988" y="2648"/>
                  </a:lnTo>
                  <a:lnTo>
                    <a:pt x="2942" y="2660"/>
                  </a:lnTo>
                  <a:lnTo>
                    <a:pt x="2907" y="2669"/>
                  </a:lnTo>
                  <a:lnTo>
                    <a:pt x="2901" y="2671"/>
                  </a:lnTo>
                  <a:lnTo>
                    <a:pt x="2896" y="2675"/>
                  </a:lnTo>
                  <a:lnTo>
                    <a:pt x="2893" y="2678"/>
                  </a:lnTo>
                  <a:lnTo>
                    <a:pt x="2889" y="2683"/>
                  </a:lnTo>
                  <a:lnTo>
                    <a:pt x="2888" y="2688"/>
                  </a:lnTo>
                  <a:lnTo>
                    <a:pt x="2887" y="2694"/>
                  </a:lnTo>
                  <a:lnTo>
                    <a:pt x="2887" y="2700"/>
                  </a:lnTo>
                  <a:lnTo>
                    <a:pt x="2887" y="2707"/>
                  </a:lnTo>
                  <a:lnTo>
                    <a:pt x="2889" y="2735"/>
                  </a:lnTo>
                  <a:lnTo>
                    <a:pt x="2891" y="2763"/>
                  </a:lnTo>
                  <a:lnTo>
                    <a:pt x="2891" y="2795"/>
                  </a:lnTo>
                  <a:lnTo>
                    <a:pt x="2891" y="2835"/>
                  </a:lnTo>
                  <a:lnTo>
                    <a:pt x="2891" y="2855"/>
                  </a:lnTo>
                  <a:lnTo>
                    <a:pt x="2890" y="2876"/>
                  </a:lnTo>
                  <a:lnTo>
                    <a:pt x="2887" y="2896"/>
                  </a:lnTo>
                  <a:lnTo>
                    <a:pt x="2882" y="2915"/>
                  </a:lnTo>
                  <a:lnTo>
                    <a:pt x="2876" y="2930"/>
                  </a:lnTo>
                  <a:lnTo>
                    <a:pt x="2870" y="2943"/>
                  </a:lnTo>
                  <a:lnTo>
                    <a:pt x="2863" y="2952"/>
                  </a:lnTo>
                  <a:lnTo>
                    <a:pt x="2855" y="2961"/>
                  </a:lnTo>
                  <a:lnTo>
                    <a:pt x="2846" y="2968"/>
                  </a:lnTo>
                  <a:lnTo>
                    <a:pt x="2834" y="2974"/>
                  </a:lnTo>
                  <a:lnTo>
                    <a:pt x="2820" y="2981"/>
                  </a:lnTo>
                  <a:lnTo>
                    <a:pt x="2803" y="2988"/>
                  </a:lnTo>
                  <a:lnTo>
                    <a:pt x="2795" y="2991"/>
                  </a:lnTo>
                  <a:lnTo>
                    <a:pt x="2789" y="2996"/>
                  </a:lnTo>
                  <a:lnTo>
                    <a:pt x="2784" y="3001"/>
                  </a:lnTo>
                  <a:lnTo>
                    <a:pt x="2781" y="3005"/>
                  </a:lnTo>
                  <a:lnTo>
                    <a:pt x="2778" y="3010"/>
                  </a:lnTo>
                  <a:lnTo>
                    <a:pt x="2777" y="3016"/>
                  </a:lnTo>
                  <a:lnTo>
                    <a:pt x="2776" y="3022"/>
                  </a:lnTo>
                  <a:lnTo>
                    <a:pt x="2777" y="3026"/>
                  </a:lnTo>
                  <a:lnTo>
                    <a:pt x="2782" y="3051"/>
                  </a:lnTo>
                  <a:lnTo>
                    <a:pt x="2787" y="3076"/>
                  </a:lnTo>
                  <a:lnTo>
                    <a:pt x="2786" y="3083"/>
                  </a:lnTo>
                  <a:lnTo>
                    <a:pt x="2784" y="3090"/>
                  </a:lnTo>
                  <a:lnTo>
                    <a:pt x="2782" y="3097"/>
                  </a:lnTo>
                  <a:lnTo>
                    <a:pt x="2778" y="3105"/>
                  </a:lnTo>
                  <a:lnTo>
                    <a:pt x="2770" y="3122"/>
                  </a:lnTo>
                  <a:lnTo>
                    <a:pt x="2760" y="3138"/>
                  </a:lnTo>
                  <a:lnTo>
                    <a:pt x="2748" y="3154"/>
                  </a:lnTo>
                  <a:lnTo>
                    <a:pt x="2736" y="3168"/>
                  </a:lnTo>
                  <a:lnTo>
                    <a:pt x="2726" y="3179"/>
                  </a:lnTo>
                  <a:lnTo>
                    <a:pt x="2716" y="3186"/>
                  </a:lnTo>
                  <a:lnTo>
                    <a:pt x="2711" y="3190"/>
                  </a:lnTo>
                  <a:lnTo>
                    <a:pt x="2707" y="3196"/>
                  </a:lnTo>
                  <a:lnTo>
                    <a:pt x="2702" y="3202"/>
                  </a:lnTo>
                  <a:lnTo>
                    <a:pt x="2697" y="3209"/>
                  </a:lnTo>
                  <a:lnTo>
                    <a:pt x="2687" y="3226"/>
                  </a:lnTo>
                  <a:lnTo>
                    <a:pt x="2676" y="3245"/>
                  </a:lnTo>
                  <a:lnTo>
                    <a:pt x="2664" y="3264"/>
                  </a:lnTo>
                  <a:lnTo>
                    <a:pt x="2654" y="3283"/>
                  </a:lnTo>
                  <a:lnTo>
                    <a:pt x="2643" y="3298"/>
                  </a:lnTo>
                  <a:lnTo>
                    <a:pt x="2634" y="3309"/>
                  </a:lnTo>
                  <a:lnTo>
                    <a:pt x="2626" y="3318"/>
                  </a:lnTo>
                  <a:lnTo>
                    <a:pt x="2620" y="3326"/>
                  </a:lnTo>
                  <a:lnTo>
                    <a:pt x="2614" y="3336"/>
                  </a:lnTo>
                  <a:lnTo>
                    <a:pt x="2609" y="3343"/>
                  </a:lnTo>
                  <a:lnTo>
                    <a:pt x="2604" y="3350"/>
                  </a:lnTo>
                  <a:lnTo>
                    <a:pt x="2599" y="3355"/>
                  </a:lnTo>
                  <a:lnTo>
                    <a:pt x="2596" y="3356"/>
                  </a:lnTo>
                  <a:lnTo>
                    <a:pt x="2593" y="3357"/>
                  </a:lnTo>
                  <a:lnTo>
                    <a:pt x="2588" y="3357"/>
                  </a:lnTo>
                  <a:lnTo>
                    <a:pt x="2583" y="3357"/>
                  </a:lnTo>
                  <a:lnTo>
                    <a:pt x="2580" y="3355"/>
                  </a:lnTo>
                  <a:lnTo>
                    <a:pt x="2576" y="3353"/>
                  </a:lnTo>
                  <a:lnTo>
                    <a:pt x="2574" y="3352"/>
                  </a:lnTo>
                  <a:lnTo>
                    <a:pt x="2573" y="3350"/>
                  </a:lnTo>
                  <a:lnTo>
                    <a:pt x="2571" y="3345"/>
                  </a:lnTo>
                  <a:lnTo>
                    <a:pt x="2571" y="3339"/>
                  </a:lnTo>
                  <a:lnTo>
                    <a:pt x="2571" y="3332"/>
                  </a:lnTo>
                  <a:lnTo>
                    <a:pt x="2569" y="3325"/>
                  </a:lnTo>
                  <a:lnTo>
                    <a:pt x="2568" y="3322"/>
                  </a:lnTo>
                  <a:lnTo>
                    <a:pt x="2566" y="3318"/>
                  </a:lnTo>
                  <a:lnTo>
                    <a:pt x="2562" y="3315"/>
                  </a:lnTo>
                  <a:lnTo>
                    <a:pt x="2557" y="3310"/>
                  </a:lnTo>
                  <a:lnTo>
                    <a:pt x="2536" y="3293"/>
                  </a:lnTo>
                  <a:lnTo>
                    <a:pt x="2515" y="3272"/>
                  </a:lnTo>
                  <a:lnTo>
                    <a:pt x="2506" y="3262"/>
                  </a:lnTo>
                  <a:lnTo>
                    <a:pt x="2497" y="3250"/>
                  </a:lnTo>
                  <a:lnTo>
                    <a:pt x="2490" y="3237"/>
                  </a:lnTo>
                  <a:lnTo>
                    <a:pt x="2484" y="3224"/>
                  </a:lnTo>
                  <a:lnTo>
                    <a:pt x="2482" y="3211"/>
                  </a:lnTo>
                  <a:lnTo>
                    <a:pt x="2482" y="3199"/>
                  </a:lnTo>
                  <a:lnTo>
                    <a:pt x="2483" y="3190"/>
                  </a:lnTo>
                  <a:lnTo>
                    <a:pt x="2486" y="3181"/>
                  </a:lnTo>
                  <a:lnTo>
                    <a:pt x="2488" y="3171"/>
                  </a:lnTo>
                  <a:lnTo>
                    <a:pt x="2491" y="3163"/>
                  </a:lnTo>
                  <a:lnTo>
                    <a:pt x="2493" y="3155"/>
                  </a:lnTo>
                  <a:lnTo>
                    <a:pt x="2493" y="3146"/>
                  </a:lnTo>
                  <a:lnTo>
                    <a:pt x="2491" y="3143"/>
                  </a:lnTo>
                  <a:lnTo>
                    <a:pt x="2489" y="3138"/>
                  </a:lnTo>
                  <a:lnTo>
                    <a:pt x="2486" y="3135"/>
                  </a:lnTo>
                  <a:lnTo>
                    <a:pt x="2482" y="3131"/>
                  </a:lnTo>
                  <a:lnTo>
                    <a:pt x="2471" y="3125"/>
                  </a:lnTo>
                  <a:lnTo>
                    <a:pt x="2457" y="3119"/>
                  </a:lnTo>
                  <a:lnTo>
                    <a:pt x="2443" y="3112"/>
                  </a:lnTo>
                  <a:lnTo>
                    <a:pt x="2428" y="3106"/>
                  </a:lnTo>
                  <a:lnTo>
                    <a:pt x="2413" y="3098"/>
                  </a:lnTo>
                  <a:lnTo>
                    <a:pt x="2400" y="3090"/>
                  </a:lnTo>
                  <a:lnTo>
                    <a:pt x="2394" y="3085"/>
                  </a:lnTo>
                  <a:lnTo>
                    <a:pt x="2389" y="3081"/>
                  </a:lnTo>
                  <a:lnTo>
                    <a:pt x="2386" y="3075"/>
                  </a:lnTo>
                  <a:lnTo>
                    <a:pt x="2382" y="3069"/>
                  </a:lnTo>
                  <a:lnTo>
                    <a:pt x="2377" y="3056"/>
                  </a:lnTo>
                  <a:lnTo>
                    <a:pt x="2375" y="3042"/>
                  </a:lnTo>
                  <a:lnTo>
                    <a:pt x="2374" y="3029"/>
                  </a:lnTo>
                  <a:lnTo>
                    <a:pt x="2372" y="3017"/>
                  </a:lnTo>
                  <a:lnTo>
                    <a:pt x="2369" y="3008"/>
                  </a:lnTo>
                  <a:lnTo>
                    <a:pt x="2366" y="2999"/>
                  </a:lnTo>
                  <a:lnTo>
                    <a:pt x="2363" y="2997"/>
                  </a:lnTo>
                  <a:lnTo>
                    <a:pt x="2362" y="2996"/>
                  </a:lnTo>
                  <a:lnTo>
                    <a:pt x="2360" y="2996"/>
                  </a:lnTo>
                  <a:lnTo>
                    <a:pt x="2357" y="2997"/>
                  </a:lnTo>
                  <a:lnTo>
                    <a:pt x="2353" y="3002"/>
                  </a:lnTo>
                  <a:lnTo>
                    <a:pt x="2347" y="3008"/>
                  </a:lnTo>
                  <a:lnTo>
                    <a:pt x="2340" y="3014"/>
                  </a:lnTo>
                  <a:lnTo>
                    <a:pt x="2332" y="3019"/>
                  </a:lnTo>
                  <a:lnTo>
                    <a:pt x="2327" y="3022"/>
                  </a:lnTo>
                  <a:lnTo>
                    <a:pt x="2322" y="3023"/>
                  </a:lnTo>
                  <a:lnTo>
                    <a:pt x="2316" y="3023"/>
                  </a:lnTo>
                  <a:lnTo>
                    <a:pt x="2310" y="3023"/>
                  </a:lnTo>
                  <a:lnTo>
                    <a:pt x="2303" y="3022"/>
                  </a:lnTo>
                  <a:lnTo>
                    <a:pt x="2299" y="3019"/>
                  </a:lnTo>
                  <a:lnTo>
                    <a:pt x="2295" y="3017"/>
                  </a:lnTo>
                  <a:lnTo>
                    <a:pt x="2292" y="3014"/>
                  </a:lnTo>
                  <a:lnTo>
                    <a:pt x="2289" y="3010"/>
                  </a:lnTo>
                  <a:lnTo>
                    <a:pt x="2288" y="3005"/>
                  </a:lnTo>
                  <a:lnTo>
                    <a:pt x="2287" y="2999"/>
                  </a:lnTo>
                  <a:lnTo>
                    <a:pt x="2286" y="2995"/>
                  </a:lnTo>
                  <a:lnTo>
                    <a:pt x="2287" y="2969"/>
                  </a:lnTo>
                  <a:lnTo>
                    <a:pt x="2287" y="2943"/>
                  </a:lnTo>
                  <a:lnTo>
                    <a:pt x="2286" y="2936"/>
                  </a:lnTo>
                  <a:lnTo>
                    <a:pt x="2284" y="2931"/>
                  </a:lnTo>
                  <a:lnTo>
                    <a:pt x="2282" y="2928"/>
                  </a:lnTo>
                  <a:lnTo>
                    <a:pt x="2280" y="2924"/>
                  </a:lnTo>
                  <a:lnTo>
                    <a:pt x="2276" y="2923"/>
                  </a:lnTo>
                  <a:lnTo>
                    <a:pt x="2273" y="2921"/>
                  </a:lnTo>
                  <a:lnTo>
                    <a:pt x="2268" y="2921"/>
                  </a:lnTo>
                  <a:lnTo>
                    <a:pt x="2263" y="2921"/>
                  </a:lnTo>
                  <a:lnTo>
                    <a:pt x="2237" y="2925"/>
                  </a:lnTo>
                  <a:lnTo>
                    <a:pt x="2201" y="2934"/>
                  </a:lnTo>
                  <a:lnTo>
                    <a:pt x="2183" y="2938"/>
                  </a:lnTo>
                  <a:lnTo>
                    <a:pt x="2170" y="2943"/>
                  </a:lnTo>
                  <a:lnTo>
                    <a:pt x="2166" y="2947"/>
                  </a:lnTo>
                  <a:lnTo>
                    <a:pt x="2161" y="2949"/>
                  </a:lnTo>
                  <a:lnTo>
                    <a:pt x="2159" y="2952"/>
                  </a:lnTo>
                  <a:lnTo>
                    <a:pt x="2156" y="2956"/>
                  </a:lnTo>
                  <a:lnTo>
                    <a:pt x="2153" y="2964"/>
                  </a:lnTo>
                  <a:lnTo>
                    <a:pt x="2152" y="2974"/>
                  </a:lnTo>
                  <a:lnTo>
                    <a:pt x="2149" y="2987"/>
                  </a:lnTo>
                  <a:lnTo>
                    <a:pt x="2147" y="3001"/>
                  </a:lnTo>
                  <a:lnTo>
                    <a:pt x="2147" y="3009"/>
                  </a:lnTo>
                  <a:lnTo>
                    <a:pt x="2147" y="3017"/>
                  </a:lnTo>
                  <a:lnTo>
                    <a:pt x="2148" y="3024"/>
                  </a:lnTo>
                  <a:lnTo>
                    <a:pt x="2152" y="3032"/>
                  </a:lnTo>
                  <a:lnTo>
                    <a:pt x="2159" y="3048"/>
                  </a:lnTo>
                  <a:lnTo>
                    <a:pt x="2168" y="3062"/>
                  </a:lnTo>
                  <a:lnTo>
                    <a:pt x="2189" y="3089"/>
                  </a:lnTo>
                  <a:lnTo>
                    <a:pt x="2206" y="3112"/>
                  </a:lnTo>
                  <a:lnTo>
                    <a:pt x="2212" y="3122"/>
                  </a:lnTo>
                  <a:lnTo>
                    <a:pt x="2220" y="3132"/>
                  </a:lnTo>
                  <a:lnTo>
                    <a:pt x="2230" y="3143"/>
                  </a:lnTo>
                  <a:lnTo>
                    <a:pt x="2242" y="3152"/>
                  </a:lnTo>
                  <a:lnTo>
                    <a:pt x="2255" y="3162"/>
                  </a:lnTo>
                  <a:lnTo>
                    <a:pt x="2269" y="3170"/>
                  </a:lnTo>
                  <a:lnTo>
                    <a:pt x="2283" y="3176"/>
                  </a:lnTo>
                  <a:lnTo>
                    <a:pt x="2299" y="3182"/>
                  </a:lnTo>
                  <a:lnTo>
                    <a:pt x="2314" y="3186"/>
                  </a:lnTo>
                  <a:lnTo>
                    <a:pt x="2327" y="3192"/>
                  </a:lnTo>
                  <a:lnTo>
                    <a:pt x="2340" y="3198"/>
                  </a:lnTo>
                  <a:lnTo>
                    <a:pt x="2352" y="3205"/>
                  </a:lnTo>
                  <a:lnTo>
                    <a:pt x="2373" y="3219"/>
                  </a:lnTo>
                  <a:lnTo>
                    <a:pt x="2392" y="3234"/>
                  </a:lnTo>
                  <a:lnTo>
                    <a:pt x="2401" y="3239"/>
                  </a:lnTo>
                  <a:lnTo>
                    <a:pt x="2409" y="3245"/>
                  </a:lnTo>
                  <a:lnTo>
                    <a:pt x="2417" y="3252"/>
                  </a:lnTo>
                  <a:lnTo>
                    <a:pt x="2424" y="3261"/>
                  </a:lnTo>
                  <a:lnTo>
                    <a:pt x="2430" y="3269"/>
                  </a:lnTo>
                  <a:lnTo>
                    <a:pt x="2435" y="3278"/>
                  </a:lnTo>
                  <a:lnTo>
                    <a:pt x="2437" y="3290"/>
                  </a:lnTo>
                  <a:lnTo>
                    <a:pt x="2439" y="3302"/>
                  </a:lnTo>
                  <a:lnTo>
                    <a:pt x="2440" y="3308"/>
                  </a:lnTo>
                  <a:lnTo>
                    <a:pt x="2441" y="3315"/>
                  </a:lnTo>
                  <a:lnTo>
                    <a:pt x="2443" y="3322"/>
                  </a:lnTo>
                  <a:lnTo>
                    <a:pt x="2446" y="3329"/>
                  </a:lnTo>
                  <a:lnTo>
                    <a:pt x="2453" y="3344"/>
                  </a:lnTo>
                  <a:lnTo>
                    <a:pt x="2462" y="3359"/>
                  </a:lnTo>
                  <a:lnTo>
                    <a:pt x="2481" y="3385"/>
                  </a:lnTo>
                  <a:lnTo>
                    <a:pt x="2496" y="3404"/>
                  </a:lnTo>
                  <a:lnTo>
                    <a:pt x="2500" y="3406"/>
                  </a:lnTo>
                  <a:lnTo>
                    <a:pt x="2503" y="3408"/>
                  </a:lnTo>
                  <a:lnTo>
                    <a:pt x="2507" y="3408"/>
                  </a:lnTo>
                  <a:lnTo>
                    <a:pt x="2510" y="3406"/>
                  </a:lnTo>
                  <a:lnTo>
                    <a:pt x="2520" y="3403"/>
                  </a:lnTo>
                  <a:lnTo>
                    <a:pt x="2529" y="3397"/>
                  </a:lnTo>
                  <a:lnTo>
                    <a:pt x="2539" y="3391"/>
                  </a:lnTo>
                  <a:lnTo>
                    <a:pt x="2548" y="3384"/>
                  </a:lnTo>
                  <a:lnTo>
                    <a:pt x="2556" y="3378"/>
                  </a:lnTo>
                  <a:lnTo>
                    <a:pt x="2564" y="3376"/>
                  </a:lnTo>
                  <a:lnTo>
                    <a:pt x="2568" y="3376"/>
                  </a:lnTo>
                  <a:lnTo>
                    <a:pt x="2570" y="3377"/>
                  </a:lnTo>
                  <a:lnTo>
                    <a:pt x="2571" y="3379"/>
                  </a:lnTo>
                  <a:lnTo>
                    <a:pt x="2571" y="3383"/>
                  </a:lnTo>
                  <a:lnTo>
                    <a:pt x="2570" y="3392"/>
                  </a:lnTo>
                  <a:lnTo>
                    <a:pt x="2566" y="3404"/>
                  </a:lnTo>
                  <a:lnTo>
                    <a:pt x="2560" y="3418"/>
                  </a:lnTo>
                  <a:lnTo>
                    <a:pt x="2553" y="3431"/>
                  </a:lnTo>
                  <a:lnTo>
                    <a:pt x="2546" y="3444"/>
                  </a:lnTo>
                  <a:lnTo>
                    <a:pt x="2537" y="3455"/>
                  </a:lnTo>
                  <a:lnTo>
                    <a:pt x="2529" y="3464"/>
                  </a:lnTo>
                  <a:lnTo>
                    <a:pt x="2519" y="3473"/>
                  </a:lnTo>
                  <a:lnTo>
                    <a:pt x="2507" y="3484"/>
                  </a:lnTo>
                  <a:lnTo>
                    <a:pt x="2493" y="3493"/>
                  </a:lnTo>
                  <a:lnTo>
                    <a:pt x="2464" y="3513"/>
                  </a:lnTo>
                  <a:lnTo>
                    <a:pt x="2437" y="3532"/>
                  </a:lnTo>
                  <a:lnTo>
                    <a:pt x="2424" y="3545"/>
                  </a:lnTo>
                  <a:lnTo>
                    <a:pt x="2410" y="3560"/>
                  </a:lnTo>
                  <a:lnTo>
                    <a:pt x="2396" y="3580"/>
                  </a:lnTo>
                  <a:lnTo>
                    <a:pt x="2381" y="3602"/>
                  </a:lnTo>
                  <a:lnTo>
                    <a:pt x="2355" y="3645"/>
                  </a:lnTo>
                  <a:lnTo>
                    <a:pt x="2334" y="3683"/>
                  </a:lnTo>
                  <a:lnTo>
                    <a:pt x="2322" y="3700"/>
                  </a:lnTo>
                  <a:lnTo>
                    <a:pt x="2306" y="3723"/>
                  </a:lnTo>
                  <a:lnTo>
                    <a:pt x="2286" y="3745"/>
                  </a:lnTo>
                  <a:lnTo>
                    <a:pt x="2264" y="3769"/>
                  </a:lnTo>
                  <a:lnTo>
                    <a:pt x="2226" y="3809"/>
                  </a:lnTo>
                  <a:lnTo>
                    <a:pt x="2203" y="3831"/>
                  </a:lnTo>
                  <a:lnTo>
                    <a:pt x="2186" y="3845"/>
                  </a:lnTo>
                  <a:lnTo>
                    <a:pt x="2159" y="3865"/>
                  </a:lnTo>
                  <a:lnTo>
                    <a:pt x="2146" y="3873"/>
                  </a:lnTo>
                  <a:lnTo>
                    <a:pt x="2133" y="3879"/>
                  </a:lnTo>
                  <a:lnTo>
                    <a:pt x="2127" y="3880"/>
                  </a:lnTo>
                  <a:lnTo>
                    <a:pt x="2122" y="3882"/>
                  </a:lnTo>
                  <a:lnTo>
                    <a:pt x="2119" y="3880"/>
                  </a:lnTo>
                  <a:lnTo>
                    <a:pt x="2116" y="3879"/>
                  </a:lnTo>
                  <a:lnTo>
                    <a:pt x="2114" y="3877"/>
                  </a:lnTo>
                  <a:lnTo>
                    <a:pt x="2115" y="3873"/>
                  </a:lnTo>
                  <a:lnTo>
                    <a:pt x="2116" y="3870"/>
                  </a:lnTo>
                  <a:lnTo>
                    <a:pt x="2120" y="3866"/>
                  </a:lnTo>
                  <a:lnTo>
                    <a:pt x="2128" y="3859"/>
                  </a:lnTo>
                  <a:lnTo>
                    <a:pt x="2140" y="3851"/>
                  </a:lnTo>
                  <a:lnTo>
                    <a:pt x="2152" y="3842"/>
                  </a:lnTo>
                  <a:lnTo>
                    <a:pt x="2163" y="3833"/>
                  </a:lnTo>
                  <a:lnTo>
                    <a:pt x="2173" y="3826"/>
                  </a:lnTo>
                  <a:lnTo>
                    <a:pt x="2179" y="3818"/>
                  </a:lnTo>
                  <a:lnTo>
                    <a:pt x="2180" y="3815"/>
                  </a:lnTo>
                  <a:lnTo>
                    <a:pt x="2180" y="3809"/>
                  </a:lnTo>
                  <a:lnTo>
                    <a:pt x="2180" y="3803"/>
                  </a:lnTo>
                  <a:lnTo>
                    <a:pt x="2179" y="3796"/>
                  </a:lnTo>
                  <a:lnTo>
                    <a:pt x="2174" y="3780"/>
                  </a:lnTo>
                  <a:lnTo>
                    <a:pt x="2168" y="3766"/>
                  </a:lnTo>
                  <a:lnTo>
                    <a:pt x="2165" y="3759"/>
                  </a:lnTo>
                  <a:lnTo>
                    <a:pt x="2161" y="3753"/>
                  </a:lnTo>
                  <a:lnTo>
                    <a:pt x="2156" y="3750"/>
                  </a:lnTo>
                  <a:lnTo>
                    <a:pt x="2153" y="3746"/>
                  </a:lnTo>
                  <a:lnTo>
                    <a:pt x="2148" y="3745"/>
                  </a:lnTo>
                  <a:lnTo>
                    <a:pt x="2145" y="3746"/>
                  </a:lnTo>
                  <a:lnTo>
                    <a:pt x="2140" y="3749"/>
                  </a:lnTo>
                  <a:lnTo>
                    <a:pt x="2136" y="3755"/>
                  </a:lnTo>
                  <a:lnTo>
                    <a:pt x="2130" y="3769"/>
                  </a:lnTo>
                  <a:lnTo>
                    <a:pt x="2126" y="3783"/>
                  </a:lnTo>
                  <a:lnTo>
                    <a:pt x="2123" y="3797"/>
                  </a:lnTo>
                  <a:lnTo>
                    <a:pt x="2121" y="3810"/>
                  </a:lnTo>
                  <a:lnTo>
                    <a:pt x="2117" y="3822"/>
                  </a:lnTo>
                  <a:lnTo>
                    <a:pt x="2114" y="3831"/>
                  </a:lnTo>
                  <a:lnTo>
                    <a:pt x="2110" y="3835"/>
                  </a:lnTo>
                  <a:lnTo>
                    <a:pt x="2107" y="3838"/>
                  </a:lnTo>
                  <a:lnTo>
                    <a:pt x="2102" y="3840"/>
                  </a:lnTo>
                  <a:lnTo>
                    <a:pt x="2096" y="3842"/>
                  </a:lnTo>
                  <a:lnTo>
                    <a:pt x="2092" y="3843"/>
                  </a:lnTo>
                  <a:lnTo>
                    <a:pt x="2086" y="3843"/>
                  </a:lnTo>
                  <a:lnTo>
                    <a:pt x="2081" y="3840"/>
                  </a:lnTo>
                  <a:lnTo>
                    <a:pt x="2076" y="3838"/>
                  </a:lnTo>
                  <a:lnTo>
                    <a:pt x="2067" y="3831"/>
                  </a:lnTo>
                  <a:lnTo>
                    <a:pt x="2059" y="3823"/>
                  </a:lnTo>
                  <a:lnTo>
                    <a:pt x="2050" y="3813"/>
                  </a:lnTo>
                  <a:lnTo>
                    <a:pt x="2042" y="3805"/>
                  </a:lnTo>
                  <a:lnTo>
                    <a:pt x="2037" y="3802"/>
                  </a:lnTo>
                  <a:lnTo>
                    <a:pt x="2032" y="3799"/>
                  </a:lnTo>
                  <a:lnTo>
                    <a:pt x="2027" y="3797"/>
                  </a:lnTo>
                  <a:lnTo>
                    <a:pt x="2021" y="3796"/>
                  </a:lnTo>
                  <a:lnTo>
                    <a:pt x="2015" y="3796"/>
                  </a:lnTo>
                  <a:lnTo>
                    <a:pt x="2009" y="3797"/>
                  </a:lnTo>
                  <a:lnTo>
                    <a:pt x="2003" y="3798"/>
                  </a:lnTo>
                  <a:lnTo>
                    <a:pt x="1999" y="3800"/>
                  </a:lnTo>
                  <a:lnTo>
                    <a:pt x="1989" y="3807"/>
                  </a:lnTo>
                  <a:lnTo>
                    <a:pt x="1981" y="3816"/>
                  </a:lnTo>
                  <a:lnTo>
                    <a:pt x="1974" y="3825"/>
                  </a:lnTo>
                  <a:lnTo>
                    <a:pt x="1968" y="3836"/>
                  </a:lnTo>
                  <a:lnTo>
                    <a:pt x="1963" y="3847"/>
                  </a:lnTo>
                  <a:lnTo>
                    <a:pt x="1961" y="3858"/>
                  </a:lnTo>
                  <a:lnTo>
                    <a:pt x="1956" y="3887"/>
                  </a:lnTo>
                  <a:lnTo>
                    <a:pt x="1948" y="3926"/>
                  </a:lnTo>
                  <a:lnTo>
                    <a:pt x="1942" y="3944"/>
                  </a:lnTo>
                  <a:lnTo>
                    <a:pt x="1936" y="3959"/>
                  </a:lnTo>
                  <a:lnTo>
                    <a:pt x="1933" y="3965"/>
                  </a:lnTo>
                  <a:lnTo>
                    <a:pt x="1928" y="3970"/>
                  </a:lnTo>
                  <a:lnTo>
                    <a:pt x="1923" y="3973"/>
                  </a:lnTo>
                  <a:lnTo>
                    <a:pt x="1919" y="3975"/>
                  </a:lnTo>
                  <a:lnTo>
                    <a:pt x="1907" y="3973"/>
                  </a:lnTo>
                  <a:lnTo>
                    <a:pt x="1893" y="3971"/>
                  </a:lnTo>
                  <a:lnTo>
                    <a:pt x="1878" y="3966"/>
                  </a:lnTo>
                  <a:lnTo>
                    <a:pt x="1861" y="3962"/>
                  </a:lnTo>
                  <a:lnTo>
                    <a:pt x="1846" y="3957"/>
                  </a:lnTo>
                  <a:lnTo>
                    <a:pt x="1832" y="3953"/>
                  </a:lnTo>
                  <a:lnTo>
                    <a:pt x="1826" y="3953"/>
                  </a:lnTo>
                  <a:lnTo>
                    <a:pt x="1819" y="3953"/>
                  </a:lnTo>
                  <a:lnTo>
                    <a:pt x="1814" y="3953"/>
                  </a:lnTo>
                  <a:lnTo>
                    <a:pt x="1809" y="3956"/>
                  </a:lnTo>
                  <a:lnTo>
                    <a:pt x="1806" y="3958"/>
                  </a:lnTo>
                  <a:lnTo>
                    <a:pt x="1803" y="3962"/>
                  </a:lnTo>
                  <a:lnTo>
                    <a:pt x="1802" y="3966"/>
                  </a:lnTo>
                  <a:lnTo>
                    <a:pt x="1801" y="3972"/>
                  </a:lnTo>
                  <a:lnTo>
                    <a:pt x="1801" y="3983"/>
                  </a:lnTo>
                  <a:lnTo>
                    <a:pt x="1803" y="3996"/>
                  </a:lnTo>
                  <a:lnTo>
                    <a:pt x="1807" y="4009"/>
                  </a:lnTo>
                  <a:lnTo>
                    <a:pt x="1812" y="4020"/>
                  </a:lnTo>
                  <a:lnTo>
                    <a:pt x="1818" y="4031"/>
                  </a:lnTo>
                  <a:lnTo>
                    <a:pt x="1822" y="4037"/>
                  </a:lnTo>
                  <a:lnTo>
                    <a:pt x="1828" y="4042"/>
                  </a:lnTo>
                  <a:lnTo>
                    <a:pt x="1839" y="4045"/>
                  </a:lnTo>
                  <a:lnTo>
                    <a:pt x="1850" y="4047"/>
                  </a:lnTo>
                  <a:lnTo>
                    <a:pt x="1865" y="4051"/>
                  </a:lnTo>
                  <a:lnTo>
                    <a:pt x="1878" y="4053"/>
                  </a:lnTo>
                  <a:lnTo>
                    <a:pt x="1890" y="4056"/>
                  </a:lnTo>
                  <a:lnTo>
                    <a:pt x="1895" y="4058"/>
                  </a:lnTo>
                  <a:lnTo>
                    <a:pt x="1900" y="4059"/>
                  </a:lnTo>
                  <a:lnTo>
                    <a:pt x="1905" y="4062"/>
                  </a:lnTo>
                  <a:lnTo>
                    <a:pt x="1907" y="4064"/>
                  </a:lnTo>
                  <a:lnTo>
                    <a:pt x="1909" y="4067"/>
                  </a:lnTo>
                  <a:lnTo>
                    <a:pt x="1909" y="4070"/>
                  </a:lnTo>
                  <a:lnTo>
                    <a:pt x="1909" y="4073"/>
                  </a:lnTo>
                  <a:lnTo>
                    <a:pt x="1907" y="4077"/>
                  </a:lnTo>
                  <a:lnTo>
                    <a:pt x="1901" y="4084"/>
                  </a:lnTo>
                  <a:lnTo>
                    <a:pt x="1892" y="4091"/>
                  </a:lnTo>
                  <a:lnTo>
                    <a:pt x="1867" y="4107"/>
                  </a:lnTo>
                  <a:lnTo>
                    <a:pt x="1840" y="4123"/>
                  </a:lnTo>
                  <a:lnTo>
                    <a:pt x="1815" y="4139"/>
                  </a:lnTo>
                  <a:lnTo>
                    <a:pt x="1795" y="4154"/>
                  </a:lnTo>
                  <a:lnTo>
                    <a:pt x="1785" y="4160"/>
                  </a:lnTo>
                  <a:lnTo>
                    <a:pt x="1775" y="4166"/>
                  </a:lnTo>
                  <a:lnTo>
                    <a:pt x="1769" y="4167"/>
                  </a:lnTo>
                  <a:lnTo>
                    <a:pt x="1765" y="4169"/>
                  </a:lnTo>
                  <a:lnTo>
                    <a:pt x="1759" y="4169"/>
                  </a:lnTo>
                  <a:lnTo>
                    <a:pt x="1754" y="4169"/>
                  </a:lnTo>
                  <a:lnTo>
                    <a:pt x="1748" y="4167"/>
                  </a:lnTo>
                  <a:lnTo>
                    <a:pt x="1742" y="4164"/>
                  </a:lnTo>
                  <a:lnTo>
                    <a:pt x="1736" y="4159"/>
                  </a:lnTo>
                  <a:lnTo>
                    <a:pt x="1729" y="4154"/>
                  </a:lnTo>
                  <a:lnTo>
                    <a:pt x="1718" y="4139"/>
                  </a:lnTo>
                  <a:lnTo>
                    <a:pt x="1705" y="4123"/>
                  </a:lnTo>
                  <a:lnTo>
                    <a:pt x="1680" y="4086"/>
                  </a:lnTo>
                  <a:lnTo>
                    <a:pt x="1659" y="4058"/>
                  </a:lnTo>
                  <a:lnTo>
                    <a:pt x="1654" y="4052"/>
                  </a:lnTo>
                  <a:lnTo>
                    <a:pt x="1651" y="4045"/>
                  </a:lnTo>
                  <a:lnTo>
                    <a:pt x="1648" y="4037"/>
                  </a:lnTo>
                  <a:lnTo>
                    <a:pt x="1647" y="4029"/>
                  </a:lnTo>
                  <a:lnTo>
                    <a:pt x="1647" y="4010"/>
                  </a:lnTo>
                  <a:lnTo>
                    <a:pt x="1648" y="3990"/>
                  </a:lnTo>
                  <a:lnTo>
                    <a:pt x="1656" y="3947"/>
                  </a:lnTo>
                  <a:lnTo>
                    <a:pt x="1662" y="3911"/>
                  </a:lnTo>
                  <a:lnTo>
                    <a:pt x="1663" y="3903"/>
                  </a:lnTo>
                  <a:lnTo>
                    <a:pt x="1662" y="3895"/>
                  </a:lnTo>
                  <a:lnTo>
                    <a:pt x="1662" y="3889"/>
                  </a:lnTo>
                  <a:lnTo>
                    <a:pt x="1660" y="3882"/>
                  </a:lnTo>
                  <a:lnTo>
                    <a:pt x="1658" y="3876"/>
                  </a:lnTo>
                  <a:lnTo>
                    <a:pt x="1655" y="3871"/>
                  </a:lnTo>
                  <a:lnTo>
                    <a:pt x="1652" y="3866"/>
                  </a:lnTo>
                  <a:lnTo>
                    <a:pt x="1648" y="3863"/>
                  </a:lnTo>
                  <a:lnTo>
                    <a:pt x="1645" y="3860"/>
                  </a:lnTo>
                  <a:lnTo>
                    <a:pt x="1640" y="3859"/>
                  </a:lnTo>
                  <a:lnTo>
                    <a:pt x="1635" y="3858"/>
                  </a:lnTo>
                  <a:lnTo>
                    <a:pt x="1632" y="3858"/>
                  </a:lnTo>
                  <a:lnTo>
                    <a:pt x="1627" y="3860"/>
                  </a:lnTo>
                  <a:lnTo>
                    <a:pt x="1621" y="3863"/>
                  </a:lnTo>
                  <a:lnTo>
                    <a:pt x="1616" y="3866"/>
                  </a:lnTo>
                  <a:lnTo>
                    <a:pt x="1612" y="3871"/>
                  </a:lnTo>
                  <a:lnTo>
                    <a:pt x="1605" y="3883"/>
                  </a:lnTo>
                  <a:lnTo>
                    <a:pt x="1599" y="3892"/>
                  </a:lnTo>
                  <a:lnTo>
                    <a:pt x="1596" y="3903"/>
                  </a:lnTo>
                  <a:lnTo>
                    <a:pt x="1594" y="3915"/>
                  </a:lnTo>
                  <a:lnTo>
                    <a:pt x="1595" y="3940"/>
                  </a:lnTo>
                  <a:lnTo>
                    <a:pt x="1598" y="3978"/>
                  </a:lnTo>
                  <a:lnTo>
                    <a:pt x="1598" y="3998"/>
                  </a:lnTo>
                  <a:lnTo>
                    <a:pt x="1595" y="4015"/>
                  </a:lnTo>
                  <a:lnTo>
                    <a:pt x="1592" y="4027"/>
                  </a:lnTo>
                  <a:lnTo>
                    <a:pt x="1587" y="4040"/>
                  </a:lnTo>
                  <a:lnTo>
                    <a:pt x="1581" y="4052"/>
                  </a:lnTo>
                  <a:lnTo>
                    <a:pt x="1575" y="4065"/>
                  </a:lnTo>
                  <a:lnTo>
                    <a:pt x="1569" y="4079"/>
                  </a:lnTo>
                  <a:lnTo>
                    <a:pt x="1565" y="4097"/>
                  </a:lnTo>
                  <a:lnTo>
                    <a:pt x="1561" y="4118"/>
                  </a:lnTo>
                  <a:lnTo>
                    <a:pt x="1559" y="4142"/>
                  </a:lnTo>
                  <a:lnTo>
                    <a:pt x="1558" y="4167"/>
                  </a:lnTo>
                  <a:lnTo>
                    <a:pt x="1558" y="4193"/>
                  </a:lnTo>
                  <a:lnTo>
                    <a:pt x="1559" y="4218"/>
                  </a:lnTo>
                  <a:lnTo>
                    <a:pt x="1561" y="4242"/>
                  </a:lnTo>
                  <a:lnTo>
                    <a:pt x="1565" y="4262"/>
                  </a:lnTo>
                  <a:lnTo>
                    <a:pt x="1568" y="4277"/>
                  </a:lnTo>
                  <a:lnTo>
                    <a:pt x="1571" y="4282"/>
                  </a:lnTo>
                  <a:lnTo>
                    <a:pt x="1574" y="4285"/>
                  </a:lnTo>
                  <a:lnTo>
                    <a:pt x="1578" y="4289"/>
                  </a:lnTo>
                  <a:lnTo>
                    <a:pt x="1581" y="4290"/>
                  </a:lnTo>
                  <a:lnTo>
                    <a:pt x="1586" y="4290"/>
                  </a:lnTo>
                  <a:lnTo>
                    <a:pt x="1591" y="4289"/>
                  </a:lnTo>
                  <a:lnTo>
                    <a:pt x="1595" y="4287"/>
                  </a:lnTo>
                  <a:lnTo>
                    <a:pt x="1600" y="4284"/>
                  </a:lnTo>
                  <a:lnTo>
                    <a:pt x="1609" y="4277"/>
                  </a:lnTo>
                  <a:lnTo>
                    <a:pt x="1620" y="4269"/>
                  </a:lnTo>
                  <a:lnTo>
                    <a:pt x="1629" y="4259"/>
                  </a:lnTo>
                  <a:lnTo>
                    <a:pt x="1639" y="4250"/>
                  </a:lnTo>
                  <a:lnTo>
                    <a:pt x="1659" y="4230"/>
                  </a:lnTo>
                  <a:lnTo>
                    <a:pt x="1680" y="4211"/>
                  </a:lnTo>
                  <a:lnTo>
                    <a:pt x="1685" y="4207"/>
                  </a:lnTo>
                  <a:lnTo>
                    <a:pt x="1689" y="4205"/>
                  </a:lnTo>
                  <a:lnTo>
                    <a:pt x="1693" y="4204"/>
                  </a:lnTo>
                  <a:lnTo>
                    <a:pt x="1696" y="4203"/>
                  </a:lnTo>
                  <a:lnTo>
                    <a:pt x="1700" y="4203"/>
                  </a:lnTo>
                  <a:lnTo>
                    <a:pt x="1702" y="4205"/>
                  </a:lnTo>
                  <a:lnTo>
                    <a:pt x="1703" y="4207"/>
                  </a:lnTo>
                  <a:lnTo>
                    <a:pt x="1705" y="4212"/>
                  </a:lnTo>
                  <a:lnTo>
                    <a:pt x="1703" y="4218"/>
                  </a:lnTo>
                  <a:lnTo>
                    <a:pt x="1701" y="4224"/>
                  </a:lnTo>
                  <a:lnTo>
                    <a:pt x="1699" y="4231"/>
                  </a:lnTo>
                  <a:lnTo>
                    <a:pt x="1694" y="4238"/>
                  </a:lnTo>
                  <a:lnTo>
                    <a:pt x="1682" y="4253"/>
                  </a:lnTo>
                  <a:lnTo>
                    <a:pt x="1668" y="4269"/>
                  </a:lnTo>
                  <a:lnTo>
                    <a:pt x="1640" y="4296"/>
                  </a:lnTo>
                  <a:lnTo>
                    <a:pt x="1619" y="4313"/>
                  </a:lnTo>
                  <a:lnTo>
                    <a:pt x="1613" y="4319"/>
                  </a:lnTo>
                  <a:lnTo>
                    <a:pt x="1606" y="4327"/>
                  </a:lnTo>
                  <a:lnTo>
                    <a:pt x="1600" y="4338"/>
                  </a:lnTo>
                  <a:lnTo>
                    <a:pt x="1595" y="4350"/>
                  </a:lnTo>
                  <a:lnTo>
                    <a:pt x="1592" y="4364"/>
                  </a:lnTo>
                  <a:lnTo>
                    <a:pt x="1589" y="4378"/>
                  </a:lnTo>
                  <a:lnTo>
                    <a:pt x="1589" y="4385"/>
                  </a:lnTo>
                  <a:lnTo>
                    <a:pt x="1589" y="4393"/>
                  </a:lnTo>
                  <a:lnTo>
                    <a:pt x="1591" y="4400"/>
                  </a:lnTo>
                  <a:lnTo>
                    <a:pt x="1592" y="4409"/>
                  </a:lnTo>
                  <a:lnTo>
                    <a:pt x="1593" y="4412"/>
                  </a:lnTo>
                  <a:lnTo>
                    <a:pt x="1595" y="4416"/>
                  </a:lnTo>
                  <a:lnTo>
                    <a:pt x="1598" y="4418"/>
                  </a:lnTo>
                  <a:lnTo>
                    <a:pt x="1600" y="4420"/>
                  </a:lnTo>
                  <a:lnTo>
                    <a:pt x="1607" y="4424"/>
                  </a:lnTo>
                  <a:lnTo>
                    <a:pt x="1614" y="4425"/>
                  </a:lnTo>
                  <a:lnTo>
                    <a:pt x="1623" y="4425"/>
                  </a:lnTo>
                  <a:lnTo>
                    <a:pt x="1633" y="4424"/>
                  </a:lnTo>
                  <a:lnTo>
                    <a:pt x="1643" y="4423"/>
                  </a:lnTo>
                  <a:lnTo>
                    <a:pt x="1654" y="4419"/>
                  </a:lnTo>
                  <a:lnTo>
                    <a:pt x="1675" y="4413"/>
                  </a:lnTo>
                  <a:lnTo>
                    <a:pt x="1695" y="4407"/>
                  </a:lnTo>
                  <a:lnTo>
                    <a:pt x="1705" y="4405"/>
                  </a:lnTo>
                  <a:lnTo>
                    <a:pt x="1712" y="4403"/>
                  </a:lnTo>
                  <a:lnTo>
                    <a:pt x="1719" y="4401"/>
                  </a:lnTo>
                  <a:lnTo>
                    <a:pt x="1723" y="4401"/>
                  </a:lnTo>
                  <a:lnTo>
                    <a:pt x="1727" y="4404"/>
                  </a:lnTo>
                  <a:lnTo>
                    <a:pt x="1730" y="4410"/>
                  </a:lnTo>
                  <a:lnTo>
                    <a:pt x="1733" y="4417"/>
                  </a:lnTo>
                  <a:lnTo>
                    <a:pt x="1735" y="4427"/>
                  </a:lnTo>
                  <a:lnTo>
                    <a:pt x="1739" y="4452"/>
                  </a:lnTo>
                  <a:lnTo>
                    <a:pt x="1740" y="4480"/>
                  </a:lnTo>
                  <a:lnTo>
                    <a:pt x="1741" y="4511"/>
                  </a:lnTo>
                  <a:lnTo>
                    <a:pt x="1741" y="4541"/>
                  </a:lnTo>
                  <a:lnTo>
                    <a:pt x="1741" y="4567"/>
                  </a:lnTo>
                  <a:lnTo>
                    <a:pt x="1741" y="4587"/>
                  </a:lnTo>
                  <a:lnTo>
                    <a:pt x="1741" y="4596"/>
                  </a:lnTo>
                  <a:lnTo>
                    <a:pt x="1739" y="4606"/>
                  </a:lnTo>
                  <a:lnTo>
                    <a:pt x="1738" y="4617"/>
                  </a:lnTo>
                  <a:lnTo>
                    <a:pt x="1734" y="4628"/>
                  </a:lnTo>
                  <a:lnTo>
                    <a:pt x="1727" y="4654"/>
                  </a:lnTo>
                  <a:lnTo>
                    <a:pt x="1719" y="4681"/>
                  </a:lnTo>
                  <a:lnTo>
                    <a:pt x="1701" y="4727"/>
                  </a:lnTo>
                  <a:lnTo>
                    <a:pt x="1692" y="4751"/>
                  </a:lnTo>
                  <a:lnTo>
                    <a:pt x="1682" y="4766"/>
                  </a:lnTo>
                  <a:lnTo>
                    <a:pt x="1665" y="4791"/>
                  </a:lnTo>
                  <a:lnTo>
                    <a:pt x="1655" y="4803"/>
                  </a:lnTo>
                  <a:lnTo>
                    <a:pt x="1646" y="4812"/>
                  </a:lnTo>
                  <a:lnTo>
                    <a:pt x="1641" y="4816"/>
                  </a:lnTo>
                  <a:lnTo>
                    <a:pt x="1638" y="4819"/>
                  </a:lnTo>
                  <a:lnTo>
                    <a:pt x="1634" y="4820"/>
                  </a:lnTo>
                  <a:lnTo>
                    <a:pt x="1632" y="4820"/>
                  </a:lnTo>
                  <a:lnTo>
                    <a:pt x="1629" y="4819"/>
                  </a:lnTo>
                  <a:lnTo>
                    <a:pt x="1627" y="4818"/>
                  </a:lnTo>
                  <a:lnTo>
                    <a:pt x="1626" y="4816"/>
                  </a:lnTo>
                  <a:lnTo>
                    <a:pt x="1626" y="4812"/>
                  </a:lnTo>
                  <a:lnTo>
                    <a:pt x="1625" y="4804"/>
                  </a:lnTo>
                  <a:lnTo>
                    <a:pt x="1625" y="4793"/>
                  </a:lnTo>
                  <a:lnTo>
                    <a:pt x="1626" y="4767"/>
                  </a:lnTo>
                  <a:lnTo>
                    <a:pt x="1628" y="4738"/>
                  </a:lnTo>
                  <a:lnTo>
                    <a:pt x="1627" y="4718"/>
                  </a:lnTo>
                  <a:lnTo>
                    <a:pt x="1623" y="4693"/>
                  </a:lnTo>
                  <a:lnTo>
                    <a:pt x="1618" y="4665"/>
                  </a:lnTo>
                  <a:lnTo>
                    <a:pt x="1609" y="4634"/>
                  </a:lnTo>
                  <a:lnTo>
                    <a:pt x="1603" y="4619"/>
                  </a:lnTo>
                  <a:lnTo>
                    <a:pt x="1598" y="4604"/>
                  </a:lnTo>
                  <a:lnTo>
                    <a:pt x="1592" y="4590"/>
                  </a:lnTo>
                  <a:lnTo>
                    <a:pt x="1585" y="4577"/>
                  </a:lnTo>
                  <a:lnTo>
                    <a:pt x="1578" y="4564"/>
                  </a:lnTo>
                  <a:lnTo>
                    <a:pt x="1569" y="4552"/>
                  </a:lnTo>
                  <a:lnTo>
                    <a:pt x="1561" y="4541"/>
                  </a:lnTo>
                  <a:lnTo>
                    <a:pt x="1552" y="4533"/>
                  </a:lnTo>
                  <a:lnTo>
                    <a:pt x="1534" y="4519"/>
                  </a:lnTo>
                  <a:lnTo>
                    <a:pt x="1516" y="4507"/>
                  </a:lnTo>
                  <a:lnTo>
                    <a:pt x="1500" y="4498"/>
                  </a:lnTo>
                  <a:lnTo>
                    <a:pt x="1483" y="4490"/>
                  </a:lnTo>
                  <a:lnTo>
                    <a:pt x="1451" y="4473"/>
                  </a:lnTo>
                  <a:lnTo>
                    <a:pt x="1413" y="4454"/>
                  </a:lnTo>
                  <a:lnTo>
                    <a:pt x="1402" y="4450"/>
                  </a:lnTo>
                  <a:lnTo>
                    <a:pt x="1393" y="4446"/>
                  </a:lnTo>
                  <a:lnTo>
                    <a:pt x="1384" y="4444"/>
                  </a:lnTo>
                  <a:lnTo>
                    <a:pt x="1375" y="4441"/>
                  </a:lnTo>
                  <a:lnTo>
                    <a:pt x="1359" y="4440"/>
                  </a:lnTo>
                  <a:lnTo>
                    <a:pt x="1342" y="4440"/>
                  </a:lnTo>
                  <a:lnTo>
                    <a:pt x="1326" y="4441"/>
                  </a:lnTo>
                  <a:lnTo>
                    <a:pt x="1308" y="4443"/>
                  </a:lnTo>
                  <a:lnTo>
                    <a:pt x="1291" y="4443"/>
                  </a:lnTo>
                  <a:lnTo>
                    <a:pt x="1272" y="4441"/>
                  </a:lnTo>
                  <a:lnTo>
                    <a:pt x="1251" y="4439"/>
                  </a:lnTo>
                  <a:lnTo>
                    <a:pt x="1231" y="4439"/>
                  </a:lnTo>
                  <a:lnTo>
                    <a:pt x="1211" y="4440"/>
                  </a:lnTo>
                  <a:lnTo>
                    <a:pt x="1191" y="4444"/>
                  </a:lnTo>
                  <a:lnTo>
                    <a:pt x="1180" y="4446"/>
                  </a:lnTo>
                  <a:lnTo>
                    <a:pt x="1171" y="4450"/>
                  </a:lnTo>
                  <a:lnTo>
                    <a:pt x="1162" y="4453"/>
                  </a:lnTo>
                  <a:lnTo>
                    <a:pt x="1153" y="4457"/>
                  </a:lnTo>
                  <a:lnTo>
                    <a:pt x="1145" y="4461"/>
                  </a:lnTo>
                  <a:lnTo>
                    <a:pt x="1137" y="4467"/>
                  </a:lnTo>
                  <a:lnTo>
                    <a:pt x="1128" y="4473"/>
                  </a:lnTo>
                  <a:lnTo>
                    <a:pt x="1121" y="4479"/>
                  </a:lnTo>
                  <a:lnTo>
                    <a:pt x="1107" y="4492"/>
                  </a:lnTo>
                  <a:lnTo>
                    <a:pt x="1095" y="4504"/>
                  </a:lnTo>
                  <a:lnTo>
                    <a:pt x="1084" y="4513"/>
                  </a:lnTo>
                  <a:lnTo>
                    <a:pt x="1072" y="4523"/>
                  </a:lnTo>
                  <a:lnTo>
                    <a:pt x="1059" y="4530"/>
                  </a:lnTo>
                  <a:lnTo>
                    <a:pt x="1045" y="4537"/>
                  </a:lnTo>
                  <a:lnTo>
                    <a:pt x="1028" y="4541"/>
                  </a:lnTo>
                  <a:lnTo>
                    <a:pt x="1008" y="4546"/>
                  </a:lnTo>
                  <a:lnTo>
                    <a:pt x="987" y="4552"/>
                  </a:lnTo>
                  <a:lnTo>
                    <a:pt x="967" y="4559"/>
                  </a:lnTo>
                  <a:lnTo>
                    <a:pt x="946" y="4569"/>
                  </a:lnTo>
                  <a:lnTo>
                    <a:pt x="926" y="4579"/>
                  </a:lnTo>
                  <a:lnTo>
                    <a:pt x="907" y="4592"/>
                  </a:lnTo>
                  <a:lnTo>
                    <a:pt x="890" y="4605"/>
                  </a:lnTo>
                  <a:lnTo>
                    <a:pt x="873" y="4619"/>
                  </a:lnTo>
                  <a:lnTo>
                    <a:pt x="859" y="4634"/>
                  </a:lnTo>
                  <a:lnTo>
                    <a:pt x="852" y="4641"/>
                  </a:lnTo>
                  <a:lnTo>
                    <a:pt x="845" y="4647"/>
                  </a:lnTo>
                  <a:lnTo>
                    <a:pt x="838" y="4653"/>
                  </a:lnTo>
                  <a:lnTo>
                    <a:pt x="830" y="4657"/>
                  </a:lnTo>
                  <a:lnTo>
                    <a:pt x="822" y="4661"/>
                  </a:lnTo>
                  <a:lnTo>
                    <a:pt x="814" y="4664"/>
                  </a:lnTo>
                  <a:lnTo>
                    <a:pt x="807" y="4666"/>
                  </a:lnTo>
                  <a:lnTo>
                    <a:pt x="799" y="4667"/>
                  </a:lnTo>
                  <a:lnTo>
                    <a:pt x="785" y="4670"/>
                  </a:lnTo>
                  <a:lnTo>
                    <a:pt x="770" y="4668"/>
                  </a:lnTo>
                  <a:lnTo>
                    <a:pt x="757" y="4665"/>
                  </a:lnTo>
                  <a:lnTo>
                    <a:pt x="744" y="4661"/>
                  </a:lnTo>
                  <a:lnTo>
                    <a:pt x="739" y="4658"/>
                  </a:lnTo>
                  <a:lnTo>
                    <a:pt x="734" y="4653"/>
                  </a:lnTo>
                  <a:lnTo>
                    <a:pt x="731" y="4647"/>
                  </a:lnTo>
                  <a:lnTo>
                    <a:pt x="728" y="4640"/>
                  </a:lnTo>
                  <a:lnTo>
                    <a:pt x="725" y="4624"/>
                  </a:lnTo>
                  <a:lnTo>
                    <a:pt x="724" y="4604"/>
                  </a:lnTo>
                  <a:lnTo>
                    <a:pt x="723" y="4584"/>
                  </a:lnTo>
                  <a:lnTo>
                    <a:pt x="721" y="4563"/>
                  </a:lnTo>
                  <a:lnTo>
                    <a:pt x="720" y="4553"/>
                  </a:lnTo>
                  <a:lnTo>
                    <a:pt x="719" y="4544"/>
                  </a:lnTo>
                  <a:lnTo>
                    <a:pt x="718" y="4534"/>
                  </a:lnTo>
                  <a:lnTo>
                    <a:pt x="714" y="4526"/>
                  </a:lnTo>
                  <a:lnTo>
                    <a:pt x="713" y="4523"/>
                  </a:lnTo>
                  <a:lnTo>
                    <a:pt x="712" y="4520"/>
                  </a:lnTo>
                  <a:lnTo>
                    <a:pt x="710" y="4519"/>
                  </a:lnTo>
                  <a:lnTo>
                    <a:pt x="707" y="4518"/>
                  </a:lnTo>
                  <a:lnTo>
                    <a:pt x="705" y="4518"/>
                  </a:lnTo>
                  <a:lnTo>
                    <a:pt x="704" y="4518"/>
                  </a:lnTo>
                  <a:lnTo>
                    <a:pt x="701" y="4519"/>
                  </a:lnTo>
                  <a:lnTo>
                    <a:pt x="698" y="4521"/>
                  </a:lnTo>
                  <a:lnTo>
                    <a:pt x="693" y="4526"/>
                  </a:lnTo>
                  <a:lnTo>
                    <a:pt x="687" y="4534"/>
                  </a:lnTo>
                  <a:lnTo>
                    <a:pt x="683" y="4543"/>
                  </a:lnTo>
                  <a:lnTo>
                    <a:pt x="677" y="4553"/>
                  </a:lnTo>
                  <a:lnTo>
                    <a:pt x="666" y="4578"/>
                  </a:lnTo>
                  <a:lnTo>
                    <a:pt x="655" y="4604"/>
                  </a:lnTo>
                  <a:lnTo>
                    <a:pt x="648" y="4631"/>
                  </a:lnTo>
                  <a:lnTo>
                    <a:pt x="643" y="4654"/>
                  </a:lnTo>
                  <a:lnTo>
                    <a:pt x="640" y="4676"/>
                  </a:lnTo>
                  <a:lnTo>
                    <a:pt x="638" y="4697"/>
                  </a:lnTo>
                  <a:lnTo>
                    <a:pt x="634" y="4716"/>
                  </a:lnTo>
                  <a:lnTo>
                    <a:pt x="630" y="4733"/>
                  </a:lnTo>
                  <a:lnTo>
                    <a:pt x="626" y="4741"/>
                  </a:lnTo>
                  <a:lnTo>
                    <a:pt x="621" y="4748"/>
                  </a:lnTo>
                  <a:lnTo>
                    <a:pt x="617" y="4756"/>
                  </a:lnTo>
                  <a:lnTo>
                    <a:pt x="611" y="4761"/>
                  </a:lnTo>
                  <a:lnTo>
                    <a:pt x="604" y="4766"/>
                  </a:lnTo>
                  <a:lnTo>
                    <a:pt x="594" y="4770"/>
                  </a:lnTo>
                  <a:lnTo>
                    <a:pt x="585" y="4773"/>
                  </a:lnTo>
                  <a:lnTo>
                    <a:pt x="573" y="4776"/>
                  </a:lnTo>
                  <a:lnTo>
                    <a:pt x="561" y="4777"/>
                  </a:lnTo>
                  <a:lnTo>
                    <a:pt x="550" y="4777"/>
                  </a:lnTo>
                  <a:lnTo>
                    <a:pt x="538" y="4777"/>
                  </a:lnTo>
                  <a:lnTo>
                    <a:pt x="527" y="4774"/>
                  </a:lnTo>
                  <a:lnTo>
                    <a:pt x="517" y="4772"/>
                  </a:lnTo>
                  <a:lnTo>
                    <a:pt x="506" y="4768"/>
                  </a:lnTo>
                  <a:lnTo>
                    <a:pt x="495" y="4765"/>
                  </a:lnTo>
                  <a:lnTo>
                    <a:pt x="485" y="4761"/>
                  </a:lnTo>
                  <a:lnTo>
                    <a:pt x="464" y="4751"/>
                  </a:lnTo>
                  <a:lnTo>
                    <a:pt x="444" y="4739"/>
                  </a:lnTo>
                  <a:lnTo>
                    <a:pt x="423" y="4726"/>
                  </a:lnTo>
                  <a:lnTo>
                    <a:pt x="400" y="4713"/>
                  </a:lnTo>
                  <a:lnTo>
                    <a:pt x="390" y="4706"/>
                  </a:lnTo>
                  <a:lnTo>
                    <a:pt x="378" y="4700"/>
                  </a:lnTo>
                  <a:lnTo>
                    <a:pt x="366" y="4696"/>
                  </a:lnTo>
                  <a:lnTo>
                    <a:pt x="353" y="4690"/>
                  </a:lnTo>
                  <a:lnTo>
                    <a:pt x="327" y="4680"/>
                  </a:lnTo>
                  <a:lnTo>
                    <a:pt x="300" y="4671"/>
                  </a:lnTo>
                  <a:lnTo>
                    <a:pt x="271" y="4660"/>
                  </a:lnTo>
                  <a:lnTo>
                    <a:pt x="239" y="4648"/>
                  </a:lnTo>
                  <a:lnTo>
                    <a:pt x="223" y="4640"/>
                  </a:lnTo>
                  <a:lnTo>
                    <a:pt x="206" y="4633"/>
                  </a:lnTo>
                  <a:lnTo>
                    <a:pt x="190" y="4624"/>
                  </a:lnTo>
                  <a:lnTo>
                    <a:pt x="172" y="4614"/>
                  </a:lnTo>
                  <a:lnTo>
                    <a:pt x="156" y="4604"/>
                  </a:lnTo>
                  <a:lnTo>
                    <a:pt x="141" y="4593"/>
                  </a:lnTo>
                  <a:lnTo>
                    <a:pt x="130" y="4581"/>
                  </a:lnTo>
                  <a:lnTo>
                    <a:pt x="119" y="4571"/>
                  </a:lnTo>
                  <a:lnTo>
                    <a:pt x="111" y="4560"/>
                  </a:lnTo>
                  <a:lnTo>
                    <a:pt x="105" y="4550"/>
                  </a:lnTo>
                  <a:lnTo>
                    <a:pt x="100" y="4539"/>
                  </a:lnTo>
                  <a:lnTo>
                    <a:pt x="96" y="4527"/>
                  </a:lnTo>
                  <a:lnTo>
                    <a:pt x="93" y="4517"/>
                  </a:lnTo>
                  <a:lnTo>
                    <a:pt x="91" y="4506"/>
                  </a:lnTo>
                  <a:lnTo>
                    <a:pt x="90" y="4494"/>
                  </a:lnTo>
                  <a:lnTo>
                    <a:pt x="90" y="4484"/>
                  </a:lnTo>
                  <a:lnTo>
                    <a:pt x="90" y="4463"/>
                  </a:lnTo>
                  <a:lnTo>
                    <a:pt x="89" y="4441"/>
                  </a:lnTo>
                  <a:lnTo>
                    <a:pt x="87" y="4432"/>
                  </a:lnTo>
                  <a:lnTo>
                    <a:pt x="86" y="4424"/>
                  </a:lnTo>
                  <a:lnTo>
                    <a:pt x="83" y="4418"/>
                  </a:lnTo>
                  <a:lnTo>
                    <a:pt x="79" y="4412"/>
                  </a:lnTo>
                  <a:lnTo>
                    <a:pt x="74" y="4409"/>
                  </a:lnTo>
                  <a:lnTo>
                    <a:pt x="69" y="4405"/>
                  </a:lnTo>
                  <a:lnTo>
                    <a:pt x="63" y="4403"/>
                  </a:lnTo>
                  <a:lnTo>
                    <a:pt x="57" y="4400"/>
                  </a:lnTo>
                  <a:lnTo>
                    <a:pt x="44" y="4396"/>
                  </a:lnTo>
                  <a:lnTo>
                    <a:pt x="30" y="4390"/>
                  </a:lnTo>
                  <a:lnTo>
                    <a:pt x="24" y="4385"/>
                  </a:lnTo>
                  <a:lnTo>
                    <a:pt x="17" y="4380"/>
                  </a:lnTo>
                  <a:lnTo>
                    <a:pt x="11" y="4373"/>
                  </a:lnTo>
                  <a:lnTo>
                    <a:pt x="6" y="4365"/>
                  </a:lnTo>
                  <a:lnTo>
                    <a:pt x="1" y="4356"/>
                  </a:lnTo>
                  <a:lnTo>
                    <a:pt x="0" y="4346"/>
                  </a:lnTo>
                  <a:lnTo>
                    <a:pt x="0" y="4337"/>
                  </a:lnTo>
                  <a:lnTo>
                    <a:pt x="3" y="4329"/>
                  </a:lnTo>
                  <a:lnTo>
                    <a:pt x="6" y="4319"/>
                  </a:lnTo>
                  <a:lnTo>
                    <a:pt x="12" y="4311"/>
                  </a:lnTo>
                  <a:lnTo>
                    <a:pt x="18" y="4303"/>
                  </a:lnTo>
                  <a:lnTo>
                    <a:pt x="25" y="4296"/>
                  </a:lnTo>
                  <a:lnTo>
                    <a:pt x="33" y="4287"/>
                  </a:lnTo>
                  <a:lnTo>
                    <a:pt x="41" y="4282"/>
                  </a:lnTo>
                  <a:lnTo>
                    <a:pt x="51" y="4276"/>
                  </a:lnTo>
                  <a:lnTo>
                    <a:pt x="60" y="4270"/>
                  </a:lnTo>
                  <a:lnTo>
                    <a:pt x="69" y="4265"/>
                  </a:lnTo>
                  <a:lnTo>
                    <a:pt x="78" y="4262"/>
                  </a:lnTo>
                  <a:lnTo>
                    <a:pt x="86" y="4259"/>
                  </a:lnTo>
                  <a:lnTo>
                    <a:pt x="93" y="4257"/>
                  </a:lnTo>
                  <a:lnTo>
                    <a:pt x="101" y="4257"/>
                  </a:lnTo>
                  <a:lnTo>
                    <a:pt x="110" y="4257"/>
                  </a:lnTo>
                  <a:lnTo>
                    <a:pt x="119" y="4257"/>
                  </a:lnTo>
                  <a:lnTo>
                    <a:pt x="129" y="4258"/>
                  </a:lnTo>
                  <a:lnTo>
                    <a:pt x="151" y="4262"/>
                  </a:lnTo>
                  <a:lnTo>
                    <a:pt x="174" y="4267"/>
                  </a:lnTo>
                  <a:lnTo>
                    <a:pt x="199" y="4274"/>
                  </a:lnTo>
                  <a:lnTo>
                    <a:pt x="225" y="4280"/>
                  </a:lnTo>
                  <a:lnTo>
                    <a:pt x="250" y="4287"/>
                  </a:lnTo>
                  <a:lnTo>
                    <a:pt x="273" y="4293"/>
                  </a:lnTo>
                  <a:lnTo>
                    <a:pt x="284" y="4294"/>
                  </a:lnTo>
                  <a:lnTo>
                    <a:pt x="293" y="4296"/>
                  </a:lnTo>
                  <a:lnTo>
                    <a:pt x="301" y="4296"/>
                  </a:lnTo>
                  <a:lnTo>
                    <a:pt x="308" y="4293"/>
                  </a:lnTo>
                  <a:lnTo>
                    <a:pt x="316" y="4291"/>
                  </a:lnTo>
                  <a:lnTo>
                    <a:pt x="320" y="4287"/>
                  </a:lnTo>
                  <a:lnTo>
                    <a:pt x="326" y="4283"/>
                  </a:lnTo>
                  <a:lnTo>
                    <a:pt x="330" y="4277"/>
                  </a:lnTo>
                  <a:lnTo>
                    <a:pt x="338" y="4264"/>
                  </a:lnTo>
                  <a:lnTo>
                    <a:pt x="345" y="4247"/>
                  </a:lnTo>
                  <a:lnTo>
                    <a:pt x="352" y="4230"/>
                  </a:lnTo>
                  <a:lnTo>
                    <a:pt x="360" y="4210"/>
                  </a:lnTo>
                  <a:lnTo>
                    <a:pt x="368" y="4191"/>
                  </a:lnTo>
                  <a:lnTo>
                    <a:pt x="372" y="4174"/>
                  </a:lnTo>
                  <a:lnTo>
                    <a:pt x="373" y="4167"/>
                  </a:lnTo>
                  <a:lnTo>
                    <a:pt x="374" y="4160"/>
                  </a:lnTo>
                  <a:lnTo>
                    <a:pt x="374" y="4153"/>
                  </a:lnTo>
                  <a:lnTo>
                    <a:pt x="373" y="4146"/>
                  </a:lnTo>
                  <a:lnTo>
                    <a:pt x="370" y="4132"/>
                  </a:lnTo>
                  <a:lnTo>
                    <a:pt x="364" y="4118"/>
                  </a:lnTo>
                  <a:lnTo>
                    <a:pt x="357" y="4103"/>
                  </a:lnTo>
                  <a:lnTo>
                    <a:pt x="347" y="4084"/>
                  </a:lnTo>
                  <a:lnTo>
                    <a:pt x="328" y="4052"/>
                  </a:lnTo>
                  <a:lnTo>
                    <a:pt x="318" y="4027"/>
                  </a:lnTo>
                  <a:lnTo>
                    <a:pt x="316" y="4022"/>
                  </a:lnTo>
                  <a:lnTo>
                    <a:pt x="316" y="4017"/>
                  </a:lnTo>
                  <a:lnTo>
                    <a:pt x="316" y="4011"/>
                  </a:lnTo>
                  <a:lnTo>
                    <a:pt x="316" y="4005"/>
                  </a:lnTo>
                  <a:lnTo>
                    <a:pt x="317" y="3999"/>
                  </a:lnTo>
                  <a:lnTo>
                    <a:pt x="319" y="3993"/>
                  </a:lnTo>
                  <a:lnTo>
                    <a:pt x="323" y="3986"/>
                  </a:lnTo>
                  <a:lnTo>
                    <a:pt x="326" y="3979"/>
                  </a:lnTo>
                  <a:lnTo>
                    <a:pt x="332" y="3972"/>
                  </a:lnTo>
                  <a:lnTo>
                    <a:pt x="338" y="3967"/>
                  </a:lnTo>
                  <a:lnTo>
                    <a:pt x="344" y="3964"/>
                  </a:lnTo>
                  <a:lnTo>
                    <a:pt x="351" y="3962"/>
                  </a:lnTo>
                  <a:lnTo>
                    <a:pt x="365" y="3959"/>
                  </a:lnTo>
                  <a:lnTo>
                    <a:pt x="380" y="3958"/>
                  </a:lnTo>
                  <a:lnTo>
                    <a:pt x="393" y="3958"/>
                  </a:lnTo>
                  <a:lnTo>
                    <a:pt x="405" y="3956"/>
                  </a:lnTo>
                  <a:lnTo>
                    <a:pt x="410" y="3952"/>
                  </a:lnTo>
                  <a:lnTo>
                    <a:pt x="413" y="3949"/>
                  </a:lnTo>
                  <a:lnTo>
                    <a:pt x="416" y="3944"/>
                  </a:lnTo>
                  <a:lnTo>
                    <a:pt x="417" y="3937"/>
                  </a:lnTo>
                  <a:lnTo>
                    <a:pt x="417" y="3929"/>
                  </a:lnTo>
                  <a:lnTo>
                    <a:pt x="418" y="3922"/>
                  </a:lnTo>
                  <a:lnTo>
                    <a:pt x="420" y="3916"/>
                  </a:lnTo>
                  <a:lnTo>
                    <a:pt x="423" y="3910"/>
                  </a:lnTo>
                  <a:lnTo>
                    <a:pt x="426" y="3904"/>
                  </a:lnTo>
                  <a:lnTo>
                    <a:pt x="428" y="3899"/>
                  </a:lnTo>
                  <a:lnTo>
                    <a:pt x="433" y="3895"/>
                  </a:lnTo>
                  <a:lnTo>
                    <a:pt x="438" y="3891"/>
                  </a:lnTo>
                  <a:lnTo>
                    <a:pt x="443" y="3887"/>
                  </a:lnTo>
                  <a:lnTo>
                    <a:pt x="448" y="3885"/>
                  </a:lnTo>
                  <a:lnTo>
                    <a:pt x="454" y="3883"/>
                  </a:lnTo>
                  <a:lnTo>
                    <a:pt x="460" y="3882"/>
                  </a:lnTo>
                  <a:lnTo>
                    <a:pt x="474" y="3879"/>
                  </a:lnTo>
                  <a:lnTo>
                    <a:pt x="491" y="3878"/>
                  </a:lnTo>
                  <a:lnTo>
                    <a:pt x="506" y="3878"/>
                  </a:lnTo>
                  <a:lnTo>
                    <a:pt x="518" y="3876"/>
                  </a:lnTo>
                  <a:lnTo>
                    <a:pt x="523" y="3875"/>
                  </a:lnTo>
                  <a:lnTo>
                    <a:pt x="527" y="3872"/>
                  </a:lnTo>
                  <a:lnTo>
                    <a:pt x="531" y="3870"/>
                  </a:lnTo>
                  <a:lnTo>
                    <a:pt x="533" y="3866"/>
                  </a:lnTo>
                  <a:lnTo>
                    <a:pt x="535" y="3864"/>
                  </a:lnTo>
                  <a:lnTo>
                    <a:pt x="537" y="3859"/>
                  </a:lnTo>
                  <a:lnTo>
                    <a:pt x="538" y="3855"/>
                  </a:lnTo>
                  <a:lnTo>
                    <a:pt x="539" y="3850"/>
                  </a:lnTo>
                  <a:lnTo>
                    <a:pt x="538" y="3837"/>
                  </a:lnTo>
                  <a:lnTo>
                    <a:pt x="535" y="3822"/>
                  </a:lnTo>
                  <a:lnTo>
                    <a:pt x="534" y="3815"/>
                  </a:lnTo>
                  <a:lnTo>
                    <a:pt x="534" y="3807"/>
                  </a:lnTo>
                  <a:lnTo>
                    <a:pt x="535" y="3803"/>
                  </a:lnTo>
                  <a:lnTo>
                    <a:pt x="538" y="3798"/>
                  </a:lnTo>
                  <a:lnTo>
                    <a:pt x="540" y="3795"/>
                  </a:lnTo>
                  <a:lnTo>
                    <a:pt x="544" y="3791"/>
                  </a:lnTo>
                  <a:lnTo>
                    <a:pt x="548" y="3790"/>
                  </a:lnTo>
                  <a:lnTo>
                    <a:pt x="553" y="3789"/>
                  </a:lnTo>
                  <a:lnTo>
                    <a:pt x="579" y="3788"/>
                  </a:lnTo>
                  <a:lnTo>
                    <a:pt x="607" y="3789"/>
                  </a:lnTo>
                  <a:lnTo>
                    <a:pt x="613" y="3788"/>
                  </a:lnTo>
                  <a:lnTo>
                    <a:pt x="619" y="3785"/>
                  </a:lnTo>
                  <a:lnTo>
                    <a:pt x="623" y="3782"/>
                  </a:lnTo>
                  <a:lnTo>
                    <a:pt x="626" y="3776"/>
                  </a:lnTo>
                  <a:lnTo>
                    <a:pt x="628" y="3769"/>
                  </a:lnTo>
                  <a:lnTo>
                    <a:pt x="630" y="3762"/>
                  </a:lnTo>
                  <a:lnTo>
                    <a:pt x="631" y="3752"/>
                  </a:lnTo>
                  <a:lnTo>
                    <a:pt x="631" y="3742"/>
                  </a:lnTo>
                  <a:lnTo>
                    <a:pt x="632" y="3719"/>
                  </a:lnTo>
                  <a:lnTo>
                    <a:pt x="632" y="3692"/>
                  </a:lnTo>
                  <a:lnTo>
                    <a:pt x="634" y="3664"/>
                  </a:lnTo>
                  <a:lnTo>
                    <a:pt x="639" y="3633"/>
                  </a:lnTo>
                  <a:lnTo>
                    <a:pt x="643" y="3619"/>
                  </a:lnTo>
                  <a:lnTo>
                    <a:pt x="647" y="3606"/>
                  </a:lnTo>
                  <a:lnTo>
                    <a:pt x="653" y="3596"/>
                  </a:lnTo>
                  <a:lnTo>
                    <a:pt x="660" y="3588"/>
                  </a:lnTo>
                  <a:lnTo>
                    <a:pt x="670" y="3580"/>
                  </a:lnTo>
                  <a:lnTo>
                    <a:pt x="679" y="3575"/>
                  </a:lnTo>
                  <a:lnTo>
                    <a:pt x="688" y="3570"/>
                  </a:lnTo>
                  <a:lnTo>
                    <a:pt x="700" y="3565"/>
                  </a:lnTo>
                  <a:lnTo>
                    <a:pt x="750" y="3555"/>
                  </a:lnTo>
                  <a:lnTo>
                    <a:pt x="805" y="3542"/>
                  </a:lnTo>
                  <a:lnTo>
                    <a:pt x="831" y="3532"/>
                  </a:lnTo>
                  <a:lnTo>
                    <a:pt x="852" y="3524"/>
                  </a:lnTo>
                  <a:lnTo>
                    <a:pt x="861" y="3519"/>
                  </a:lnTo>
                  <a:lnTo>
                    <a:pt x="868" y="3515"/>
                  </a:lnTo>
                  <a:lnTo>
                    <a:pt x="875" y="3510"/>
                  </a:lnTo>
                  <a:lnTo>
                    <a:pt x="880" y="3503"/>
                  </a:lnTo>
                  <a:lnTo>
                    <a:pt x="884" y="3497"/>
                  </a:lnTo>
                  <a:lnTo>
                    <a:pt x="886" y="3489"/>
                  </a:lnTo>
                  <a:lnTo>
                    <a:pt x="886" y="3481"/>
                  </a:lnTo>
                  <a:lnTo>
                    <a:pt x="885" y="3471"/>
                  </a:lnTo>
                  <a:lnTo>
                    <a:pt x="882" y="3459"/>
                  </a:lnTo>
                  <a:lnTo>
                    <a:pt x="878" y="3448"/>
                  </a:lnTo>
                  <a:lnTo>
                    <a:pt x="871" y="3433"/>
                  </a:lnTo>
                  <a:lnTo>
                    <a:pt x="862" y="3418"/>
                  </a:lnTo>
                  <a:lnTo>
                    <a:pt x="855" y="3403"/>
                  </a:lnTo>
                  <a:lnTo>
                    <a:pt x="850" y="3390"/>
                  </a:lnTo>
                  <a:lnTo>
                    <a:pt x="846" y="3378"/>
                  </a:lnTo>
                  <a:lnTo>
                    <a:pt x="845" y="3368"/>
                  </a:lnTo>
                  <a:lnTo>
                    <a:pt x="845" y="3359"/>
                  </a:lnTo>
                  <a:lnTo>
                    <a:pt x="847" y="3352"/>
                  </a:lnTo>
                  <a:lnTo>
                    <a:pt x="850" y="3345"/>
                  </a:lnTo>
                  <a:lnTo>
                    <a:pt x="854" y="3339"/>
                  </a:lnTo>
                  <a:lnTo>
                    <a:pt x="880" y="3318"/>
                  </a:lnTo>
                  <a:lnTo>
                    <a:pt x="910" y="3292"/>
                  </a:lnTo>
                  <a:lnTo>
                    <a:pt x="922" y="3276"/>
                  </a:lnTo>
                  <a:lnTo>
                    <a:pt x="933" y="3258"/>
                  </a:lnTo>
                  <a:lnTo>
                    <a:pt x="937" y="3249"/>
                  </a:lnTo>
                  <a:lnTo>
                    <a:pt x="940" y="3241"/>
                  </a:lnTo>
                  <a:lnTo>
                    <a:pt x="944" y="3232"/>
                  </a:lnTo>
                  <a:lnTo>
                    <a:pt x="946" y="3223"/>
                  </a:lnTo>
                  <a:lnTo>
                    <a:pt x="947" y="3216"/>
                  </a:lnTo>
                  <a:lnTo>
                    <a:pt x="947" y="3208"/>
                  </a:lnTo>
                  <a:lnTo>
                    <a:pt x="947" y="3201"/>
                  </a:lnTo>
                  <a:lnTo>
                    <a:pt x="946" y="3194"/>
                  </a:lnTo>
                  <a:lnTo>
                    <a:pt x="945" y="3186"/>
                  </a:lnTo>
                  <a:lnTo>
                    <a:pt x="941" y="3181"/>
                  </a:lnTo>
                  <a:lnTo>
                    <a:pt x="938" y="3176"/>
                  </a:lnTo>
                  <a:lnTo>
                    <a:pt x="933" y="3171"/>
                  </a:lnTo>
                  <a:lnTo>
                    <a:pt x="921" y="3162"/>
                  </a:lnTo>
                  <a:lnTo>
                    <a:pt x="910" y="3151"/>
                  </a:lnTo>
                  <a:lnTo>
                    <a:pt x="897" y="3138"/>
                  </a:lnTo>
                  <a:lnTo>
                    <a:pt x="886" y="3123"/>
                  </a:lnTo>
                  <a:lnTo>
                    <a:pt x="880" y="3115"/>
                  </a:lnTo>
                  <a:lnTo>
                    <a:pt x="875" y="3106"/>
                  </a:lnTo>
                  <a:lnTo>
                    <a:pt x="872" y="3097"/>
                  </a:lnTo>
                  <a:lnTo>
                    <a:pt x="868" y="3088"/>
                  </a:lnTo>
                  <a:lnTo>
                    <a:pt x="865" y="3077"/>
                  </a:lnTo>
                  <a:lnTo>
                    <a:pt x="862" y="3066"/>
                  </a:lnTo>
                  <a:lnTo>
                    <a:pt x="861" y="3056"/>
                  </a:lnTo>
                  <a:lnTo>
                    <a:pt x="860" y="3043"/>
                  </a:lnTo>
                  <a:lnTo>
                    <a:pt x="860" y="3021"/>
                  </a:lnTo>
                  <a:lnTo>
                    <a:pt x="860" y="2999"/>
                  </a:lnTo>
                  <a:lnTo>
                    <a:pt x="860" y="2981"/>
                  </a:lnTo>
                  <a:lnTo>
                    <a:pt x="858" y="2962"/>
                  </a:lnTo>
                  <a:lnTo>
                    <a:pt x="855" y="2943"/>
                  </a:lnTo>
                  <a:lnTo>
                    <a:pt x="851" y="2923"/>
                  </a:lnTo>
                  <a:lnTo>
                    <a:pt x="844" y="2902"/>
                  </a:lnTo>
                  <a:lnTo>
                    <a:pt x="834" y="2877"/>
                  </a:lnTo>
                  <a:lnTo>
                    <a:pt x="830" y="2865"/>
                  </a:lnTo>
                  <a:lnTo>
                    <a:pt x="826" y="2854"/>
                  </a:lnTo>
                  <a:lnTo>
                    <a:pt x="824" y="2844"/>
                  </a:lnTo>
                  <a:lnTo>
                    <a:pt x="824" y="2835"/>
                  </a:lnTo>
                  <a:lnTo>
                    <a:pt x="825" y="2827"/>
                  </a:lnTo>
                  <a:lnTo>
                    <a:pt x="826" y="2819"/>
                  </a:lnTo>
                  <a:lnTo>
                    <a:pt x="828" y="2814"/>
                  </a:lnTo>
                  <a:lnTo>
                    <a:pt x="832" y="2808"/>
                  </a:lnTo>
                  <a:lnTo>
                    <a:pt x="840" y="2798"/>
                  </a:lnTo>
                  <a:lnTo>
                    <a:pt x="851" y="2789"/>
                  </a:lnTo>
                  <a:lnTo>
                    <a:pt x="861" y="2781"/>
                  </a:lnTo>
                  <a:lnTo>
                    <a:pt x="872" y="2772"/>
                  </a:lnTo>
                  <a:lnTo>
                    <a:pt x="878" y="2767"/>
                  </a:lnTo>
                  <a:lnTo>
                    <a:pt x="887" y="2762"/>
                  </a:lnTo>
                  <a:lnTo>
                    <a:pt x="898" y="2756"/>
                  </a:lnTo>
                  <a:lnTo>
                    <a:pt x="911" y="2749"/>
                  </a:lnTo>
                  <a:lnTo>
                    <a:pt x="940" y="2736"/>
                  </a:lnTo>
                  <a:lnTo>
                    <a:pt x="972" y="2722"/>
                  </a:lnTo>
                  <a:lnTo>
                    <a:pt x="1005" y="2708"/>
                  </a:lnTo>
                  <a:lnTo>
                    <a:pt x="1035" y="2696"/>
                  </a:lnTo>
                  <a:lnTo>
                    <a:pt x="1061" y="2685"/>
                  </a:lnTo>
                  <a:lnTo>
                    <a:pt x="1080" y="2677"/>
                  </a:lnTo>
                  <a:lnTo>
                    <a:pt x="1095" y="2671"/>
                  </a:lnTo>
                  <a:lnTo>
                    <a:pt x="1111" y="2667"/>
                  </a:lnTo>
                  <a:lnTo>
                    <a:pt x="1118" y="2664"/>
                  </a:lnTo>
                  <a:lnTo>
                    <a:pt x="1126" y="2663"/>
                  </a:lnTo>
                  <a:lnTo>
                    <a:pt x="1133" y="2662"/>
                  </a:lnTo>
                  <a:lnTo>
                    <a:pt x="1140" y="2662"/>
                  </a:lnTo>
                  <a:lnTo>
                    <a:pt x="1147" y="2663"/>
                  </a:lnTo>
                  <a:lnTo>
                    <a:pt x="1153" y="2665"/>
                  </a:lnTo>
                  <a:lnTo>
                    <a:pt x="1159" y="2669"/>
                  </a:lnTo>
                  <a:lnTo>
                    <a:pt x="1165" y="2674"/>
                  </a:lnTo>
                  <a:lnTo>
                    <a:pt x="1169" y="2680"/>
                  </a:lnTo>
                  <a:lnTo>
                    <a:pt x="1173" y="2688"/>
                  </a:lnTo>
                  <a:lnTo>
                    <a:pt x="1177" y="2697"/>
                  </a:lnTo>
                  <a:lnTo>
                    <a:pt x="1179" y="2709"/>
                  </a:lnTo>
                  <a:lnTo>
                    <a:pt x="1181" y="2722"/>
                  </a:lnTo>
                  <a:lnTo>
                    <a:pt x="1181" y="2735"/>
                  </a:lnTo>
                  <a:lnTo>
                    <a:pt x="1181" y="2748"/>
                  </a:lnTo>
                  <a:lnTo>
                    <a:pt x="1180" y="2761"/>
                  </a:lnTo>
                  <a:lnTo>
                    <a:pt x="1178" y="2774"/>
                  </a:lnTo>
                  <a:lnTo>
                    <a:pt x="1174" y="2787"/>
                  </a:lnTo>
                  <a:lnTo>
                    <a:pt x="1172" y="2799"/>
                  </a:lnTo>
                  <a:lnTo>
                    <a:pt x="1167" y="2812"/>
                  </a:lnTo>
                  <a:lnTo>
                    <a:pt x="1158" y="2837"/>
                  </a:lnTo>
                  <a:lnTo>
                    <a:pt x="1147" y="2859"/>
                  </a:lnTo>
                  <a:lnTo>
                    <a:pt x="1135" y="2881"/>
                  </a:lnTo>
                  <a:lnTo>
                    <a:pt x="1124" y="2899"/>
                  </a:lnTo>
                  <a:lnTo>
                    <a:pt x="1118" y="2909"/>
                  </a:lnTo>
                  <a:lnTo>
                    <a:pt x="1115" y="2917"/>
                  </a:lnTo>
                  <a:lnTo>
                    <a:pt x="1113" y="2924"/>
                  </a:lnTo>
                  <a:lnTo>
                    <a:pt x="1113" y="2931"/>
                  </a:lnTo>
                  <a:lnTo>
                    <a:pt x="1114" y="2937"/>
                  </a:lnTo>
                  <a:lnTo>
                    <a:pt x="1117" y="2943"/>
                  </a:lnTo>
                  <a:lnTo>
                    <a:pt x="1119" y="2948"/>
                  </a:lnTo>
                  <a:lnTo>
                    <a:pt x="1122" y="2952"/>
                  </a:lnTo>
                  <a:lnTo>
                    <a:pt x="1127" y="2956"/>
                  </a:lnTo>
                  <a:lnTo>
                    <a:pt x="1132" y="2958"/>
                  </a:lnTo>
                  <a:lnTo>
                    <a:pt x="1138" y="2961"/>
                  </a:lnTo>
                  <a:lnTo>
                    <a:pt x="1142" y="2962"/>
                  </a:lnTo>
                  <a:lnTo>
                    <a:pt x="1147" y="2962"/>
                  </a:lnTo>
                  <a:lnTo>
                    <a:pt x="1153" y="2961"/>
                  </a:lnTo>
                  <a:lnTo>
                    <a:pt x="1158" y="2958"/>
                  </a:lnTo>
                  <a:lnTo>
                    <a:pt x="1161" y="2956"/>
                  </a:lnTo>
                  <a:lnTo>
                    <a:pt x="1184" y="2941"/>
                  </a:lnTo>
                  <a:lnTo>
                    <a:pt x="1212" y="2921"/>
                  </a:lnTo>
                  <a:lnTo>
                    <a:pt x="1219" y="2915"/>
                  </a:lnTo>
                  <a:lnTo>
                    <a:pt x="1226" y="2908"/>
                  </a:lnTo>
                  <a:lnTo>
                    <a:pt x="1231" y="2901"/>
                  </a:lnTo>
                  <a:lnTo>
                    <a:pt x="1236" y="2894"/>
                  </a:lnTo>
                  <a:lnTo>
                    <a:pt x="1240" y="2887"/>
                  </a:lnTo>
                  <a:lnTo>
                    <a:pt x="1242" y="2877"/>
                  </a:lnTo>
                  <a:lnTo>
                    <a:pt x="1245" y="2869"/>
                  </a:lnTo>
                  <a:lnTo>
                    <a:pt x="1245" y="2859"/>
                  </a:lnTo>
                  <a:lnTo>
                    <a:pt x="1244" y="2839"/>
                  </a:lnTo>
                  <a:lnTo>
                    <a:pt x="1246" y="2821"/>
                  </a:lnTo>
                  <a:lnTo>
                    <a:pt x="1247" y="2811"/>
                  </a:lnTo>
                  <a:lnTo>
                    <a:pt x="1249" y="2803"/>
                  </a:lnTo>
                  <a:lnTo>
                    <a:pt x="1252" y="2796"/>
                  </a:lnTo>
                  <a:lnTo>
                    <a:pt x="1255" y="2789"/>
                  </a:lnTo>
                  <a:lnTo>
                    <a:pt x="1259" y="2783"/>
                  </a:lnTo>
                  <a:lnTo>
                    <a:pt x="1264" y="2779"/>
                  </a:lnTo>
                  <a:lnTo>
                    <a:pt x="1268" y="2776"/>
                  </a:lnTo>
                  <a:lnTo>
                    <a:pt x="1273" y="2775"/>
                  </a:lnTo>
                  <a:lnTo>
                    <a:pt x="1279" y="2775"/>
                  </a:lnTo>
                  <a:lnTo>
                    <a:pt x="1285" y="2777"/>
                  </a:lnTo>
                  <a:lnTo>
                    <a:pt x="1292" y="2782"/>
                  </a:lnTo>
                  <a:lnTo>
                    <a:pt x="1298" y="2788"/>
                  </a:lnTo>
                  <a:lnTo>
                    <a:pt x="1312" y="2802"/>
                  </a:lnTo>
                  <a:lnTo>
                    <a:pt x="1324" y="2812"/>
                  </a:lnTo>
                  <a:lnTo>
                    <a:pt x="1333" y="2822"/>
                  </a:lnTo>
                  <a:lnTo>
                    <a:pt x="1342" y="2828"/>
                  </a:lnTo>
                  <a:lnTo>
                    <a:pt x="1347" y="2829"/>
                  </a:lnTo>
                  <a:lnTo>
                    <a:pt x="1351" y="2830"/>
                  </a:lnTo>
                  <a:lnTo>
                    <a:pt x="1355" y="2830"/>
                  </a:lnTo>
                  <a:lnTo>
                    <a:pt x="1359" y="2830"/>
                  </a:lnTo>
                  <a:lnTo>
                    <a:pt x="1364" y="2829"/>
                  </a:lnTo>
                  <a:lnTo>
                    <a:pt x="1368" y="2828"/>
                  </a:lnTo>
                  <a:lnTo>
                    <a:pt x="1372" y="2824"/>
                  </a:lnTo>
                  <a:lnTo>
                    <a:pt x="1376" y="2822"/>
                  </a:lnTo>
                  <a:lnTo>
                    <a:pt x="1381" y="2817"/>
                  </a:lnTo>
                  <a:lnTo>
                    <a:pt x="1385" y="2812"/>
                  </a:lnTo>
                  <a:lnTo>
                    <a:pt x="1388" y="2807"/>
                  </a:lnTo>
                  <a:lnTo>
                    <a:pt x="1392" y="2801"/>
                  </a:lnTo>
                  <a:lnTo>
                    <a:pt x="1399" y="2787"/>
                  </a:lnTo>
                  <a:lnTo>
                    <a:pt x="1405" y="2772"/>
                  </a:lnTo>
                  <a:lnTo>
                    <a:pt x="1413" y="2759"/>
                  </a:lnTo>
                  <a:lnTo>
                    <a:pt x="1421" y="2748"/>
                  </a:lnTo>
                  <a:lnTo>
                    <a:pt x="1426" y="2743"/>
                  </a:lnTo>
                  <a:lnTo>
                    <a:pt x="1431" y="2738"/>
                  </a:lnTo>
                  <a:lnTo>
                    <a:pt x="1438" y="2736"/>
                  </a:lnTo>
                  <a:lnTo>
                    <a:pt x="1444" y="2734"/>
                  </a:lnTo>
                  <a:lnTo>
                    <a:pt x="1451" y="2734"/>
                  </a:lnTo>
                  <a:lnTo>
                    <a:pt x="1456" y="2735"/>
                  </a:lnTo>
                  <a:lnTo>
                    <a:pt x="1460" y="2737"/>
                  </a:lnTo>
                  <a:lnTo>
                    <a:pt x="1463" y="2742"/>
                  </a:lnTo>
                  <a:lnTo>
                    <a:pt x="1467" y="2747"/>
                  </a:lnTo>
                  <a:lnTo>
                    <a:pt x="1469" y="2752"/>
                  </a:lnTo>
                  <a:lnTo>
                    <a:pt x="1471" y="2759"/>
                  </a:lnTo>
                  <a:lnTo>
                    <a:pt x="1472" y="2768"/>
                  </a:lnTo>
                  <a:lnTo>
                    <a:pt x="1474" y="2805"/>
                  </a:lnTo>
                  <a:lnTo>
                    <a:pt x="1478" y="2847"/>
                  </a:lnTo>
                  <a:lnTo>
                    <a:pt x="1480" y="2855"/>
                  </a:lnTo>
                  <a:lnTo>
                    <a:pt x="1481" y="2862"/>
                  </a:lnTo>
                  <a:lnTo>
                    <a:pt x="1485" y="2867"/>
                  </a:lnTo>
                  <a:lnTo>
                    <a:pt x="1487" y="2871"/>
                  </a:lnTo>
                  <a:lnTo>
                    <a:pt x="1491" y="2875"/>
                  </a:lnTo>
                  <a:lnTo>
                    <a:pt x="1494" y="2876"/>
                  </a:lnTo>
                  <a:lnTo>
                    <a:pt x="1498" y="2878"/>
                  </a:lnTo>
                  <a:lnTo>
                    <a:pt x="1501" y="2879"/>
                  </a:lnTo>
                  <a:lnTo>
                    <a:pt x="1509" y="2881"/>
                  </a:lnTo>
                  <a:lnTo>
                    <a:pt x="1519" y="2884"/>
                  </a:lnTo>
                  <a:lnTo>
                    <a:pt x="1523" y="2888"/>
                  </a:lnTo>
                  <a:lnTo>
                    <a:pt x="1528" y="2891"/>
                  </a:lnTo>
                  <a:lnTo>
                    <a:pt x="1533" y="2896"/>
                  </a:lnTo>
                  <a:lnTo>
                    <a:pt x="1538" y="2902"/>
                  </a:lnTo>
                  <a:lnTo>
                    <a:pt x="1548" y="2916"/>
                  </a:lnTo>
                  <a:lnTo>
                    <a:pt x="1560" y="2928"/>
                  </a:lnTo>
                  <a:lnTo>
                    <a:pt x="1566" y="2932"/>
                  </a:lnTo>
                  <a:lnTo>
                    <a:pt x="1572" y="2937"/>
                  </a:lnTo>
                  <a:lnTo>
                    <a:pt x="1576" y="2941"/>
                  </a:lnTo>
                  <a:lnTo>
                    <a:pt x="1582" y="2944"/>
                  </a:lnTo>
                  <a:lnTo>
                    <a:pt x="1588" y="2945"/>
                  </a:lnTo>
                  <a:lnTo>
                    <a:pt x="1594" y="2947"/>
                  </a:lnTo>
                  <a:lnTo>
                    <a:pt x="1600" y="2947"/>
                  </a:lnTo>
                  <a:lnTo>
                    <a:pt x="1606" y="2947"/>
                  </a:lnTo>
                  <a:lnTo>
                    <a:pt x="1611" y="2944"/>
                  </a:lnTo>
                  <a:lnTo>
                    <a:pt x="1616" y="2942"/>
                  </a:lnTo>
                  <a:lnTo>
                    <a:pt x="1621" y="2937"/>
                  </a:lnTo>
                  <a:lnTo>
                    <a:pt x="1626" y="2931"/>
                  </a:lnTo>
                  <a:lnTo>
                    <a:pt x="1629" y="2925"/>
                  </a:lnTo>
                  <a:lnTo>
                    <a:pt x="1633" y="2918"/>
                  </a:lnTo>
                  <a:lnTo>
                    <a:pt x="1636" y="2911"/>
                  </a:lnTo>
                  <a:lnTo>
                    <a:pt x="1638" y="2905"/>
                  </a:lnTo>
                  <a:lnTo>
                    <a:pt x="1641" y="2892"/>
                  </a:lnTo>
                  <a:lnTo>
                    <a:pt x="1642" y="2881"/>
                  </a:lnTo>
                  <a:lnTo>
                    <a:pt x="1645" y="2870"/>
                  </a:lnTo>
                  <a:lnTo>
                    <a:pt x="1647" y="2862"/>
                  </a:lnTo>
                  <a:lnTo>
                    <a:pt x="1649" y="2859"/>
                  </a:lnTo>
                  <a:lnTo>
                    <a:pt x="1652" y="2857"/>
                  </a:lnTo>
                  <a:lnTo>
                    <a:pt x="1655" y="2856"/>
                  </a:lnTo>
                  <a:lnTo>
                    <a:pt x="1660" y="2855"/>
                  </a:lnTo>
                  <a:lnTo>
                    <a:pt x="1663" y="2855"/>
                  </a:lnTo>
                  <a:lnTo>
                    <a:pt x="1668" y="2854"/>
                  </a:lnTo>
                  <a:lnTo>
                    <a:pt x="1673" y="2852"/>
                  </a:lnTo>
                  <a:lnTo>
                    <a:pt x="1676" y="2850"/>
                  </a:lnTo>
                  <a:lnTo>
                    <a:pt x="1685" y="2843"/>
                  </a:lnTo>
                  <a:lnTo>
                    <a:pt x="1692" y="2835"/>
                  </a:lnTo>
                  <a:lnTo>
                    <a:pt x="1699" y="2824"/>
                  </a:lnTo>
                  <a:lnTo>
                    <a:pt x="1706" y="2811"/>
                  </a:lnTo>
                  <a:lnTo>
                    <a:pt x="1714" y="2797"/>
                  </a:lnTo>
                  <a:lnTo>
                    <a:pt x="1722" y="2781"/>
                  </a:lnTo>
                  <a:lnTo>
                    <a:pt x="1726" y="2774"/>
                  </a:lnTo>
                  <a:lnTo>
                    <a:pt x="1730" y="2770"/>
                  </a:lnTo>
                  <a:lnTo>
                    <a:pt x="1734" y="2768"/>
                  </a:lnTo>
                  <a:lnTo>
                    <a:pt x="1736" y="2769"/>
                  </a:lnTo>
                  <a:lnTo>
                    <a:pt x="1740" y="2771"/>
                  </a:lnTo>
                  <a:lnTo>
                    <a:pt x="1743" y="2775"/>
                  </a:lnTo>
                  <a:lnTo>
                    <a:pt x="1747" y="2779"/>
                  </a:lnTo>
                  <a:lnTo>
                    <a:pt x="1750" y="2787"/>
                  </a:lnTo>
                  <a:lnTo>
                    <a:pt x="1758" y="2802"/>
                  </a:lnTo>
                  <a:lnTo>
                    <a:pt x="1767" y="2818"/>
                  </a:lnTo>
                  <a:lnTo>
                    <a:pt x="1772" y="2827"/>
                  </a:lnTo>
                  <a:lnTo>
                    <a:pt x="1778" y="2834"/>
                  </a:lnTo>
                  <a:lnTo>
                    <a:pt x="1785" y="2841"/>
                  </a:lnTo>
                  <a:lnTo>
                    <a:pt x="1792" y="2847"/>
                  </a:lnTo>
                  <a:lnTo>
                    <a:pt x="1799" y="2851"/>
                  </a:lnTo>
                  <a:lnTo>
                    <a:pt x="1805" y="2858"/>
                  </a:lnTo>
                  <a:lnTo>
                    <a:pt x="1809" y="2865"/>
                  </a:lnTo>
                  <a:lnTo>
                    <a:pt x="1814" y="2874"/>
                  </a:lnTo>
                  <a:lnTo>
                    <a:pt x="1821" y="2891"/>
                  </a:lnTo>
                  <a:lnTo>
                    <a:pt x="1827" y="2911"/>
                  </a:lnTo>
                  <a:lnTo>
                    <a:pt x="1833" y="2931"/>
                  </a:lnTo>
                  <a:lnTo>
                    <a:pt x="1840" y="2952"/>
                  </a:lnTo>
                  <a:lnTo>
                    <a:pt x="1845" y="2964"/>
                  </a:lnTo>
                  <a:lnTo>
                    <a:pt x="1849" y="2974"/>
                  </a:lnTo>
                  <a:lnTo>
                    <a:pt x="1855" y="2984"/>
                  </a:lnTo>
                  <a:lnTo>
                    <a:pt x="1861" y="2994"/>
                  </a:lnTo>
                  <a:lnTo>
                    <a:pt x="1868" y="3003"/>
                  </a:lnTo>
                  <a:lnTo>
                    <a:pt x="1874" y="3008"/>
                  </a:lnTo>
                  <a:lnTo>
                    <a:pt x="1880" y="3011"/>
                  </a:lnTo>
                  <a:lnTo>
                    <a:pt x="1885" y="3014"/>
                  </a:lnTo>
                  <a:lnTo>
                    <a:pt x="1889" y="3012"/>
                  </a:lnTo>
                  <a:lnTo>
                    <a:pt x="1894" y="3010"/>
                  </a:lnTo>
                  <a:lnTo>
                    <a:pt x="1898" y="3006"/>
                  </a:lnTo>
                  <a:lnTo>
                    <a:pt x="1901" y="3002"/>
                  </a:lnTo>
                  <a:lnTo>
                    <a:pt x="1915" y="2977"/>
                  </a:lnTo>
                  <a:lnTo>
                    <a:pt x="1930" y="2951"/>
                  </a:lnTo>
                  <a:lnTo>
                    <a:pt x="1936" y="2947"/>
                  </a:lnTo>
                  <a:lnTo>
                    <a:pt x="1942" y="2943"/>
                  </a:lnTo>
                  <a:lnTo>
                    <a:pt x="1949" y="2941"/>
                  </a:lnTo>
                  <a:lnTo>
                    <a:pt x="1957" y="2939"/>
                  </a:lnTo>
                  <a:lnTo>
                    <a:pt x="1976" y="2937"/>
                  </a:lnTo>
                  <a:lnTo>
                    <a:pt x="1996" y="2938"/>
                  </a:lnTo>
                  <a:lnTo>
                    <a:pt x="2041" y="2942"/>
                  </a:lnTo>
                  <a:lnTo>
                    <a:pt x="2086" y="2944"/>
                  </a:lnTo>
                  <a:lnTo>
                    <a:pt x="2096" y="2944"/>
                  </a:lnTo>
                  <a:lnTo>
                    <a:pt x="2106" y="2943"/>
                  </a:lnTo>
                  <a:lnTo>
                    <a:pt x="2114" y="2942"/>
                  </a:lnTo>
                  <a:lnTo>
                    <a:pt x="2122" y="2939"/>
                  </a:lnTo>
                  <a:lnTo>
                    <a:pt x="2136" y="2935"/>
                  </a:lnTo>
                  <a:lnTo>
                    <a:pt x="2148" y="2929"/>
                  </a:lnTo>
                  <a:lnTo>
                    <a:pt x="2157" y="2922"/>
                  </a:lnTo>
                  <a:lnTo>
                    <a:pt x="2165" y="2915"/>
                  </a:lnTo>
                  <a:lnTo>
                    <a:pt x="2169" y="2908"/>
                  </a:lnTo>
                  <a:lnTo>
                    <a:pt x="2173" y="2902"/>
                  </a:lnTo>
                  <a:lnTo>
                    <a:pt x="2174" y="2899"/>
                  </a:lnTo>
                  <a:lnTo>
                    <a:pt x="2174" y="2896"/>
                  </a:lnTo>
                  <a:lnTo>
                    <a:pt x="2173" y="2894"/>
                  </a:lnTo>
                  <a:lnTo>
                    <a:pt x="2172" y="2890"/>
                  </a:lnTo>
                  <a:lnTo>
                    <a:pt x="2166" y="2883"/>
                  </a:lnTo>
                  <a:lnTo>
                    <a:pt x="2157" y="2876"/>
                  </a:lnTo>
                  <a:lnTo>
                    <a:pt x="2146" y="2870"/>
                  </a:lnTo>
                  <a:lnTo>
                    <a:pt x="2130" y="2864"/>
                  </a:lnTo>
                  <a:lnTo>
                    <a:pt x="2113" y="2859"/>
                  </a:lnTo>
                  <a:lnTo>
                    <a:pt x="2093" y="2857"/>
                  </a:lnTo>
                  <a:lnTo>
                    <a:pt x="2082" y="2856"/>
                  </a:lnTo>
                  <a:lnTo>
                    <a:pt x="2074" y="2854"/>
                  </a:lnTo>
                  <a:lnTo>
                    <a:pt x="2066" y="2850"/>
                  </a:lnTo>
                  <a:lnTo>
                    <a:pt x="2060" y="2845"/>
                  </a:lnTo>
                  <a:lnTo>
                    <a:pt x="2054" y="2841"/>
                  </a:lnTo>
                  <a:lnTo>
                    <a:pt x="2050" y="2835"/>
                  </a:lnTo>
                  <a:lnTo>
                    <a:pt x="2046" y="2828"/>
                  </a:lnTo>
                  <a:lnTo>
                    <a:pt x="2043" y="2822"/>
                  </a:lnTo>
                  <a:lnTo>
                    <a:pt x="2037" y="2808"/>
                  </a:lnTo>
                  <a:lnTo>
                    <a:pt x="2033" y="2794"/>
                  </a:lnTo>
                  <a:lnTo>
                    <a:pt x="2028" y="2779"/>
                  </a:lnTo>
                  <a:lnTo>
                    <a:pt x="2021" y="2768"/>
                  </a:lnTo>
                  <a:lnTo>
                    <a:pt x="2016" y="2763"/>
                  </a:lnTo>
                  <a:lnTo>
                    <a:pt x="2012" y="2758"/>
                  </a:lnTo>
                  <a:lnTo>
                    <a:pt x="2007" y="2756"/>
                  </a:lnTo>
                  <a:lnTo>
                    <a:pt x="2002" y="2754"/>
                  </a:lnTo>
                  <a:lnTo>
                    <a:pt x="1992" y="2750"/>
                  </a:lnTo>
                  <a:lnTo>
                    <a:pt x="1979" y="2748"/>
                  </a:lnTo>
                  <a:lnTo>
                    <a:pt x="1965" y="2743"/>
                  </a:lnTo>
                  <a:lnTo>
                    <a:pt x="1947" y="2736"/>
                  </a:lnTo>
                  <a:lnTo>
                    <a:pt x="1938" y="2731"/>
                  </a:lnTo>
                  <a:lnTo>
                    <a:pt x="1928" y="2724"/>
                  </a:lnTo>
                  <a:lnTo>
                    <a:pt x="1918" y="2716"/>
                  </a:lnTo>
                  <a:lnTo>
                    <a:pt x="1906" y="2707"/>
                  </a:lnTo>
                  <a:lnTo>
                    <a:pt x="1896" y="2697"/>
                  </a:lnTo>
                  <a:lnTo>
                    <a:pt x="1889" y="2688"/>
                  </a:lnTo>
                  <a:lnTo>
                    <a:pt x="1885" y="2681"/>
                  </a:lnTo>
                  <a:lnTo>
                    <a:pt x="1883" y="2674"/>
                  </a:lnTo>
                  <a:lnTo>
                    <a:pt x="1883" y="2668"/>
                  </a:lnTo>
                  <a:lnTo>
                    <a:pt x="1886" y="2662"/>
                  </a:lnTo>
                  <a:lnTo>
                    <a:pt x="1889" y="2658"/>
                  </a:lnTo>
                  <a:lnTo>
                    <a:pt x="1895" y="2654"/>
                  </a:lnTo>
                  <a:lnTo>
                    <a:pt x="1925" y="2642"/>
                  </a:lnTo>
                  <a:lnTo>
                    <a:pt x="1953" y="2632"/>
                  </a:lnTo>
                  <a:lnTo>
                    <a:pt x="1963" y="2628"/>
                  </a:lnTo>
                  <a:lnTo>
                    <a:pt x="1974" y="2621"/>
                  </a:lnTo>
                  <a:lnTo>
                    <a:pt x="1977" y="2617"/>
                  </a:lnTo>
                  <a:lnTo>
                    <a:pt x="1981" y="2614"/>
                  </a:lnTo>
                  <a:lnTo>
                    <a:pt x="1985" y="2609"/>
                  </a:lnTo>
                  <a:lnTo>
                    <a:pt x="1987" y="2604"/>
                  </a:lnTo>
                  <a:lnTo>
                    <a:pt x="1988" y="2600"/>
                  </a:lnTo>
                  <a:lnTo>
                    <a:pt x="1989" y="2595"/>
                  </a:lnTo>
                  <a:lnTo>
                    <a:pt x="1989" y="2590"/>
                  </a:lnTo>
                  <a:lnTo>
                    <a:pt x="1988" y="2584"/>
                  </a:lnTo>
                  <a:lnTo>
                    <a:pt x="1986" y="2580"/>
                  </a:lnTo>
                  <a:lnTo>
                    <a:pt x="1982" y="2574"/>
                  </a:lnTo>
                  <a:lnTo>
                    <a:pt x="1977" y="2568"/>
                  </a:lnTo>
                  <a:lnTo>
                    <a:pt x="1972" y="2561"/>
                  </a:lnTo>
                  <a:lnTo>
                    <a:pt x="1965" y="2555"/>
                  </a:lnTo>
                  <a:lnTo>
                    <a:pt x="1960" y="2549"/>
                  </a:lnTo>
                  <a:lnTo>
                    <a:pt x="1956" y="2542"/>
                  </a:lnTo>
                  <a:lnTo>
                    <a:pt x="1954" y="2536"/>
                  </a:lnTo>
                  <a:lnTo>
                    <a:pt x="1953" y="2529"/>
                  </a:lnTo>
                  <a:lnTo>
                    <a:pt x="1953" y="2523"/>
                  </a:lnTo>
                  <a:lnTo>
                    <a:pt x="1953" y="2516"/>
                  </a:lnTo>
                  <a:lnTo>
                    <a:pt x="1954" y="2509"/>
                  </a:lnTo>
                  <a:lnTo>
                    <a:pt x="1962" y="2482"/>
                  </a:lnTo>
                  <a:lnTo>
                    <a:pt x="1974" y="2451"/>
                  </a:lnTo>
                  <a:lnTo>
                    <a:pt x="1979" y="2435"/>
                  </a:lnTo>
                  <a:lnTo>
                    <a:pt x="1985" y="2417"/>
                  </a:lnTo>
                  <a:lnTo>
                    <a:pt x="1990" y="2398"/>
                  </a:lnTo>
                  <a:lnTo>
                    <a:pt x="1994" y="2378"/>
                  </a:lnTo>
                  <a:lnTo>
                    <a:pt x="1995" y="2368"/>
                  </a:lnTo>
                  <a:lnTo>
                    <a:pt x="1995" y="2356"/>
                  </a:lnTo>
                  <a:lnTo>
                    <a:pt x="1994" y="2344"/>
                  </a:lnTo>
                  <a:lnTo>
                    <a:pt x="1993" y="2331"/>
                  </a:lnTo>
                  <a:lnTo>
                    <a:pt x="1989" y="2318"/>
                  </a:lnTo>
                  <a:lnTo>
                    <a:pt x="1985" y="2304"/>
                  </a:lnTo>
                  <a:lnTo>
                    <a:pt x="1979" y="2289"/>
                  </a:lnTo>
                  <a:lnTo>
                    <a:pt x="1972" y="2274"/>
                  </a:lnTo>
                  <a:lnTo>
                    <a:pt x="1955" y="2245"/>
                  </a:lnTo>
                  <a:lnTo>
                    <a:pt x="1941" y="2225"/>
                  </a:lnTo>
                  <a:lnTo>
                    <a:pt x="1935" y="2217"/>
                  </a:lnTo>
                  <a:lnTo>
                    <a:pt x="1928" y="2210"/>
                  </a:lnTo>
                  <a:lnTo>
                    <a:pt x="1922" y="2204"/>
                  </a:lnTo>
                  <a:lnTo>
                    <a:pt x="1915" y="2200"/>
                  </a:lnTo>
                  <a:lnTo>
                    <a:pt x="1902" y="2193"/>
                  </a:lnTo>
                  <a:lnTo>
                    <a:pt x="1888" y="2188"/>
                  </a:lnTo>
                  <a:lnTo>
                    <a:pt x="1873" y="2184"/>
                  </a:lnTo>
                  <a:lnTo>
                    <a:pt x="1854" y="2180"/>
                  </a:lnTo>
                  <a:lnTo>
                    <a:pt x="1836" y="2176"/>
                  </a:lnTo>
                  <a:lnTo>
                    <a:pt x="1819" y="2175"/>
                  </a:lnTo>
                  <a:lnTo>
                    <a:pt x="1802" y="2175"/>
                  </a:lnTo>
                  <a:lnTo>
                    <a:pt x="1787" y="2174"/>
                  </a:lnTo>
                  <a:lnTo>
                    <a:pt x="1780" y="2174"/>
                  </a:lnTo>
                  <a:lnTo>
                    <a:pt x="1773" y="2171"/>
                  </a:lnTo>
                  <a:lnTo>
                    <a:pt x="1766" y="2169"/>
                  </a:lnTo>
                  <a:lnTo>
                    <a:pt x="1759" y="2167"/>
                  </a:lnTo>
                  <a:lnTo>
                    <a:pt x="1753" y="2162"/>
                  </a:lnTo>
                  <a:lnTo>
                    <a:pt x="1747" y="2157"/>
                  </a:lnTo>
                  <a:lnTo>
                    <a:pt x="1741" y="2150"/>
                  </a:lnTo>
                  <a:lnTo>
                    <a:pt x="1735" y="2142"/>
                  </a:lnTo>
                  <a:lnTo>
                    <a:pt x="1725" y="2124"/>
                  </a:lnTo>
                  <a:lnTo>
                    <a:pt x="1714" y="2111"/>
                  </a:lnTo>
                  <a:lnTo>
                    <a:pt x="1702" y="2101"/>
                  </a:lnTo>
                  <a:lnTo>
                    <a:pt x="1691" y="2091"/>
                  </a:lnTo>
                  <a:lnTo>
                    <a:pt x="1665" y="2075"/>
                  </a:lnTo>
                  <a:lnTo>
                    <a:pt x="1633" y="2056"/>
                  </a:lnTo>
                  <a:lnTo>
                    <a:pt x="1616" y="2046"/>
                  </a:lnTo>
                  <a:lnTo>
                    <a:pt x="1603" y="2035"/>
                  </a:lnTo>
                  <a:lnTo>
                    <a:pt x="1593" y="2024"/>
                  </a:lnTo>
                  <a:lnTo>
                    <a:pt x="1585" y="2014"/>
                  </a:lnTo>
                  <a:lnTo>
                    <a:pt x="1581" y="2008"/>
                  </a:lnTo>
                  <a:lnTo>
                    <a:pt x="1579" y="2002"/>
                  </a:lnTo>
                  <a:lnTo>
                    <a:pt x="1578" y="1995"/>
                  </a:lnTo>
                  <a:lnTo>
                    <a:pt x="1575" y="1989"/>
                  </a:lnTo>
                  <a:lnTo>
                    <a:pt x="1574" y="1974"/>
                  </a:lnTo>
                  <a:lnTo>
                    <a:pt x="1574" y="1957"/>
                  </a:lnTo>
                  <a:lnTo>
                    <a:pt x="1576" y="1940"/>
                  </a:lnTo>
                  <a:lnTo>
                    <a:pt x="1580" y="1922"/>
                  </a:lnTo>
                  <a:lnTo>
                    <a:pt x="1583" y="1904"/>
                  </a:lnTo>
                  <a:lnTo>
                    <a:pt x="1588" y="1886"/>
                  </a:lnTo>
                  <a:lnTo>
                    <a:pt x="1593" y="1868"/>
                  </a:lnTo>
                  <a:lnTo>
                    <a:pt x="1596" y="1849"/>
                  </a:lnTo>
                  <a:lnTo>
                    <a:pt x="1598" y="1841"/>
                  </a:lnTo>
                  <a:lnTo>
                    <a:pt x="1598" y="1831"/>
                  </a:lnTo>
                  <a:lnTo>
                    <a:pt x="1598" y="1823"/>
                  </a:lnTo>
                  <a:lnTo>
                    <a:pt x="1596" y="1814"/>
                  </a:lnTo>
                  <a:lnTo>
                    <a:pt x="1595" y="1807"/>
                  </a:lnTo>
                  <a:lnTo>
                    <a:pt x="1593" y="1801"/>
                  </a:lnTo>
                  <a:lnTo>
                    <a:pt x="1591" y="1797"/>
                  </a:lnTo>
                  <a:lnTo>
                    <a:pt x="1587" y="1796"/>
                  </a:lnTo>
                  <a:lnTo>
                    <a:pt x="1582" y="1796"/>
                  </a:lnTo>
                  <a:lnTo>
                    <a:pt x="1579" y="1799"/>
                  </a:lnTo>
                  <a:lnTo>
                    <a:pt x="1573" y="1801"/>
                  </a:lnTo>
                  <a:lnTo>
                    <a:pt x="1568" y="1804"/>
                  </a:lnTo>
                  <a:lnTo>
                    <a:pt x="1555" y="1811"/>
                  </a:lnTo>
                  <a:lnTo>
                    <a:pt x="1541" y="1820"/>
                  </a:lnTo>
                  <a:lnTo>
                    <a:pt x="1533" y="1823"/>
                  </a:lnTo>
                  <a:lnTo>
                    <a:pt x="1525" y="1826"/>
                  </a:lnTo>
                  <a:lnTo>
                    <a:pt x="1516" y="1827"/>
                  </a:lnTo>
                  <a:lnTo>
                    <a:pt x="1507" y="1828"/>
                  </a:lnTo>
                  <a:lnTo>
                    <a:pt x="1498" y="1827"/>
                  </a:lnTo>
                  <a:lnTo>
                    <a:pt x="1491" y="1826"/>
                  </a:lnTo>
                  <a:lnTo>
                    <a:pt x="1483" y="1823"/>
                  </a:lnTo>
                  <a:lnTo>
                    <a:pt x="1476" y="1821"/>
                  </a:lnTo>
                  <a:lnTo>
                    <a:pt x="1472" y="1817"/>
                  </a:lnTo>
                  <a:lnTo>
                    <a:pt x="1467" y="1814"/>
                  </a:lnTo>
                  <a:lnTo>
                    <a:pt x="1463" y="1809"/>
                  </a:lnTo>
                  <a:lnTo>
                    <a:pt x="1460" y="1804"/>
                  </a:lnTo>
                  <a:lnTo>
                    <a:pt x="1459" y="1800"/>
                  </a:lnTo>
                  <a:lnTo>
                    <a:pt x="1458" y="1794"/>
                  </a:lnTo>
                  <a:lnTo>
                    <a:pt x="1456" y="1787"/>
                  </a:lnTo>
                  <a:lnTo>
                    <a:pt x="1458" y="1781"/>
                  </a:lnTo>
                  <a:lnTo>
                    <a:pt x="1459" y="1774"/>
                  </a:lnTo>
                  <a:lnTo>
                    <a:pt x="1460" y="1767"/>
                  </a:lnTo>
                  <a:lnTo>
                    <a:pt x="1463" y="1759"/>
                  </a:lnTo>
                  <a:lnTo>
                    <a:pt x="1466" y="1751"/>
                  </a:lnTo>
                  <a:lnTo>
                    <a:pt x="1471" y="1743"/>
                  </a:lnTo>
                  <a:lnTo>
                    <a:pt x="1476" y="1737"/>
                  </a:lnTo>
                  <a:lnTo>
                    <a:pt x="1483" y="1730"/>
                  </a:lnTo>
                  <a:lnTo>
                    <a:pt x="1491" y="1726"/>
                  </a:lnTo>
                  <a:lnTo>
                    <a:pt x="1507" y="1715"/>
                  </a:lnTo>
                  <a:lnTo>
                    <a:pt x="1523" y="1707"/>
                  </a:lnTo>
                  <a:lnTo>
                    <a:pt x="1532" y="1702"/>
                  </a:lnTo>
                  <a:lnTo>
                    <a:pt x="1539" y="1696"/>
                  </a:lnTo>
                  <a:lnTo>
                    <a:pt x="1545" y="1691"/>
                  </a:lnTo>
                  <a:lnTo>
                    <a:pt x="1548" y="1686"/>
                  </a:lnTo>
                  <a:lnTo>
                    <a:pt x="1552" y="1679"/>
                  </a:lnTo>
                  <a:lnTo>
                    <a:pt x="1553" y="1672"/>
                  </a:lnTo>
                  <a:lnTo>
                    <a:pt x="1553" y="1663"/>
                  </a:lnTo>
                  <a:lnTo>
                    <a:pt x="1549" y="1655"/>
                  </a:lnTo>
                  <a:lnTo>
                    <a:pt x="1546" y="1644"/>
                  </a:lnTo>
                  <a:lnTo>
                    <a:pt x="1543" y="1635"/>
                  </a:lnTo>
                  <a:lnTo>
                    <a:pt x="1541" y="1626"/>
                  </a:lnTo>
                  <a:lnTo>
                    <a:pt x="1541" y="1615"/>
                  </a:lnTo>
                  <a:lnTo>
                    <a:pt x="1541" y="1606"/>
                  </a:lnTo>
                  <a:lnTo>
                    <a:pt x="1542" y="1596"/>
                  </a:lnTo>
                  <a:lnTo>
                    <a:pt x="1543" y="1587"/>
                  </a:lnTo>
                  <a:lnTo>
                    <a:pt x="1545" y="1577"/>
                  </a:lnTo>
                  <a:lnTo>
                    <a:pt x="1551" y="1560"/>
                  </a:lnTo>
                  <a:lnTo>
                    <a:pt x="1556" y="1543"/>
                  </a:lnTo>
                  <a:lnTo>
                    <a:pt x="1563" y="1528"/>
                  </a:lnTo>
                  <a:lnTo>
                    <a:pt x="1569" y="1515"/>
                  </a:lnTo>
                  <a:lnTo>
                    <a:pt x="1575" y="1504"/>
                  </a:lnTo>
                  <a:lnTo>
                    <a:pt x="1581" y="1493"/>
                  </a:lnTo>
                  <a:lnTo>
                    <a:pt x="1585" y="1482"/>
                  </a:lnTo>
                  <a:lnTo>
                    <a:pt x="1587" y="1470"/>
                  </a:lnTo>
                  <a:lnTo>
                    <a:pt x="1587" y="1463"/>
                  </a:lnTo>
                  <a:lnTo>
                    <a:pt x="1587" y="1456"/>
                  </a:lnTo>
                  <a:lnTo>
                    <a:pt x="1586" y="1449"/>
                  </a:lnTo>
                  <a:lnTo>
                    <a:pt x="1585" y="1441"/>
                  </a:lnTo>
                  <a:lnTo>
                    <a:pt x="1581" y="1433"/>
                  </a:lnTo>
                  <a:lnTo>
                    <a:pt x="1578" y="1423"/>
                  </a:lnTo>
                  <a:lnTo>
                    <a:pt x="1573" y="1413"/>
                  </a:lnTo>
                  <a:lnTo>
                    <a:pt x="1567" y="1401"/>
                  </a:lnTo>
                  <a:lnTo>
                    <a:pt x="1561" y="1390"/>
                  </a:lnTo>
                  <a:lnTo>
                    <a:pt x="1554" y="1383"/>
                  </a:lnTo>
                  <a:lnTo>
                    <a:pt x="1547" y="1377"/>
                  </a:lnTo>
                  <a:lnTo>
                    <a:pt x="1539" y="1375"/>
                  </a:lnTo>
                  <a:lnTo>
                    <a:pt x="1532" y="1374"/>
                  </a:lnTo>
                  <a:lnTo>
                    <a:pt x="1525" y="1375"/>
                  </a:lnTo>
                  <a:lnTo>
                    <a:pt x="1518" y="1377"/>
                  </a:lnTo>
                  <a:lnTo>
                    <a:pt x="1509" y="1382"/>
                  </a:lnTo>
                  <a:lnTo>
                    <a:pt x="1503" y="1387"/>
                  </a:lnTo>
                  <a:lnTo>
                    <a:pt x="1496" y="1393"/>
                  </a:lnTo>
                  <a:lnTo>
                    <a:pt x="1491" y="1400"/>
                  </a:lnTo>
                  <a:lnTo>
                    <a:pt x="1485" y="1407"/>
                  </a:lnTo>
                  <a:lnTo>
                    <a:pt x="1480" y="1414"/>
                  </a:lnTo>
                  <a:lnTo>
                    <a:pt x="1476" y="1421"/>
                  </a:lnTo>
                  <a:lnTo>
                    <a:pt x="1473" y="1428"/>
                  </a:lnTo>
                  <a:lnTo>
                    <a:pt x="1471" y="1435"/>
                  </a:lnTo>
                  <a:lnTo>
                    <a:pt x="1468" y="1441"/>
                  </a:lnTo>
                  <a:lnTo>
                    <a:pt x="1466" y="1446"/>
                  </a:lnTo>
                  <a:lnTo>
                    <a:pt x="1461" y="1450"/>
                  </a:lnTo>
                  <a:lnTo>
                    <a:pt x="1456" y="1455"/>
                  </a:lnTo>
                  <a:lnTo>
                    <a:pt x="1451" y="1457"/>
                  </a:lnTo>
                  <a:lnTo>
                    <a:pt x="1444" y="1460"/>
                  </a:lnTo>
                  <a:lnTo>
                    <a:pt x="1436" y="1462"/>
                  </a:lnTo>
                  <a:lnTo>
                    <a:pt x="1429" y="1462"/>
                  </a:lnTo>
                  <a:lnTo>
                    <a:pt x="1421" y="1462"/>
                  </a:lnTo>
                  <a:lnTo>
                    <a:pt x="1413" y="1461"/>
                  </a:lnTo>
                  <a:lnTo>
                    <a:pt x="1405" y="1459"/>
                  </a:lnTo>
                  <a:lnTo>
                    <a:pt x="1395" y="1455"/>
                  </a:lnTo>
                  <a:lnTo>
                    <a:pt x="1387" y="1452"/>
                  </a:lnTo>
                  <a:lnTo>
                    <a:pt x="1379" y="1447"/>
                  </a:lnTo>
                  <a:lnTo>
                    <a:pt x="1371" y="1440"/>
                  </a:lnTo>
                  <a:lnTo>
                    <a:pt x="1364" y="1433"/>
                  </a:lnTo>
                  <a:lnTo>
                    <a:pt x="1349" y="1417"/>
                  </a:lnTo>
                  <a:lnTo>
                    <a:pt x="1339" y="1402"/>
                  </a:lnTo>
                  <a:lnTo>
                    <a:pt x="1329" y="1388"/>
                  </a:lnTo>
                  <a:lnTo>
                    <a:pt x="1324" y="1374"/>
                  </a:lnTo>
                  <a:lnTo>
                    <a:pt x="1318" y="1359"/>
                  </a:lnTo>
                  <a:lnTo>
                    <a:pt x="1313" y="1343"/>
                  </a:lnTo>
                  <a:lnTo>
                    <a:pt x="1309" y="1327"/>
                  </a:lnTo>
                  <a:lnTo>
                    <a:pt x="1305" y="1309"/>
                  </a:lnTo>
                  <a:lnTo>
                    <a:pt x="1302" y="1300"/>
                  </a:lnTo>
                  <a:lnTo>
                    <a:pt x="1298" y="1292"/>
                  </a:lnTo>
                  <a:lnTo>
                    <a:pt x="1293" y="1285"/>
                  </a:lnTo>
                  <a:lnTo>
                    <a:pt x="1287" y="1277"/>
                  </a:lnTo>
                  <a:lnTo>
                    <a:pt x="1281" y="1270"/>
                  </a:lnTo>
                  <a:lnTo>
                    <a:pt x="1273" y="1265"/>
                  </a:lnTo>
                  <a:lnTo>
                    <a:pt x="1266" y="1260"/>
                  </a:lnTo>
                  <a:lnTo>
                    <a:pt x="1258" y="1255"/>
                  </a:lnTo>
                  <a:lnTo>
                    <a:pt x="1240" y="1247"/>
                  </a:lnTo>
                  <a:lnTo>
                    <a:pt x="1224" y="1242"/>
                  </a:lnTo>
                  <a:lnTo>
                    <a:pt x="1208" y="1239"/>
                  </a:lnTo>
                  <a:lnTo>
                    <a:pt x="1195" y="1237"/>
                  </a:lnTo>
                  <a:lnTo>
                    <a:pt x="1189" y="1236"/>
                  </a:lnTo>
                  <a:lnTo>
                    <a:pt x="1184" y="1235"/>
                  </a:lnTo>
                  <a:lnTo>
                    <a:pt x="1177" y="1233"/>
                  </a:lnTo>
                  <a:lnTo>
                    <a:pt x="1171" y="1229"/>
                  </a:lnTo>
                  <a:lnTo>
                    <a:pt x="1165" y="1225"/>
                  </a:lnTo>
                  <a:lnTo>
                    <a:pt x="1159" y="1219"/>
                  </a:lnTo>
                  <a:lnTo>
                    <a:pt x="1153" y="1212"/>
                  </a:lnTo>
                  <a:lnTo>
                    <a:pt x="1147" y="1205"/>
                  </a:lnTo>
                  <a:lnTo>
                    <a:pt x="1135" y="1189"/>
                  </a:lnTo>
                  <a:lnTo>
                    <a:pt x="1125" y="1170"/>
                  </a:lnTo>
                  <a:lnTo>
                    <a:pt x="1114" y="1149"/>
                  </a:lnTo>
                  <a:lnTo>
                    <a:pt x="1105" y="1127"/>
                  </a:lnTo>
                  <a:lnTo>
                    <a:pt x="1101" y="1116"/>
                  </a:lnTo>
                  <a:lnTo>
                    <a:pt x="1099" y="1106"/>
                  </a:lnTo>
                  <a:lnTo>
                    <a:pt x="1097" y="1096"/>
                  </a:lnTo>
                  <a:lnTo>
                    <a:pt x="1095" y="1087"/>
                  </a:lnTo>
                  <a:lnTo>
                    <a:pt x="1095" y="1079"/>
                  </a:lnTo>
                  <a:lnTo>
                    <a:pt x="1095" y="1070"/>
                  </a:lnTo>
                  <a:lnTo>
                    <a:pt x="1097" y="1063"/>
                  </a:lnTo>
                  <a:lnTo>
                    <a:pt x="1098" y="1055"/>
                  </a:lnTo>
                  <a:lnTo>
                    <a:pt x="1102" y="1042"/>
                  </a:lnTo>
                  <a:lnTo>
                    <a:pt x="1108" y="1029"/>
                  </a:lnTo>
                  <a:lnTo>
                    <a:pt x="1114" y="1016"/>
                  </a:lnTo>
                  <a:lnTo>
                    <a:pt x="1121" y="1003"/>
                  </a:lnTo>
                  <a:lnTo>
                    <a:pt x="1137" y="976"/>
                  </a:lnTo>
                  <a:lnTo>
                    <a:pt x="1153" y="943"/>
                  </a:lnTo>
                  <a:lnTo>
                    <a:pt x="1161" y="926"/>
                  </a:lnTo>
                  <a:lnTo>
                    <a:pt x="1167" y="907"/>
                  </a:lnTo>
                  <a:lnTo>
                    <a:pt x="1169" y="898"/>
                  </a:lnTo>
                  <a:lnTo>
                    <a:pt x="1171" y="888"/>
                  </a:lnTo>
                  <a:lnTo>
                    <a:pt x="1172" y="879"/>
                  </a:lnTo>
                  <a:lnTo>
                    <a:pt x="1173" y="869"/>
                  </a:lnTo>
                  <a:lnTo>
                    <a:pt x="1172" y="835"/>
                  </a:lnTo>
                  <a:lnTo>
                    <a:pt x="1173" y="808"/>
                  </a:lnTo>
                  <a:lnTo>
                    <a:pt x="1175" y="796"/>
                  </a:lnTo>
                  <a:lnTo>
                    <a:pt x="1179" y="785"/>
                  </a:lnTo>
                  <a:lnTo>
                    <a:pt x="1186" y="773"/>
                  </a:lnTo>
                  <a:lnTo>
                    <a:pt x="1195" y="760"/>
                  </a:lnTo>
                  <a:lnTo>
                    <a:pt x="1206" y="747"/>
                  </a:lnTo>
                  <a:lnTo>
                    <a:pt x="1217" y="735"/>
                  </a:lnTo>
                  <a:lnTo>
                    <a:pt x="1225" y="726"/>
                  </a:lnTo>
                  <a:lnTo>
                    <a:pt x="1231" y="716"/>
                  </a:lnTo>
                  <a:lnTo>
                    <a:pt x="1232" y="712"/>
                  </a:lnTo>
                  <a:lnTo>
                    <a:pt x="1233" y="707"/>
                  </a:lnTo>
                  <a:lnTo>
                    <a:pt x="1232" y="702"/>
                  </a:lnTo>
                  <a:lnTo>
                    <a:pt x="1229" y="699"/>
                  </a:lnTo>
                  <a:lnTo>
                    <a:pt x="1226" y="694"/>
                  </a:lnTo>
                  <a:lnTo>
                    <a:pt x="1220" y="689"/>
                  </a:lnTo>
                  <a:lnTo>
                    <a:pt x="1213" y="686"/>
                  </a:lnTo>
                  <a:lnTo>
                    <a:pt x="1204" y="681"/>
                  </a:lnTo>
                  <a:lnTo>
                    <a:pt x="1194" y="676"/>
                  </a:lnTo>
                  <a:lnTo>
                    <a:pt x="1187" y="672"/>
                  </a:lnTo>
                  <a:lnTo>
                    <a:pt x="1181" y="667"/>
                  </a:lnTo>
                  <a:lnTo>
                    <a:pt x="1177" y="662"/>
                  </a:lnTo>
                  <a:lnTo>
                    <a:pt x="1173" y="658"/>
                  </a:lnTo>
                  <a:lnTo>
                    <a:pt x="1171" y="653"/>
                  </a:lnTo>
                  <a:lnTo>
                    <a:pt x="1171" y="648"/>
                  </a:lnTo>
                  <a:lnTo>
                    <a:pt x="1169" y="643"/>
                  </a:lnTo>
                  <a:lnTo>
                    <a:pt x="1172" y="634"/>
                  </a:lnTo>
                  <a:lnTo>
                    <a:pt x="1177" y="625"/>
                  </a:lnTo>
                  <a:lnTo>
                    <a:pt x="1182" y="614"/>
                  </a:lnTo>
                  <a:lnTo>
                    <a:pt x="1188" y="605"/>
                  </a:lnTo>
                  <a:lnTo>
                    <a:pt x="1202" y="581"/>
                  </a:lnTo>
                  <a:lnTo>
                    <a:pt x="1217" y="554"/>
                  </a:lnTo>
                  <a:lnTo>
                    <a:pt x="1220" y="547"/>
                  </a:lnTo>
                  <a:lnTo>
                    <a:pt x="1221" y="541"/>
                  </a:lnTo>
                  <a:lnTo>
                    <a:pt x="1222" y="535"/>
                  </a:lnTo>
                  <a:lnTo>
                    <a:pt x="1222" y="529"/>
                  </a:lnTo>
                  <a:lnTo>
                    <a:pt x="1221" y="525"/>
                  </a:lnTo>
                  <a:lnTo>
                    <a:pt x="1219" y="521"/>
                  </a:lnTo>
                  <a:lnTo>
                    <a:pt x="1215" y="518"/>
                  </a:lnTo>
                  <a:lnTo>
                    <a:pt x="1211" y="515"/>
                  </a:lnTo>
                  <a:lnTo>
                    <a:pt x="1205" y="513"/>
                  </a:lnTo>
                  <a:lnTo>
                    <a:pt x="1200" y="509"/>
                  </a:lnTo>
                  <a:lnTo>
                    <a:pt x="1194" y="506"/>
                  </a:lnTo>
                  <a:lnTo>
                    <a:pt x="1189" y="501"/>
                  </a:lnTo>
                  <a:lnTo>
                    <a:pt x="1181" y="492"/>
                  </a:lnTo>
                  <a:lnTo>
                    <a:pt x="1173" y="479"/>
                  </a:lnTo>
                  <a:lnTo>
                    <a:pt x="1166" y="465"/>
                  </a:lnTo>
                  <a:lnTo>
                    <a:pt x="1161" y="448"/>
                  </a:lnTo>
                  <a:lnTo>
                    <a:pt x="1157" y="429"/>
                  </a:lnTo>
                  <a:lnTo>
                    <a:pt x="1152" y="409"/>
                  </a:lnTo>
                  <a:lnTo>
                    <a:pt x="1151" y="400"/>
                  </a:lnTo>
                  <a:lnTo>
                    <a:pt x="1148" y="392"/>
                  </a:lnTo>
                  <a:lnTo>
                    <a:pt x="1145" y="385"/>
                  </a:lnTo>
                  <a:lnTo>
                    <a:pt x="1141" y="380"/>
                  </a:lnTo>
                  <a:lnTo>
                    <a:pt x="1137" y="376"/>
                  </a:lnTo>
                  <a:lnTo>
                    <a:pt x="1132" y="373"/>
                  </a:lnTo>
                  <a:lnTo>
                    <a:pt x="1127" y="371"/>
                  </a:lnTo>
                  <a:lnTo>
                    <a:pt x="1122" y="369"/>
                  </a:lnTo>
                  <a:lnTo>
                    <a:pt x="1098" y="367"/>
                  </a:lnTo>
                  <a:lnTo>
                    <a:pt x="1072" y="362"/>
                  </a:lnTo>
                  <a:lnTo>
                    <a:pt x="1066" y="361"/>
                  </a:lnTo>
                  <a:lnTo>
                    <a:pt x="1060" y="361"/>
                  </a:lnTo>
                  <a:lnTo>
                    <a:pt x="1057" y="364"/>
                  </a:lnTo>
                  <a:lnTo>
                    <a:pt x="1053" y="366"/>
                  </a:lnTo>
                  <a:lnTo>
                    <a:pt x="1051" y="371"/>
                  </a:lnTo>
                  <a:lnTo>
                    <a:pt x="1048" y="375"/>
                  </a:lnTo>
                  <a:lnTo>
                    <a:pt x="1047" y="381"/>
                  </a:lnTo>
                  <a:lnTo>
                    <a:pt x="1045" y="387"/>
                  </a:lnTo>
                  <a:lnTo>
                    <a:pt x="1042" y="401"/>
                  </a:lnTo>
                  <a:lnTo>
                    <a:pt x="1038" y="416"/>
                  </a:lnTo>
                  <a:lnTo>
                    <a:pt x="1035" y="424"/>
                  </a:lnTo>
                  <a:lnTo>
                    <a:pt x="1032" y="431"/>
                  </a:lnTo>
                  <a:lnTo>
                    <a:pt x="1027" y="438"/>
                  </a:lnTo>
                  <a:lnTo>
                    <a:pt x="1022" y="444"/>
                  </a:lnTo>
                  <a:lnTo>
                    <a:pt x="1015" y="447"/>
                  </a:lnTo>
                  <a:lnTo>
                    <a:pt x="1008" y="451"/>
                  </a:lnTo>
                  <a:lnTo>
                    <a:pt x="1001" y="451"/>
                  </a:lnTo>
                  <a:lnTo>
                    <a:pt x="993" y="449"/>
                  </a:lnTo>
                  <a:lnTo>
                    <a:pt x="984" y="447"/>
                  </a:lnTo>
                  <a:lnTo>
                    <a:pt x="974" y="444"/>
                  </a:lnTo>
                  <a:lnTo>
                    <a:pt x="964" y="439"/>
                  </a:lnTo>
                  <a:lnTo>
                    <a:pt x="953" y="432"/>
                  </a:lnTo>
                  <a:lnTo>
                    <a:pt x="930" y="416"/>
                  </a:lnTo>
                  <a:lnTo>
                    <a:pt x="905" y="396"/>
                  </a:lnTo>
                  <a:lnTo>
                    <a:pt x="879" y="375"/>
                  </a:lnTo>
                  <a:lnTo>
                    <a:pt x="852" y="353"/>
                  </a:lnTo>
                  <a:lnTo>
                    <a:pt x="838" y="341"/>
                  </a:lnTo>
                  <a:lnTo>
                    <a:pt x="827" y="328"/>
                  </a:lnTo>
                  <a:lnTo>
                    <a:pt x="827" y="328"/>
                  </a:lnTo>
                  <a:lnTo>
                    <a:pt x="828" y="329"/>
                  </a:lnTo>
                  <a:lnTo>
                    <a:pt x="848" y="326"/>
                  </a:lnTo>
                  <a:lnTo>
                    <a:pt x="870" y="321"/>
                  </a:lnTo>
                  <a:lnTo>
                    <a:pt x="888" y="315"/>
                  </a:lnTo>
                  <a:lnTo>
                    <a:pt x="907" y="309"/>
                  </a:lnTo>
                  <a:lnTo>
                    <a:pt x="925" y="304"/>
                  </a:lnTo>
                  <a:lnTo>
                    <a:pt x="941" y="295"/>
                  </a:lnTo>
                  <a:lnTo>
                    <a:pt x="954" y="287"/>
                  </a:lnTo>
                  <a:lnTo>
                    <a:pt x="966" y="278"/>
                  </a:lnTo>
                  <a:lnTo>
                    <a:pt x="973" y="268"/>
                  </a:lnTo>
                  <a:lnTo>
                    <a:pt x="980" y="259"/>
                  </a:lnTo>
                  <a:lnTo>
                    <a:pt x="985" y="248"/>
                  </a:lnTo>
                  <a:lnTo>
                    <a:pt x="989" y="237"/>
                  </a:lnTo>
                  <a:lnTo>
                    <a:pt x="995" y="212"/>
                  </a:lnTo>
                  <a:lnTo>
                    <a:pt x="1000" y="186"/>
                  </a:lnTo>
                  <a:lnTo>
                    <a:pt x="1005" y="161"/>
                  </a:lnTo>
                  <a:lnTo>
                    <a:pt x="1011" y="138"/>
                  </a:lnTo>
                  <a:lnTo>
                    <a:pt x="1014" y="127"/>
                  </a:lnTo>
                  <a:lnTo>
                    <a:pt x="1019" y="118"/>
                  </a:lnTo>
                  <a:lnTo>
                    <a:pt x="1024" y="108"/>
                  </a:lnTo>
                  <a:lnTo>
                    <a:pt x="1031" y="101"/>
                  </a:lnTo>
                  <a:lnTo>
                    <a:pt x="1037" y="95"/>
                  </a:lnTo>
                  <a:lnTo>
                    <a:pt x="1044" y="92"/>
                  </a:lnTo>
                  <a:lnTo>
                    <a:pt x="1047" y="91"/>
                  </a:lnTo>
                  <a:lnTo>
                    <a:pt x="1049" y="91"/>
                  </a:lnTo>
                  <a:lnTo>
                    <a:pt x="1053" y="92"/>
                  </a:lnTo>
                  <a:lnTo>
                    <a:pt x="1057" y="92"/>
                  </a:lnTo>
                  <a:lnTo>
                    <a:pt x="1065" y="97"/>
                  </a:lnTo>
                  <a:lnTo>
                    <a:pt x="1074" y="102"/>
                  </a:lnTo>
                  <a:lnTo>
                    <a:pt x="1086" y="112"/>
                  </a:lnTo>
                  <a:lnTo>
                    <a:pt x="1099" y="122"/>
                  </a:lnTo>
                  <a:lnTo>
                    <a:pt x="1108" y="131"/>
                  </a:lnTo>
                  <a:lnTo>
                    <a:pt x="1118" y="139"/>
                  </a:lnTo>
                  <a:lnTo>
                    <a:pt x="1128" y="147"/>
                  </a:lnTo>
                  <a:lnTo>
                    <a:pt x="1139" y="155"/>
                  </a:lnTo>
                  <a:lnTo>
                    <a:pt x="1144" y="159"/>
                  </a:lnTo>
                  <a:lnTo>
                    <a:pt x="1148" y="161"/>
                  </a:lnTo>
                  <a:lnTo>
                    <a:pt x="1169" y="177"/>
                  </a:lnTo>
                  <a:lnTo>
                    <a:pt x="1192" y="191"/>
                  </a:lnTo>
                  <a:lnTo>
                    <a:pt x="1202" y="198"/>
                  </a:lnTo>
                  <a:lnTo>
                    <a:pt x="1214" y="204"/>
                  </a:lnTo>
                  <a:lnTo>
                    <a:pt x="1225" y="209"/>
                  </a:lnTo>
                  <a:lnTo>
                    <a:pt x="1236" y="214"/>
                  </a:lnTo>
                  <a:lnTo>
                    <a:pt x="1248" y="218"/>
                  </a:lnTo>
                  <a:lnTo>
                    <a:pt x="1260" y="221"/>
                  </a:lnTo>
                  <a:lnTo>
                    <a:pt x="1272" y="224"/>
                  </a:lnTo>
                  <a:lnTo>
                    <a:pt x="1284" y="224"/>
                  </a:lnTo>
                  <a:lnTo>
                    <a:pt x="1295" y="224"/>
                  </a:lnTo>
                  <a:lnTo>
                    <a:pt x="1307" y="221"/>
                  </a:lnTo>
                  <a:lnTo>
                    <a:pt x="1319" y="218"/>
                  </a:lnTo>
                  <a:lnTo>
                    <a:pt x="1331" y="213"/>
                  </a:lnTo>
                  <a:lnTo>
                    <a:pt x="1345" y="205"/>
                  </a:lnTo>
                  <a:lnTo>
                    <a:pt x="1359" y="195"/>
                  </a:lnTo>
                  <a:lnTo>
                    <a:pt x="1372" y="186"/>
                  </a:lnTo>
                  <a:lnTo>
                    <a:pt x="1385" y="177"/>
                  </a:lnTo>
                  <a:lnTo>
                    <a:pt x="1400" y="166"/>
                  </a:lnTo>
                  <a:lnTo>
                    <a:pt x="1412" y="157"/>
                  </a:lnTo>
                  <a:lnTo>
                    <a:pt x="1422" y="151"/>
                  </a:lnTo>
                  <a:lnTo>
                    <a:pt x="1431" y="146"/>
                  </a:lnTo>
                  <a:lnTo>
                    <a:pt x="1439" y="145"/>
                  </a:lnTo>
                  <a:lnTo>
                    <a:pt x="1445" y="145"/>
                  </a:lnTo>
                  <a:lnTo>
                    <a:pt x="1451" y="147"/>
                  </a:lnTo>
                  <a:lnTo>
                    <a:pt x="1456" y="151"/>
                  </a:lnTo>
                  <a:lnTo>
                    <a:pt x="1471" y="165"/>
                  </a:lnTo>
                  <a:lnTo>
                    <a:pt x="1483" y="177"/>
                  </a:lnTo>
                  <a:lnTo>
                    <a:pt x="1496" y="186"/>
                  </a:lnTo>
                  <a:lnTo>
                    <a:pt x="1509" y="193"/>
                  </a:lnTo>
                  <a:lnTo>
                    <a:pt x="1523" y="198"/>
                  </a:lnTo>
                  <a:lnTo>
                    <a:pt x="1541" y="201"/>
                  </a:lnTo>
                  <a:lnTo>
                    <a:pt x="1562" y="204"/>
                  </a:lnTo>
                  <a:lnTo>
                    <a:pt x="1588" y="204"/>
                  </a:lnTo>
                  <a:lnTo>
                    <a:pt x="1603" y="204"/>
                  </a:lnTo>
                  <a:lnTo>
                    <a:pt x="1620" y="202"/>
                  </a:lnTo>
                  <a:lnTo>
                    <a:pt x="1638" y="200"/>
                  </a:lnTo>
                  <a:lnTo>
                    <a:pt x="1656" y="197"/>
                  </a:lnTo>
                  <a:lnTo>
                    <a:pt x="1674" y="192"/>
                  </a:lnTo>
                  <a:lnTo>
                    <a:pt x="1692" y="184"/>
                  </a:lnTo>
                  <a:lnTo>
                    <a:pt x="1699" y="180"/>
                  </a:lnTo>
                  <a:lnTo>
                    <a:pt x="1706" y="174"/>
                  </a:lnTo>
                  <a:lnTo>
                    <a:pt x="1713" y="168"/>
                  </a:lnTo>
                  <a:lnTo>
                    <a:pt x="1719" y="162"/>
                  </a:lnTo>
                  <a:lnTo>
                    <a:pt x="1722" y="157"/>
                  </a:lnTo>
                  <a:lnTo>
                    <a:pt x="1726" y="151"/>
                  </a:lnTo>
                  <a:lnTo>
                    <a:pt x="1728" y="145"/>
                  </a:lnTo>
                  <a:lnTo>
                    <a:pt x="1729" y="138"/>
                  </a:lnTo>
                  <a:lnTo>
                    <a:pt x="1730" y="132"/>
                  </a:lnTo>
                  <a:lnTo>
                    <a:pt x="1730" y="125"/>
                  </a:lnTo>
                  <a:lnTo>
                    <a:pt x="1730" y="118"/>
                  </a:lnTo>
                  <a:lnTo>
                    <a:pt x="1729" y="111"/>
                  </a:lnTo>
                  <a:lnTo>
                    <a:pt x="1725" y="92"/>
                  </a:lnTo>
                  <a:lnTo>
                    <a:pt x="1722" y="71"/>
                  </a:lnTo>
                  <a:lnTo>
                    <a:pt x="1723" y="61"/>
                  </a:lnTo>
                  <a:lnTo>
                    <a:pt x="1725" y="52"/>
                  </a:lnTo>
                  <a:lnTo>
                    <a:pt x="1727" y="44"/>
                  </a:lnTo>
                  <a:lnTo>
                    <a:pt x="1730" y="37"/>
                  </a:lnTo>
                  <a:lnTo>
                    <a:pt x="1734" y="33"/>
                  </a:lnTo>
                  <a:lnTo>
                    <a:pt x="1739" y="31"/>
                  </a:lnTo>
                  <a:lnTo>
                    <a:pt x="1743" y="27"/>
                  </a:lnTo>
                  <a:lnTo>
                    <a:pt x="1749" y="25"/>
                  </a:lnTo>
                  <a:lnTo>
                    <a:pt x="1762" y="22"/>
                  </a:lnTo>
                  <a:lnTo>
                    <a:pt x="1779" y="21"/>
                  </a:lnTo>
                  <a:lnTo>
                    <a:pt x="1793" y="22"/>
                  </a:lnTo>
                  <a:lnTo>
                    <a:pt x="1805" y="25"/>
                  </a:lnTo>
                  <a:lnTo>
                    <a:pt x="1816" y="28"/>
                  </a:lnTo>
                  <a:lnTo>
                    <a:pt x="1826" y="34"/>
                  </a:lnTo>
                  <a:lnTo>
                    <a:pt x="1834" y="40"/>
                  </a:lnTo>
                  <a:lnTo>
                    <a:pt x="1841" y="46"/>
                  </a:lnTo>
                  <a:lnTo>
                    <a:pt x="1848" y="53"/>
                  </a:lnTo>
                  <a:lnTo>
                    <a:pt x="1855" y="60"/>
                  </a:lnTo>
                  <a:lnTo>
                    <a:pt x="1861" y="66"/>
                  </a:lnTo>
                  <a:lnTo>
                    <a:pt x="1868" y="72"/>
                  </a:lnTo>
                  <a:lnTo>
                    <a:pt x="1874" y="78"/>
                  </a:lnTo>
                  <a:lnTo>
                    <a:pt x="1881" y="82"/>
                  </a:lnTo>
                  <a:lnTo>
                    <a:pt x="1889" y="86"/>
                  </a:lnTo>
                  <a:lnTo>
                    <a:pt x="1898" y="87"/>
                  </a:lnTo>
                  <a:lnTo>
                    <a:pt x="1906" y="87"/>
                  </a:lnTo>
                  <a:lnTo>
                    <a:pt x="1915" y="85"/>
                  </a:lnTo>
                  <a:lnTo>
                    <a:pt x="1925" y="80"/>
                  </a:lnTo>
                  <a:lnTo>
                    <a:pt x="1930" y="74"/>
                  </a:lnTo>
                  <a:lnTo>
                    <a:pt x="1936" y="68"/>
                  </a:lnTo>
                  <a:lnTo>
                    <a:pt x="1941" y="61"/>
                  </a:lnTo>
                  <a:lnTo>
                    <a:pt x="1947" y="45"/>
                  </a:lnTo>
                  <a:lnTo>
                    <a:pt x="1952" y="30"/>
                  </a:lnTo>
                  <a:lnTo>
                    <a:pt x="1954" y="19"/>
                  </a:lnTo>
                  <a:lnTo>
                    <a:pt x="1956" y="12"/>
                  </a:lnTo>
                  <a:lnTo>
                    <a:pt x="1959" y="6"/>
                  </a:lnTo>
                  <a:lnTo>
                    <a:pt x="1961" y="2"/>
                  </a:lnTo>
                  <a:lnTo>
                    <a:pt x="1963" y="1"/>
                  </a:lnTo>
                  <a:lnTo>
                    <a:pt x="1967" y="0"/>
                  </a:lnTo>
                  <a:lnTo>
                    <a:pt x="1969" y="0"/>
                  </a:lnTo>
                  <a:lnTo>
                    <a:pt x="1973" y="0"/>
                  </a:lnTo>
                  <a:lnTo>
                    <a:pt x="1988" y="4"/>
                  </a:lnTo>
                  <a:lnTo>
                    <a:pt x="2001" y="8"/>
                  </a:lnTo>
                  <a:lnTo>
                    <a:pt x="2014" y="15"/>
                  </a:lnTo>
                  <a:lnTo>
                    <a:pt x="2026" y="24"/>
                  </a:lnTo>
                  <a:lnTo>
                    <a:pt x="2036" y="33"/>
                  </a:lnTo>
                  <a:lnTo>
                    <a:pt x="2046" y="44"/>
                  </a:lnTo>
                  <a:lnTo>
                    <a:pt x="2053" y="55"/>
                  </a:lnTo>
                  <a:lnTo>
                    <a:pt x="2060" y="70"/>
                  </a:lnTo>
                  <a:lnTo>
                    <a:pt x="2065" y="78"/>
                  </a:lnTo>
                  <a:lnTo>
                    <a:pt x="2072" y="86"/>
                  </a:lnTo>
                  <a:lnTo>
                    <a:pt x="2082" y="94"/>
                  </a:lnTo>
                  <a:lnTo>
                    <a:pt x="2094" y="101"/>
                  </a:lnTo>
                  <a:lnTo>
                    <a:pt x="2108" y="109"/>
                  </a:lnTo>
                  <a:lnTo>
                    <a:pt x="2125" y="117"/>
                  </a:lnTo>
                  <a:lnTo>
                    <a:pt x="2143" y="124"/>
                  </a:lnTo>
                  <a:lnTo>
                    <a:pt x="2162" y="129"/>
                  </a:lnTo>
                  <a:lnTo>
                    <a:pt x="2183" y="135"/>
                  </a:lnTo>
                  <a:lnTo>
                    <a:pt x="2206" y="140"/>
                  </a:lnTo>
                  <a:lnTo>
                    <a:pt x="2229" y="145"/>
                  </a:lnTo>
                  <a:lnTo>
                    <a:pt x="2254" y="149"/>
                  </a:lnTo>
                  <a:lnTo>
                    <a:pt x="2280" y="153"/>
                  </a:lnTo>
                  <a:lnTo>
                    <a:pt x="2306" y="155"/>
                  </a:lnTo>
                  <a:lnTo>
                    <a:pt x="2332" y="158"/>
                  </a:lnTo>
                  <a:lnTo>
                    <a:pt x="2359" y="159"/>
                  </a:lnTo>
                  <a:lnTo>
                    <a:pt x="2355" y="172"/>
                  </a:lnTo>
                  <a:lnTo>
                    <a:pt x="2350" y="182"/>
                  </a:lnTo>
                  <a:lnTo>
                    <a:pt x="2348" y="186"/>
                  </a:lnTo>
                  <a:lnTo>
                    <a:pt x="2346" y="189"/>
                  </a:lnTo>
                  <a:lnTo>
                    <a:pt x="2342" y="192"/>
                  </a:lnTo>
                  <a:lnTo>
                    <a:pt x="2339" y="194"/>
                  </a:lnTo>
                  <a:lnTo>
                    <a:pt x="2321" y="201"/>
                  </a:lnTo>
                  <a:lnTo>
                    <a:pt x="2307" y="209"/>
                  </a:lnTo>
                  <a:lnTo>
                    <a:pt x="2300" y="214"/>
                  </a:lnTo>
                  <a:lnTo>
                    <a:pt x="2294" y="220"/>
                  </a:lnTo>
                  <a:lnTo>
                    <a:pt x="2288" y="225"/>
                  </a:lnTo>
                  <a:lnTo>
                    <a:pt x="2282" y="231"/>
                  </a:lnTo>
                  <a:lnTo>
                    <a:pt x="2277" y="238"/>
                  </a:lnTo>
                  <a:lnTo>
                    <a:pt x="2273" y="245"/>
                  </a:lnTo>
                  <a:lnTo>
                    <a:pt x="2269" y="252"/>
                  </a:lnTo>
                  <a:lnTo>
                    <a:pt x="2266" y="260"/>
                  </a:lnTo>
                  <a:lnTo>
                    <a:pt x="2262" y="269"/>
                  </a:lnTo>
                  <a:lnTo>
                    <a:pt x="2260" y="280"/>
                  </a:lnTo>
                  <a:lnTo>
                    <a:pt x="2257" y="292"/>
                  </a:lnTo>
                  <a:lnTo>
                    <a:pt x="2256" y="304"/>
                  </a:lnTo>
                  <a:lnTo>
                    <a:pt x="2254" y="322"/>
                  </a:lnTo>
                  <a:lnTo>
                    <a:pt x="2255" y="339"/>
                  </a:lnTo>
                  <a:lnTo>
                    <a:pt x="2255" y="346"/>
                  </a:lnTo>
                  <a:lnTo>
                    <a:pt x="2257" y="352"/>
                  </a:lnTo>
                  <a:lnTo>
                    <a:pt x="2259" y="358"/>
                  </a:lnTo>
                  <a:lnTo>
                    <a:pt x="2262" y="364"/>
                  </a:lnTo>
                  <a:lnTo>
                    <a:pt x="2268" y="374"/>
                  </a:lnTo>
                  <a:lnTo>
                    <a:pt x="2276" y="384"/>
                  </a:lnTo>
                  <a:lnTo>
                    <a:pt x="2287" y="393"/>
                  </a:lnTo>
                  <a:lnTo>
                    <a:pt x="2299" y="404"/>
                  </a:lnTo>
                  <a:lnTo>
                    <a:pt x="2309" y="413"/>
                  </a:lnTo>
                  <a:lnTo>
                    <a:pt x="2322" y="424"/>
                  </a:lnTo>
                  <a:lnTo>
                    <a:pt x="2330" y="433"/>
                  </a:lnTo>
                  <a:lnTo>
                    <a:pt x="2336" y="441"/>
                  </a:lnTo>
                  <a:lnTo>
                    <a:pt x="2341" y="449"/>
                  </a:lnTo>
                  <a:lnTo>
                    <a:pt x="2343" y="458"/>
                  </a:lnTo>
                  <a:lnTo>
                    <a:pt x="2343" y="467"/>
                  </a:lnTo>
                  <a:lnTo>
                    <a:pt x="2343" y="478"/>
                  </a:lnTo>
                  <a:lnTo>
                    <a:pt x="2342" y="488"/>
                  </a:lnTo>
                  <a:lnTo>
                    <a:pt x="2341" y="500"/>
                  </a:lnTo>
                  <a:lnTo>
                    <a:pt x="2339" y="513"/>
                  </a:lnTo>
                  <a:lnTo>
                    <a:pt x="2337" y="526"/>
                  </a:lnTo>
                  <a:lnTo>
                    <a:pt x="2336" y="541"/>
                  </a:lnTo>
                  <a:lnTo>
                    <a:pt x="2336" y="556"/>
                  </a:lnTo>
                  <a:lnTo>
                    <a:pt x="2336" y="569"/>
                  </a:lnTo>
                  <a:lnTo>
                    <a:pt x="2337" y="582"/>
                  </a:lnTo>
                  <a:lnTo>
                    <a:pt x="2339" y="593"/>
                  </a:lnTo>
                  <a:lnTo>
                    <a:pt x="2341" y="604"/>
                  </a:lnTo>
                  <a:lnTo>
                    <a:pt x="2344" y="612"/>
                  </a:lnTo>
                  <a:lnTo>
                    <a:pt x="2348" y="620"/>
                  </a:lnTo>
                  <a:lnTo>
                    <a:pt x="2353" y="626"/>
                  </a:lnTo>
                  <a:lnTo>
                    <a:pt x="2357" y="633"/>
                  </a:lnTo>
                  <a:lnTo>
                    <a:pt x="2363" y="638"/>
                  </a:lnTo>
                  <a:lnTo>
                    <a:pt x="2370" y="643"/>
                  </a:lnTo>
                  <a:lnTo>
                    <a:pt x="2377" y="648"/>
                  </a:lnTo>
                  <a:lnTo>
                    <a:pt x="2386" y="652"/>
                  </a:lnTo>
                  <a:lnTo>
                    <a:pt x="2403" y="660"/>
                  </a:lnTo>
                  <a:lnTo>
                    <a:pt x="2423" y="668"/>
                  </a:lnTo>
                  <a:lnTo>
                    <a:pt x="2430" y="672"/>
                  </a:lnTo>
                  <a:lnTo>
                    <a:pt x="2436" y="674"/>
                  </a:lnTo>
                  <a:lnTo>
                    <a:pt x="2441" y="676"/>
                  </a:lnTo>
                  <a:lnTo>
                    <a:pt x="2444" y="680"/>
                  </a:lnTo>
                  <a:lnTo>
                    <a:pt x="2448" y="683"/>
                  </a:lnTo>
                  <a:lnTo>
                    <a:pt x="2450" y="687"/>
                  </a:lnTo>
                  <a:lnTo>
                    <a:pt x="2453" y="692"/>
                  </a:lnTo>
                  <a:lnTo>
                    <a:pt x="2454" y="696"/>
                  </a:lnTo>
                  <a:lnTo>
                    <a:pt x="2455" y="701"/>
                  </a:lnTo>
                  <a:lnTo>
                    <a:pt x="2455" y="713"/>
                  </a:lnTo>
                  <a:lnTo>
                    <a:pt x="2454" y="726"/>
                  </a:lnTo>
                  <a:lnTo>
                    <a:pt x="2451" y="742"/>
                  </a:lnTo>
                  <a:lnTo>
                    <a:pt x="2448" y="760"/>
                  </a:lnTo>
                  <a:lnTo>
                    <a:pt x="2446" y="772"/>
                  </a:lnTo>
                  <a:lnTo>
                    <a:pt x="2443" y="783"/>
                  </a:lnTo>
                  <a:lnTo>
                    <a:pt x="2441" y="794"/>
                  </a:lnTo>
                  <a:lnTo>
                    <a:pt x="2440" y="806"/>
                  </a:lnTo>
                  <a:lnTo>
                    <a:pt x="2440" y="816"/>
                  </a:lnTo>
                  <a:lnTo>
                    <a:pt x="2440" y="827"/>
                  </a:lnTo>
                  <a:lnTo>
                    <a:pt x="2441" y="839"/>
                  </a:lnTo>
                  <a:lnTo>
                    <a:pt x="2443" y="851"/>
                  </a:lnTo>
                  <a:lnTo>
                    <a:pt x="2446" y="861"/>
                  </a:lnTo>
                  <a:lnTo>
                    <a:pt x="2449" y="873"/>
                  </a:lnTo>
                  <a:lnTo>
                    <a:pt x="2454" y="883"/>
                  </a:lnTo>
                  <a:lnTo>
                    <a:pt x="2459" y="895"/>
                  </a:lnTo>
                  <a:lnTo>
                    <a:pt x="2464" y="905"/>
                  </a:lnTo>
                  <a:lnTo>
                    <a:pt x="2471" y="915"/>
                  </a:lnTo>
                  <a:lnTo>
                    <a:pt x="2479" y="925"/>
                  </a:lnTo>
                  <a:lnTo>
                    <a:pt x="2487" y="933"/>
                  </a:lnTo>
                  <a:lnTo>
                    <a:pt x="2495" y="941"/>
                  </a:lnTo>
                  <a:lnTo>
                    <a:pt x="2504" y="947"/>
                  </a:lnTo>
                  <a:lnTo>
                    <a:pt x="2515" y="953"/>
                  </a:lnTo>
                  <a:lnTo>
                    <a:pt x="2526" y="958"/>
                  </a:lnTo>
                  <a:lnTo>
                    <a:pt x="2537" y="961"/>
                  </a:lnTo>
                  <a:lnTo>
                    <a:pt x="2550" y="963"/>
                  </a:lnTo>
                  <a:lnTo>
                    <a:pt x="2563" y="963"/>
                  </a:lnTo>
                  <a:lnTo>
                    <a:pt x="2576" y="962"/>
                  </a:lnTo>
                  <a:lnTo>
                    <a:pt x="2603" y="958"/>
                  </a:lnTo>
                  <a:lnTo>
                    <a:pt x="2630" y="952"/>
                  </a:lnTo>
                  <a:lnTo>
                    <a:pt x="2647" y="947"/>
                  </a:lnTo>
                  <a:lnTo>
                    <a:pt x="2663" y="943"/>
                  </a:lnTo>
                  <a:lnTo>
                    <a:pt x="2680" y="940"/>
                  </a:lnTo>
                  <a:lnTo>
                    <a:pt x="2695" y="939"/>
                  </a:lnTo>
                  <a:lnTo>
                    <a:pt x="2703" y="940"/>
                  </a:lnTo>
                  <a:lnTo>
                    <a:pt x="2710" y="941"/>
                  </a:lnTo>
                  <a:lnTo>
                    <a:pt x="2716" y="942"/>
                  </a:lnTo>
                  <a:lnTo>
                    <a:pt x="2720" y="946"/>
                  </a:lnTo>
                  <a:lnTo>
                    <a:pt x="2723" y="949"/>
                  </a:lnTo>
                  <a:lnTo>
                    <a:pt x="2727" y="953"/>
                  </a:lnTo>
                  <a:lnTo>
                    <a:pt x="2729" y="959"/>
                  </a:lnTo>
                  <a:lnTo>
                    <a:pt x="2733" y="965"/>
                  </a:lnTo>
                  <a:lnTo>
                    <a:pt x="2736" y="973"/>
                  </a:lnTo>
                  <a:lnTo>
                    <a:pt x="2742" y="982"/>
                  </a:lnTo>
                  <a:lnTo>
                    <a:pt x="2748" y="990"/>
                  </a:lnTo>
                  <a:lnTo>
                    <a:pt x="2757" y="1000"/>
                  </a:lnTo>
                  <a:lnTo>
                    <a:pt x="2762" y="1003"/>
                  </a:lnTo>
                  <a:lnTo>
                    <a:pt x="2768" y="1007"/>
                  </a:lnTo>
                  <a:lnTo>
                    <a:pt x="2773" y="1009"/>
                  </a:lnTo>
                  <a:lnTo>
                    <a:pt x="2778" y="1009"/>
                  </a:lnTo>
                  <a:lnTo>
                    <a:pt x="2783" y="1009"/>
                  </a:lnTo>
                  <a:lnTo>
                    <a:pt x="2789" y="1009"/>
                  </a:lnTo>
                  <a:lnTo>
                    <a:pt x="2794" y="1007"/>
                  </a:lnTo>
                  <a:lnTo>
                    <a:pt x="2798" y="1005"/>
                  </a:lnTo>
                  <a:lnTo>
                    <a:pt x="2807" y="999"/>
                  </a:lnTo>
                  <a:lnTo>
                    <a:pt x="2816" y="992"/>
                  </a:lnTo>
                  <a:lnTo>
                    <a:pt x="2823" y="983"/>
                  </a:lnTo>
                  <a:lnTo>
                    <a:pt x="2830" y="976"/>
                  </a:lnTo>
                  <a:lnTo>
                    <a:pt x="2838" y="967"/>
                  </a:lnTo>
                  <a:lnTo>
                    <a:pt x="2848" y="958"/>
                  </a:lnTo>
                  <a:lnTo>
                    <a:pt x="2858" y="949"/>
                  </a:lnTo>
                  <a:lnTo>
                    <a:pt x="2868" y="945"/>
                  </a:lnTo>
                  <a:lnTo>
                    <a:pt x="2870" y="943"/>
                  </a:lnTo>
                  <a:lnTo>
                    <a:pt x="2874" y="943"/>
                  </a:lnTo>
                  <a:lnTo>
                    <a:pt x="2877" y="946"/>
                  </a:lnTo>
                  <a:lnTo>
                    <a:pt x="2881" y="950"/>
                  </a:lnTo>
                  <a:lnTo>
                    <a:pt x="2887" y="959"/>
                  </a:lnTo>
                  <a:lnTo>
                    <a:pt x="2891" y="968"/>
                  </a:lnTo>
                  <a:lnTo>
                    <a:pt x="2897" y="980"/>
                  </a:lnTo>
                  <a:lnTo>
                    <a:pt x="2902" y="992"/>
                  </a:lnTo>
                  <a:lnTo>
                    <a:pt x="2909" y="1007"/>
                  </a:lnTo>
                  <a:lnTo>
                    <a:pt x="2915" y="1021"/>
                  </a:lnTo>
                  <a:lnTo>
                    <a:pt x="2922" y="1035"/>
                  </a:lnTo>
                  <a:lnTo>
                    <a:pt x="2930" y="1048"/>
                  </a:lnTo>
                  <a:lnTo>
                    <a:pt x="2938" y="1061"/>
                  </a:lnTo>
                  <a:lnTo>
                    <a:pt x="2945" y="1075"/>
                  </a:lnTo>
                  <a:lnTo>
                    <a:pt x="2948" y="1082"/>
                  </a:lnTo>
                  <a:lnTo>
                    <a:pt x="2950" y="1089"/>
                  </a:lnTo>
                  <a:lnTo>
                    <a:pt x="2951" y="1098"/>
                  </a:lnTo>
                  <a:lnTo>
                    <a:pt x="2953" y="1105"/>
                  </a:lnTo>
                  <a:lnTo>
                    <a:pt x="2953" y="1113"/>
                  </a:lnTo>
                  <a:lnTo>
                    <a:pt x="2951" y="1122"/>
                  </a:lnTo>
                  <a:lnTo>
                    <a:pt x="2950" y="1130"/>
                  </a:lnTo>
                  <a:lnTo>
                    <a:pt x="2948" y="1141"/>
                  </a:lnTo>
                  <a:lnTo>
                    <a:pt x="2944" y="1150"/>
                  </a:lnTo>
                  <a:lnTo>
                    <a:pt x="2940" y="1161"/>
                  </a:lnTo>
                  <a:lnTo>
                    <a:pt x="2935" y="1173"/>
                  </a:lnTo>
                  <a:lnTo>
                    <a:pt x="2929" y="1185"/>
                  </a:lnTo>
                  <a:lnTo>
                    <a:pt x="2923" y="1196"/>
                  </a:lnTo>
                  <a:lnTo>
                    <a:pt x="2918" y="1208"/>
                  </a:lnTo>
                  <a:lnTo>
                    <a:pt x="2915" y="1219"/>
                  </a:lnTo>
                  <a:lnTo>
                    <a:pt x="2913" y="1228"/>
                  </a:lnTo>
                  <a:lnTo>
                    <a:pt x="2910" y="1239"/>
                  </a:lnTo>
                  <a:lnTo>
                    <a:pt x="2909" y="1248"/>
                  </a:lnTo>
                  <a:lnTo>
                    <a:pt x="2908" y="1257"/>
                  </a:lnTo>
                  <a:lnTo>
                    <a:pt x="2908" y="1267"/>
                  </a:lnTo>
                  <a:lnTo>
                    <a:pt x="2909" y="1285"/>
                  </a:lnTo>
                  <a:lnTo>
                    <a:pt x="2911" y="1303"/>
                  </a:lnTo>
                  <a:lnTo>
                    <a:pt x="2916" y="1322"/>
                  </a:lnTo>
                  <a:lnTo>
                    <a:pt x="2921" y="1342"/>
                  </a:lnTo>
                  <a:lnTo>
                    <a:pt x="2926" y="1359"/>
                  </a:lnTo>
                  <a:lnTo>
                    <a:pt x="2930" y="1376"/>
                  </a:lnTo>
                  <a:lnTo>
                    <a:pt x="2934" y="1392"/>
                  </a:lnTo>
                  <a:lnTo>
                    <a:pt x="2937" y="1405"/>
                  </a:lnTo>
                  <a:lnTo>
                    <a:pt x="2942" y="1417"/>
                  </a:lnTo>
                  <a:lnTo>
                    <a:pt x="2947" y="1430"/>
                  </a:lnTo>
                  <a:lnTo>
                    <a:pt x="2953" y="1442"/>
                  </a:lnTo>
                  <a:lnTo>
                    <a:pt x="2958" y="1453"/>
                  </a:lnTo>
                  <a:lnTo>
                    <a:pt x="2965" y="1463"/>
                  </a:lnTo>
                  <a:lnTo>
                    <a:pt x="2974" y="1473"/>
                  </a:lnTo>
                  <a:lnTo>
                    <a:pt x="2983" y="1481"/>
                  </a:lnTo>
                  <a:lnTo>
                    <a:pt x="2994" y="1489"/>
                  </a:lnTo>
                  <a:lnTo>
                    <a:pt x="3005" y="1496"/>
                  </a:lnTo>
                  <a:lnTo>
                    <a:pt x="3018" y="1503"/>
                  </a:lnTo>
                  <a:lnTo>
                    <a:pt x="3033" y="1509"/>
                  </a:lnTo>
                  <a:lnTo>
                    <a:pt x="3049" y="1515"/>
                  </a:lnTo>
                  <a:lnTo>
                    <a:pt x="3067" y="1520"/>
                  </a:lnTo>
                  <a:lnTo>
                    <a:pt x="3085" y="1524"/>
                  </a:lnTo>
                  <a:lnTo>
                    <a:pt x="3105" y="1528"/>
                  </a:lnTo>
                  <a:lnTo>
                    <a:pt x="3124" y="1529"/>
                  </a:lnTo>
                  <a:lnTo>
                    <a:pt x="3141" y="1530"/>
                  </a:lnTo>
                  <a:lnTo>
                    <a:pt x="3155" y="1529"/>
                  </a:lnTo>
                  <a:lnTo>
                    <a:pt x="3181" y="1527"/>
                  </a:lnTo>
                  <a:lnTo>
                    <a:pt x="3202" y="1522"/>
                  </a:lnTo>
                  <a:lnTo>
                    <a:pt x="3217" y="1519"/>
                  </a:lnTo>
                  <a:lnTo>
                    <a:pt x="3230" y="1516"/>
                  </a:lnTo>
                  <a:lnTo>
                    <a:pt x="3237" y="1516"/>
                  </a:lnTo>
                  <a:lnTo>
                    <a:pt x="3243" y="1517"/>
                  </a:lnTo>
                  <a:lnTo>
                    <a:pt x="3250" y="1519"/>
                  </a:lnTo>
                  <a:lnTo>
                    <a:pt x="3258" y="1520"/>
                  </a:lnTo>
                  <a:lnTo>
                    <a:pt x="3263" y="1522"/>
                  </a:lnTo>
                  <a:lnTo>
                    <a:pt x="3264" y="1524"/>
                  </a:lnTo>
                  <a:lnTo>
                    <a:pt x="3264" y="1529"/>
                  </a:lnTo>
                  <a:lnTo>
                    <a:pt x="3264" y="1536"/>
                  </a:lnTo>
                  <a:lnTo>
                    <a:pt x="3262" y="1546"/>
                  </a:lnTo>
                  <a:lnTo>
                    <a:pt x="3258" y="1555"/>
                  </a:lnTo>
                  <a:lnTo>
                    <a:pt x="3250" y="1575"/>
                  </a:lnTo>
                  <a:lnTo>
                    <a:pt x="3241" y="1593"/>
                  </a:lnTo>
                  <a:lnTo>
                    <a:pt x="3231" y="1614"/>
                  </a:lnTo>
                  <a:lnTo>
                    <a:pt x="3224" y="1632"/>
                  </a:lnTo>
                  <a:lnTo>
                    <a:pt x="3221" y="1640"/>
                  </a:lnTo>
                  <a:lnTo>
                    <a:pt x="3220" y="1648"/>
                  </a:lnTo>
                  <a:lnTo>
                    <a:pt x="3218" y="1655"/>
                  </a:lnTo>
                  <a:lnTo>
                    <a:pt x="3220" y="1662"/>
                  </a:lnTo>
                  <a:lnTo>
                    <a:pt x="3221" y="1667"/>
                  </a:lnTo>
                  <a:lnTo>
                    <a:pt x="3223" y="1672"/>
                  </a:lnTo>
                  <a:lnTo>
                    <a:pt x="3225" y="1676"/>
                  </a:lnTo>
                  <a:lnTo>
                    <a:pt x="3228" y="1680"/>
                  </a:lnTo>
                  <a:lnTo>
                    <a:pt x="3236" y="1687"/>
                  </a:lnTo>
                  <a:lnTo>
                    <a:pt x="3245" y="1691"/>
                  </a:lnTo>
                  <a:lnTo>
                    <a:pt x="3256" y="1695"/>
                  </a:lnTo>
                  <a:lnTo>
                    <a:pt x="3267" y="1699"/>
                  </a:lnTo>
                  <a:lnTo>
                    <a:pt x="3278" y="1701"/>
                  </a:lnTo>
                  <a:lnTo>
                    <a:pt x="3291" y="1702"/>
                  </a:lnTo>
                  <a:lnTo>
                    <a:pt x="3308" y="1706"/>
                  </a:lnTo>
                  <a:lnTo>
                    <a:pt x="3324" y="1709"/>
                  </a:lnTo>
                  <a:lnTo>
                    <a:pt x="3331" y="1710"/>
                  </a:lnTo>
                  <a:lnTo>
                    <a:pt x="3340" y="1714"/>
                  </a:lnTo>
                  <a:lnTo>
                    <a:pt x="3345" y="1716"/>
                  </a:lnTo>
                  <a:lnTo>
                    <a:pt x="3352" y="1720"/>
                  </a:lnTo>
                  <a:lnTo>
                    <a:pt x="3364" y="1729"/>
                  </a:lnTo>
                  <a:lnTo>
                    <a:pt x="3377" y="1742"/>
                  </a:lnTo>
                  <a:lnTo>
                    <a:pt x="3388" y="1756"/>
                  </a:lnTo>
                  <a:lnTo>
                    <a:pt x="3397" y="1773"/>
                  </a:lnTo>
                  <a:lnTo>
                    <a:pt x="3402" y="1781"/>
                  </a:lnTo>
                  <a:lnTo>
                    <a:pt x="3405" y="1790"/>
                  </a:lnTo>
                  <a:lnTo>
                    <a:pt x="3409" y="1800"/>
                  </a:lnTo>
                  <a:lnTo>
                    <a:pt x="3411" y="1809"/>
                  </a:lnTo>
                  <a:lnTo>
                    <a:pt x="3414" y="1820"/>
                  </a:lnTo>
                  <a:lnTo>
                    <a:pt x="3415" y="1829"/>
                  </a:lnTo>
                  <a:lnTo>
                    <a:pt x="3415" y="1840"/>
                  </a:lnTo>
                  <a:lnTo>
                    <a:pt x="3415" y="1849"/>
                  </a:lnTo>
                  <a:lnTo>
                    <a:pt x="3414" y="1860"/>
                  </a:lnTo>
                  <a:lnTo>
                    <a:pt x="3412" y="1869"/>
                  </a:lnTo>
                  <a:lnTo>
                    <a:pt x="3409" y="1879"/>
                  </a:lnTo>
                  <a:lnTo>
                    <a:pt x="3405" y="1887"/>
                  </a:lnTo>
                  <a:lnTo>
                    <a:pt x="3401" y="1895"/>
                  </a:lnTo>
                  <a:lnTo>
                    <a:pt x="3396" y="1903"/>
                  </a:lnTo>
                  <a:lnTo>
                    <a:pt x="3390" y="1910"/>
                  </a:lnTo>
                  <a:lnTo>
                    <a:pt x="3383" y="1917"/>
                  </a:lnTo>
                  <a:lnTo>
                    <a:pt x="3375" y="1924"/>
                  </a:lnTo>
                  <a:lnTo>
                    <a:pt x="3367" y="1930"/>
                  </a:lnTo>
                  <a:lnTo>
                    <a:pt x="3357" y="1936"/>
                  </a:lnTo>
                  <a:lnTo>
                    <a:pt x="3347" y="1941"/>
                  </a:lnTo>
                  <a:lnTo>
                    <a:pt x="3335" y="1947"/>
                  </a:lnTo>
                  <a:lnTo>
                    <a:pt x="3323" y="1950"/>
                  </a:lnTo>
                  <a:lnTo>
                    <a:pt x="3310" y="1954"/>
                  </a:lnTo>
                  <a:lnTo>
                    <a:pt x="3297" y="1957"/>
                  </a:lnTo>
                  <a:lnTo>
                    <a:pt x="3267" y="1964"/>
                  </a:lnTo>
                  <a:lnTo>
                    <a:pt x="3238" y="1971"/>
                  </a:lnTo>
                  <a:lnTo>
                    <a:pt x="3214" y="1978"/>
                  </a:lnTo>
                  <a:lnTo>
                    <a:pt x="3190" y="1987"/>
                  </a:lnTo>
                  <a:lnTo>
                    <a:pt x="3180" y="1991"/>
                  </a:lnTo>
                  <a:lnTo>
                    <a:pt x="3170" y="1996"/>
                  </a:lnTo>
                  <a:lnTo>
                    <a:pt x="3161" y="2002"/>
                  </a:lnTo>
                  <a:lnTo>
                    <a:pt x="3151" y="2008"/>
                  </a:lnTo>
                  <a:lnTo>
                    <a:pt x="3143" y="2014"/>
                  </a:lnTo>
                  <a:lnTo>
                    <a:pt x="3136" y="2021"/>
                  </a:lnTo>
                  <a:lnTo>
                    <a:pt x="3129" y="2028"/>
                  </a:lnTo>
                  <a:lnTo>
                    <a:pt x="3122" y="2037"/>
                  </a:lnTo>
                  <a:lnTo>
                    <a:pt x="3118" y="2044"/>
                  </a:lnTo>
                  <a:lnTo>
                    <a:pt x="3116" y="2053"/>
                  </a:lnTo>
                  <a:lnTo>
                    <a:pt x="3115" y="2062"/>
                  </a:lnTo>
                  <a:lnTo>
                    <a:pt x="3117" y="2071"/>
                  </a:lnTo>
                  <a:lnTo>
                    <a:pt x="3121" y="2081"/>
                  </a:lnTo>
                  <a:lnTo>
                    <a:pt x="3125" y="2090"/>
                  </a:lnTo>
                  <a:lnTo>
                    <a:pt x="3131" y="2100"/>
                  </a:lnTo>
                  <a:lnTo>
                    <a:pt x="3138" y="2110"/>
                  </a:lnTo>
                  <a:lnTo>
                    <a:pt x="3157" y="2130"/>
                  </a:lnTo>
                  <a:lnTo>
                    <a:pt x="3178" y="2153"/>
                  </a:lnTo>
                  <a:lnTo>
                    <a:pt x="3202" y="2174"/>
                  </a:lnTo>
                  <a:lnTo>
                    <a:pt x="3227" y="2195"/>
                  </a:lnTo>
                  <a:lnTo>
                    <a:pt x="3243" y="2209"/>
                  </a:lnTo>
                  <a:lnTo>
                    <a:pt x="3257" y="2222"/>
                  </a:lnTo>
                  <a:lnTo>
                    <a:pt x="3269" y="2234"/>
                  </a:lnTo>
                  <a:lnTo>
                    <a:pt x="3277" y="2243"/>
                  </a:lnTo>
                  <a:lnTo>
                    <a:pt x="3283" y="2251"/>
                  </a:lnTo>
                  <a:lnTo>
                    <a:pt x="3287" y="2261"/>
                  </a:lnTo>
                  <a:lnTo>
                    <a:pt x="3289" y="2271"/>
                  </a:lnTo>
                  <a:lnTo>
                    <a:pt x="3290" y="2282"/>
                  </a:lnTo>
                  <a:lnTo>
                    <a:pt x="3289" y="2309"/>
                  </a:lnTo>
                  <a:lnTo>
                    <a:pt x="3288" y="2337"/>
                  </a:lnTo>
                  <a:lnTo>
                    <a:pt x="3285" y="2361"/>
                  </a:lnTo>
                  <a:lnTo>
                    <a:pt x="3285" y="2385"/>
                  </a:lnTo>
                  <a:lnTo>
                    <a:pt x="3285" y="2410"/>
                  </a:lnTo>
                  <a:lnTo>
                    <a:pt x="3288" y="2435"/>
                  </a:lnTo>
                  <a:lnTo>
                    <a:pt x="3292" y="2469"/>
                  </a:lnTo>
                  <a:lnTo>
                    <a:pt x="3295" y="2501"/>
                  </a:lnTo>
                  <a:lnTo>
                    <a:pt x="3296" y="2534"/>
                  </a:lnTo>
                  <a:lnTo>
                    <a:pt x="3296" y="2568"/>
                  </a:lnTo>
                  <a:lnTo>
                    <a:pt x="3297" y="2568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Google Shape;92;p1">
              <a:extLst>
                <a:ext uri="{FF2B5EF4-FFF2-40B4-BE49-F238E27FC236}">
                  <a16:creationId xmlns:a16="http://schemas.microsoft.com/office/drawing/2014/main" id="{3565271C-A046-E994-8E00-7A20EF2BA2EC}"/>
                </a:ext>
              </a:extLst>
            </p:cNvPr>
            <p:cNvSpPr/>
            <p:nvPr/>
          </p:nvSpPr>
          <p:spPr>
            <a:xfrm>
              <a:off x="4131412" y="3019861"/>
              <a:ext cx="1315830" cy="1390498"/>
            </a:xfrm>
            <a:custGeom>
              <a:avLst/>
              <a:gdLst/>
              <a:ahLst/>
              <a:cxnLst/>
              <a:rect l="l" t="t" r="r" b="b"/>
              <a:pathLst>
                <a:path w="2802" h="2961" extrusionOk="0">
                  <a:moveTo>
                    <a:pt x="1520" y="2961"/>
                  </a:moveTo>
                  <a:lnTo>
                    <a:pt x="1515" y="2943"/>
                  </a:lnTo>
                  <a:lnTo>
                    <a:pt x="1513" y="2926"/>
                  </a:lnTo>
                  <a:lnTo>
                    <a:pt x="1513" y="2908"/>
                  </a:lnTo>
                  <a:lnTo>
                    <a:pt x="1512" y="2889"/>
                  </a:lnTo>
                  <a:lnTo>
                    <a:pt x="1511" y="2869"/>
                  </a:lnTo>
                  <a:lnTo>
                    <a:pt x="1508" y="2849"/>
                  </a:lnTo>
                  <a:lnTo>
                    <a:pt x="1506" y="2839"/>
                  </a:lnTo>
                  <a:lnTo>
                    <a:pt x="1504" y="2827"/>
                  </a:lnTo>
                  <a:lnTo>
                    <a:pt x="1500" y="2816"/>
                  </a:lnTo>
                  <a:lnTo>
                    <a:pt x="1495" y="2804"/>
                  </a:lnTo>
                  <a:lnTo>
                    <a:pt x="1492" y="2796"/>
                  </a:lnTo>
                  <a:lnTo>
                    <a:pt x="1488" y="2790"/>
                  </a:lnTo>
                  <a:lnTo>
                    <a:pt x="1484" y="2783"/>
                  </a:lnTo>
                  <a:lnTo>
                    <a:pt x="1480" y="2779"/>
                  </a:lnTo>
                  <a:lnTo>
                    <a:pt x="1474" y="2774"/>
                  </a:lnTo>
                  <a:lnTo>
                    <a:pt x="1469" y="2769"/>
                  </a:lnTo>
                  <a:lnTo>
                    <a:pt x="1464" y="2766"/>
                  </a:lnTo>
                  <a:lnTo>
                    <a:pt x="1458" y="2763"/>
                  </a:lnTo>
                  <a:lnTo>
                    <a:pt x="1446" y="2759"/>
                  </a:lnTo>
                  <a:lnTo>
                    <a:pt x="1433" y="2756"/>
                  </a:lnTo>
                  <a:lnTo>
                    <a:pt x="1419" y="2755"/>
                  </a:lnTo>
                  <a:lnTo>
                    <a:pt x="1405" y="2755"/>
                  </a:lnTo>
                  <a:lnTo>
                    <a:pt x="1375" y="2756"/>
                  </a:lnTo>
                  <a:lnTo>
                    <a:pt x="1346" y="2759"/>
                  </a:lnTo>
                  <a:lnTo>
                    <a:pt x="1331" y="2759"/>
                  </a:lnTo>
                  <a:lnTo>
                    <a:pt x="1317" y="2757"/>
                  </a:lnTo>
                  <a:lnTo>
                    <a:pt x="1302" y="2755"/>
                  </a:lnTo>
                  <a:lnTo>
                    <a:pt x="1290" y="2750"/>
                  </a:lnTo>
                  <a:lnTo>
                    <a:pt x="1266" y="2742"/>
                  </a:lnTo>
                  <a:lnTo>
                    <a:pt x="1248" y="2736"/>
                  </a:lnTo>
                  <a:lnTo>
                    <a:pt x="1234" y="2734"/>
                  </a:lnTo>
                  <a:lnTo>
                    <a:pt x="1222" y="2733"/>
                  </a:lnTo>
                  <a:lnTo>
                    <a:pt x="1211" y="2735"/>
                  </a:lnTo>
                  <a:lnTo>
                    <a:pt x="1199" y="2739"/>
                  </a:lnTo>
                  <a:lnTo>
                    <a:pt x="1186" y="2743"/>
                  </a:lnTo>
                  <a:lnTo>
                    <a:pt x="1168" y="2750"/>
                  </a:lnTo>
                  <a:lnTo>
                    <a:pt x="1159" y="2755"/>
                  </a:lnTo>
                  <a:lnTo>
                    <a:pt x="1152" y="2762"/>
                  </a:lnTo>
                  <a:lnTo>
                    <a:pt x="1145" y="2769"/>
                  </a:lnTo>
                  <a:lnTo>
                    <a:pt x="1139" y="2777"/>
                  </a:lnTo>
                  <a:lnTo>
                    <a:pt x="1128" y="2797"/>
                  </a:lnTo>
                  <a:lnTo>
                    <a:pt x="1120" y="2817"/>
                  </a:lnTo>
                  <a:lnTo>
                    <a:pt x="1117" y="2828"/>
                  </a:lnTo>
                  <a:lnTo>
                    <a:pt x="1112" y="2837"/>
                  </a:lnTo>
                  <a:lnTo>
                    <a:pt x="1107" y="2846"/>
                  </a:lnTo>
                  <a:lnTo>
                    <a:pt x="1103" y="2853"/>
                  </a:lnTo>
                  <a:lnTo>
                    <a:pt x="1097" y="2859"/>
                  </a:lnTo>
                  <a:lnTo>
                    <a:pt x="1091" y="2863"/>
                  </a:lnTo>
                  <a:lnTo>
                    <a:pt x="1086" y="2864"/>
                  </a:lnTo>
                  <a:lnTo>
                    <a:pt x="1083" y="2866"/>
                  </a:lnTo>
                  <a:lnTo>
                    <a:pt x="1079" y="2866"/>
                  </a:lnTo>
                  <a:lnTo>
                    <a:pt x="1074" y="2866"/>
                  </a:lnTo>
                  <a:lnTo>
                    <a:pt x="1070" y="2864"/>
                  </a:lnTo>
                  <a:lnTo>
                    <a:pt x="1066" y="2863"/>
                  </a:lnTo>
                  <a:lnTo>
                    <a:pt x="1064" y="2861"/>
                  </a:lnTo>
                  <a:lnTo>
                    <a:pt x="1061" y="2859"/>
                  </a:lnTo>
                  <a:lnTo>
                    <a:pt x="1058" y="2854"/>
                  </a:lnTo>
                  <a:lnTo>
                    <a:pt x="1057" y="2847"/>
                  </a:lnTo>
                  <a:lnTo>
                    <a:pt x="1058" y="2839"/>
                  </a:lnTo>
                  <a:lnTo>
                    <a:pt x="1060" y="2829"/>
                  </a:lnTo>
                  <a:lnTo>
                    <a:pt x="1063" y="2820"/>
                  </a:lnTo>
                  <a:lnTo>
                    <a:pt x="1065" y="2809"/>
                  </a:lnTo>
                  <a:lnTo>
                    <a:pt x="1068" y="2797"/>
                  </a:lnTo>
                  <a:lnTo>
                    <a:pt x="1072" y="2786"/>
                  </a:lnTo>
                  <a:lnTo>
                    <a:pt x="1074" y="2774"/>
                  </a:lnTo>
                  <a:lnTo>
                    <a:pt x="1075" y="2762"/>
                  </a:lnTo>
                  <a:lnTo>
                    <a:pt x="1075" y="2750"/>
                  </a:lnTo>
                  <a:lnTo>
                    <a:pt x="1074" y="2739"/>
                  </a:lnTo>
                  <a:lnTo>
                    <a:pt x="1073" y="2733"/>
                  </a:lnTo>
                  <a:lnTo>
                    <a:pt x="1071" y="2728"/>
                  </a:lnTo>
                  <a:lnTo>
                    <a:pt x="1068" y="2722"/>
                  </a:lnTo>
                  <a:lnTo>
                    <a:pt x="1065" y="2717"/>
                  </a:lnTo>
                  <a:lnTo>
                    <a:pt x="1061" y="2713"/>
                  </a:lnTo>
                  <a:lnTo>
                    <a:pt x="1058" y="2709"/>
                  </a:lnTo>
                  <a:lnTo>
                    <a:pt x="1054" y="2707"/>
                  </a:lnTo>
                  <a:lnTo>
                    <a:pt x="1052" y="2704"/>
                  </a:lnTo>
                  <a:lnTo>
                    <a:pt x="1048" y="2703"/>
                  </a:lnTo>
                  <a:lnTo>
                    <a:pt x="1045" y="2703"/>
                  </a:lnTo>
                  <a:lnTo>
                    <a:pt x="1043" y="2703"/>
                  </a:lnTo>
                  <a:lnTo>
                    <a:pt x="1039" y="2704"/>
                  </a:lnTo>
                  <a:lnTo>
                    <a:pt x="1033" y="2709"/>
                  </a:lnTo>
                  <a:lnTo>
                    <a:pt x="1028" y="2715"/>
                  </a:lnTo>
                  <a:lnTo>
                    <a:pt x="1023" y="2722"/>
                  </a:lnTo>
                  <a:lnTo>
                    <a:pt x="1017" y="2730"/>
                  </a:lnTo>
                  <a:lnTo>
                    <a:pt x="1006" y="2748"/>
                  </a:lnTo>
                  <a:lnTo>
                    <a:pt x="995" y="2764"/>
                  </a:lnTo>
                  <a:lnTo>
                    <a:pt x="990" y="2770"/>
                  </a:lnTo>
                  <a:lnTo>
                    <a:pt x="984" y="2775"/>
                  </a:lnTo>
                  <a:lnTo>
                    <a:pt x="980" y="2777"/>
                  </a:lnTo>
                  <a:lnTo>
                    <a:pt x="978" y="2777"/>
                  </a:lnTo>
                  <a:lnTo>
                    <a:pt x="974" y="2779"/>
                  </a:lnTo>
                  <a:lnTo>
                    <a:pt x="971" y="2777"/>
                  </a:lnTo>
                  <a:lnTo>
                    <a:pt x="965" y="2775"/>
                  </a:lnTo>
                  <a:lnTo>
                    <a:pt x="961" y="2773"/>
                  </a:lnTo>
                  <a:lnTo>
                    <a:pt x="959" y="2768"/>
                  </a:lnTo>
                  <a:lnTo>
                    <a:pt x="959" y="2763"/>
                  </a:lnTo>
                  <a:lnTo>
                    <a:pt x="960" y="2759"/>
                  </a:lnTo>
                  <a:lnTo>
                    <a:pt x="963" y="2753"/>
                  </a:lnTo>
                  <a:lnTo>
                    <a:pt x="966" y="2746"/>
                  </a:lnTo>
                  <a:lnTo>
                    <a:pt x="971" y="2740"/>
                  </a:lnTo>
                  <a:lnTo>
                    <a:pt x="993" y="2712"/>
                  </a:lnTo>
                  <a:lnTo>
                    <a:pt x="1015" y="2688"/>
                  </a:lnTo>
                  <a:lnTo>
                    <a:pt x="1020" y="2682"/>
                  </a:lnTo>
                  <a:lnTo>
                    <a:pt x="1023" y="2676"/>
                  </a:lnTo>
                  <a:lnTo>
                    <a:pt x="1025" y="2670"/>
                  </a:lnTo>
                  <a:lnTo>
                    <a:pt x="1026" y="2664"/>
                  </a:lnTo>
                  <a:lnTo>
                    <a:pt x="1026" y="2657"/>
                  </a:lnTo>
                  <a:lnTo>
                    <a:pt x="1025" y="2650"/>
                  </a:lnTo>
                  <a:lnTo>
                    <a:pt x="1024" y="2644"/>
                  </a:lnTo>
                  <a:lnTo>
                    <a:pt x="1021" y="2637"/>
                  </a:lnTo>
                  <a:lnTo>
                    <a:pt x="1018" y="2632"/>
                  </a:lnTo>
                  <a:lnTo>
                    <a:pt x="1014" y="2626"/>
                  </a:lnTo>
                  <a:lnTo>
                    <a:pt x="1011" y="2620"/>
                  </a:lnTo>
                  <a:lnTo>
                    <a:pt x="1006" y="2615"/>
                  </a:lnTo>
                  <a:lnTo>
                    <a:pt x="1001" y="2610"/>
                  </a:lnTo>
                  <a:lnTo>
                    <a:pt x="995" y="2607"/>
                  </a:lnTo>
                  <a:lnTo>
                    <a:pt x="990" y="2604"/>
                  </a:lnTo>
                  <a:lnTo>
                    <a:pt x="985" y="2602"/>
                  </a:lnTo>
                  <a:lnTo>
                    <a:pt x="978" y="2602"/>
                  </a:lnTo>
                  <a:lnTo>
                    <a:pt x="972" y="2602"/>
                  </a:lnTo>
                  <a:lnTo>
                    <a:pt x="966" y="2604"/>
                  </a:lnTo>
                  <a:lnTo>
                    <a:pt x="959" y="2607"/>
                  </a:lnTo>
                  <a:lnTo>
                    <a:pt x="945" y="2615"/>
                  </a:lnTo>
                  <a:lnTo>
                    <a:pt x="930" y="2624"/>
                  </a:lnTo>
                  <a:lnTo>
                    <a:pt x="914" y="2635"/>
                  </a:lnTo>
                  <a:lnTo>
                    <a:pt x="898" y="2646"/>
                  </a:lnTo>
                  <a:lnTo>
                    <a:pt x="890" y="2649"/>
                  </a:lnTo>
                  <a:lnTo>
                    <a:pt x="880" y="2654"/>
                  </a:lnTo>
                  <a:lnTo>
                    <a:pt x="872" y="2656"/>
                  </a:lnTo>
                  <a:lnTo>
                    <a:pt x="864" y="2659"/>
                  </a:lnTo>
                  <a:lnTo>
                    <a:pt x="856" y="2660"/>
                  </a:lnTo>
                  <a:lnTo>
                    <a:pt x="850" y="2659"/>
                  </a:lnTo>
                  <a:lnTo>
                    <a:pt x="845" y="2657"/>
                  </a:lnTo>
                  <a:lnTo>
                    <a:pt x="843" y="2655"/>
                  </a:lnTo>
                  <a:lnTo>
                    <a:pt x="841" y="2650"/>
                  </a:lnTo>
                  <a:lnTo>
                    <a:pt x="841" y="2646"/>
                  </a:lnTo>
                  <a:lnTo>
                    <a:pt x="841" y="2640"/>
                  </a:lnTo>
                  <a:lnTo>
                    <a:pt x="841" y="2633"/>
                  </a:lnTo>
                  <a:lnTo>
                    <a:pt x="843" y="2617"/>
                  </a:lnTo>
                  <a:lnTo>
                    <a:pt x="844" y="2600"/>
                  </a:lnTo>
                  <a:lnTo>
                    <a:pt x="843" y="2592"/>
                  </a:lnTo>
                  <a:lnTo>
                    <a:pt x="840" y="2581"/>
                  </a:lnTo>
                  <a:lnTo>
                    <a:pt x="837" y="2572"/>
                  </a:lnTo>
                  <a:lnTo>
                    <a:pt x="832" y="2562"/>
                  </a:lnTo>
                  <a:lnTo>
                    <a:pt x="826" y="2554"/>
                  </a:lnTo>
                  <a:lnTo>
                    <a:pt x="821" y="2549"/>
                  </a:lnTo>
                  <a:lnTo>
                    <a:pt x="817" y="2547"/>
                  </a:lnTo>
                  <a:lnTo>
                    <a:pt x="812" y="2547"/>
                  </a:lnTo>
                  <a:lnTo>
                    <a:pt x="807" y="2549"/>
                  </a:lnTo>
                  <a:lnTo>
                    <a:pt x="803" y="2553"/>
                  </a:lnTo>
                  <a:lnTo>
                    <a:pt x="799" y="2559"/>
                  </a:lnTo>
                  <a:lnTo>
                    <a:pt x="794" y="2564"/>
                  </a:lnTo>
                  <a:lnTo>
                    <a:pt x="784" y="2579"/>
                  </a:lnTo>
                  <a:lnTo>
                    <a:pt x="772" y="2593"/>
                  </a:lnTo>
                  <a:lnTo>
                    <a:pt x="765" y="2599"/>
                  </a:lnTo>
                  <a:lnTo>
                    <a:pt x="757" y="2603"/>
                  </a:lnTo>
                  <a:lnTo>
                    <a:pt x="747" y="2608"/>
                  </a:lnTo>
                  <a:lnTo>
                    <a:pt x="738" y="2609"/>
                  </a:lnTo>
                  <a:lnTo>
                    <a:pt x="728" y="2609"/>
                  </a:lnTo>
                  <a:lnTo>
                    <a:pt x="721" y="2608"/>
                  </a:lnTo>
                  <a:lnTo>
                    <a:pt x="717" y="2604"/>
                  </a:lnTo>
                  <a:lnTo>
                    <a:pt x="713" y="2600"/>
                  </a:lnTo>
                  <a:lnTo>
                    <a:pt x="712" y="2594"/>
                  </a:lnTo>
                  <a:lnTo>
                    <a:pt x="712" y="2587"/>
                  </a:lnTo>
                  <a:lnTo>
                    <a:pt x="713" y="2580"/>
                  </a:lnTo>
                  <a:lnTo>
                    <a:pt x="716" y="2570"/>
                  </a:lnTo>
                  <a:lnTo>
                    <a:pt x="720" y="2552"/>
                  </a:lnTo>
                  <a:lnTo>
                    <a:pt x="725" y="2530"/>
                  </a:lnTo>
                  <a:lnTo>
                    <a:pt x="727" y="2520"/>
                  </a:lnTo>
                  <a:lnTo>
                    <a:pt x="727" y="2509"/>
                  </a:lnTo>
                  <a:lnTo>
                    <a:pt x="727" y="2499"/>
                  </a:lnTo>
                  <a:lnTo>
                    <a:pt x="726" y="2488"/>
                  </a:lnTo>
                  <a:lnTo>
                    <a:pt x="724" y="2479"/>
                  </a:lnTo>
                  <a:lnTo>
                    <a:pt x="721" y="2472"/>
                  </a:lnTo>
                  <a:lnTo>
                    <a:pt x="718" y="2466"/>
                  </a:lnTo>
                  <a:lnTo>
                    <a:pt x="713" y="2461"/>
                  </a:lnTo>
                  <a:lnTo>
                    <a:pt x="708" y="2459"/>
                  </a:lnTo>
                  <a:lnTo>
                    <a:pt x="703" y="2456"/>
                  </a:lnTo>
                  <a:lnTo>
                    <a:pt x="697" y="2455"/>
                  </a:lnTo>
                  <a:lnTo>
                    <a:pt x="691" y="2454"/>
                  </a:lnTo>
                  <a:lnTo>
                    <a:pt x="676" y="2455"/>
                  </a:lnTo>
                  <a:lnTo>
                    <a:pt x="658" y="2456"/>
                  </a:lnTo>
                  <a:lnTo>
                    <a:pt x="637" y="2456"/>
                  </a:lnTo>
                  <a:lnTo>
                    <a:pt x="614" y="2454"/>
                  </a:lnTo>
                  <a:lnTo>
                    <a:pt x="603" y="2452"/>
                  </a:lnTo>
                  <a:lnTo>
                    <a:pt x="591" y="2448"/>
                  </a:lnTo>
                  <a:lnTo>
                    <a:pt x="580" y="2442"/>
                  </a:lnTo>
                  <a:lnTo>
                    <a:pt x="570" y="2436"/>
                  </a:lnTo>
                  <a:lnTo>
                    <a:pt x="559" y="2428"/>
                  </a:lnTo>
                  <a:lnTo>
                    <a:pt x="550" y="2420"/>
                  </a:lnTo>
                  <a:lnTo>
                    <a:pt x="540" y="2410"/>
                  </a:lnTo>
                  <a:lnTo>
                    <a:pt x="532" y="2401"/>
                  </a:lnTo>
                  <a:lnTo>
                    <a:pt x="500" y="2359"/>
                  </a:lnTo>
                  <a:lnTo>
                    <a:pt x="473" y="2320"/>
                  </a:lnTo>
                  <a:lnTo>
                    <a:pt x="459" y="2303"/>
                  </a:lnTo>
                  <a:lnTo>
                    <a:pt x="445" y="2288"/>
                  </a:lnTo>
                  <a:lnTo>
                    <a:pt x="431" y="2274"/>
                  </a:lnTo>
                  <a:lnTo>
                    <a:pt x="414" y="2261"/>
                  </a:lnTo>
                  <a:lnTo>
                    <a:pt x="406" y="2256"/>
                  </a:lnTo>
                  <a:lnTo>
                    <a:pt x="397" y="2252"/>
                  </a:lnTo>
                  <a:lnTo>
                    <a:pt x="389" y="2247"/>
                  </a:lnTo>
                  <a:lnTo>
                    <a:pt x="379" y="2243"/>
                  </a:lnTo>
                  <a:lnTo>
                    <a:pt x="370" y="2241"/>
                  </a:lnTo>
                  <a:lnTo>
                    <a:pt x="360" y="2239"/>
                  </a:lnTo>
                  <a:lnTo>
                    <a:pt x="351" y="2237"/>
                  </a:lnTo>
                  <a:lnTo>
                    <a:pt x="340" y="2236"/>
                  </a:lnTo>
                  <a:lnTo>
                    <a:pt x="323" y="2239"/>
                  </a:lnTo>
                  <a:lnTo>
                    <a:pt x="307" y="2241"/>
                  </a:lnTo>
                  <a:lnTo>
                    <a:pt x="293" y="2245"/>
                  </a:lnTo>
                  <a:lnTo>
                    <a:pt x="282" y="2247"/>
                  </a:lnTo>
                  <a:lnTo>
                    <a:pt x="274" y="2248"/>
                  </a:lnTo>
                  <a:lnTo>
                    <a:pt x="267" y="2248"/>
                  </a:lnTo>
                  <a:lnTo>
                    <a:pt x="262" y="2247"/>
                  </a:lnTo>
                  <a:lnTo>
                    <a:pt x="253" y="2245"/>
                  </a:lnTo>
                  <a:lnTo>
                    <a:pt x="245" y="2241"/>
                  </a:lnTo>
                  <a:lnTo>
                    <a:pt x="236" y="2236"/>
                  </a:lnTo>
                  <a:lnTo>
                    <a:pt x="226" y="2229"/>
                  </a:lnTo>
                  <a:lnTo>
                    <a:pt x="214" y="2221"/>
                  </a:lnTo>
                  <a:lnTo>
                    <a:pt x="200" y="2210"/>
                  </a:lnTo>
                  <a:lnTo>
                    <a:pt x="189" y="2202"/>
                  </a:lnTo>
                  <a:lnTo>
                    <a:pt x="179" y="2196"/>
                  </a:lnTo>
                  <a:lnTo>
                    <a:pt x="171" y="2194"/>
                  </a:lnTo>
                  <a:lnTo>
                    <a:pt x="164" y="2193"/>
                  </a:lnTo>
                  <a:lnTo>
                    <a:pt x="158" y="2194"/>
                  </a:lnTo>
                  <a:lnTo>
                    <a:pt x="152" y="2196"/>
                  </a:lnTo>
                  <a:lnTo>
                    <a:pt x="145" y="2201"/>
                  </a:lnTo>
                  <a:lnTo>
                    <a:pt x="145" y="2192"/>
                  </a:lnTo>
                  <a:lnTo>
                    <a:pt x="143" y="2183"/>
                  </a:lnTo>
                  <a:lnTo>
                    <a:pt x="142" y="2180"/>
                  </a:lnTo>
                  <a:lnTo>
                    <a:pt x="139" y="2175"/>
                  </a:lnTo>
                  <a:lnTo>
                    <a:pt x="136" y="2172"/>
                  </a:lnTo>
                  <a:lnTo>
                    <a:pt x="132" y="2168"/>
                  </a:lnTo>
                  <a:lnTo>
                    <a:pt x="133" y="2141"/>
                  </a:lnTo>
                  <a:lnTo>
                    <a:pt x="133" y="2113"/>
                  </a:lnTo>
                  <a:lnTo>
                    <a:pt x="133" y="2107"/>
                  </a:lnTo>
                  <a:lnTo>
                    <a:pt x="131" y="2100"/>
                  </a:lnTo>
                  <a:lnTo>
                    <a:pt x="130" y="2094"/>
                  </a:lnTo>
                  <a:lnTo>
                    <a:pt x="126" y="2089"/>
                  </a:lnTo>
                  <a:lnTo>
                    <a:pt x="123" y="2083"/>
                  </a:lnTo>
                  <a:lnTo>
                    <a:pt x="119" y="2079"/>
                  </a:lnTo>
                  <a:lnTo>
                    <a:pt x="113" y="2074"/>
                  </a:lnTo>
                  <a:lnTo>
                    <a:pt x="106" y="2070"/>
                  </a:lnTo>
                  <a:lnTo>
                    <a:pt x="93" y="2039"/>
                  </a:lnTo>
                  <a:lnTo>
                    <a:pt x="93" y="2027"/>
                  </a:lnTo>
                  <a:lnTo>
                    <a:pt x="93" y="2016"/>
                  </a:lnTo>
                  <a:lnTo>
                    <a:pt x="91" y="2007"/>
                  </a:lnTo>
                  <a:lnTo>
                    <a:pt x="90" y="2000"/>
                  </a:lnTo>
                  <a:lnTo>
                    <a:pt x="87" y="1994"/>
                  </a:lnTo>
                  <a:lnTo>
                    <a:pt x="84" y="1989"/>
                  </a:lnTo>
                  <a:lnTo>
                    <a:pt x="82" y="1987"/>
                  </a:lnTo>
                  <a:lnTo>
                    <a:pt x="78" y="1985"/>
                  </a:lnTo>
                  <a:lnTo>
                    <a:pt x="60" y="1981"/>
                  </a:lnTo>
                  <a:lnTo>
                    <a:pt x="40" y="1980"/>
                  </a:lnTo>
                  <a:lnTo>
                    <a:pt x="33" y="1976"/>
                  </a:lnTo>
                  <a:lnTo>
                    <a:pt x="25" y="1973"/>
                  </a:lnTo>
                  <a:lnTo>
                    <a:pt x="22" y="1970"/>
                  </a:lnTo>
                  <a:lnTo>
                    <a:pt x="16" y="1968"/>
                  </a:lnTo>
                  <a:lnTo>
                    <a:pt x="9" y="1967"/>
                  </a:lnTo>
                  <a:lnTo>
                    <a:pt x="0" y="1966"/>
                  </a:lnTo>
                  <a:lnTo>
                    <a:pt x="5" y="1955"/>
                  </a:lnTo>
                  <a:lnTo>
                    <a:pt x="11" y="1942"/>
                  </a:lnTo>
                  <a:lnTo>
                    <a:pt x="16" y="1931"/>
                  </a:lnTo>
                  <a:lnTo>
                    <a:pt x="19" y="1916"/>
                  </a:lnTo>
                  <a:lnTo>
                    <a:pt x="24" y="1901"/>
                  </a:lnTo>
                  <a:lnTo>
                    <a:pt x="27" y="1883"/>
                  </a:lnTo>
                  <a:lnTo>
                    <a:pt x="36" y="1845"/>
                  </a:lnTo>
                  <a:lnTo>
                    <a:pt x="43" y="1802"/>
                  </a:lnTo>
                  <a:lnTo>
                    <a:pt x="47" y="1798"/>
                  </a:lnTo>
                  <a:lnTo>
                    <a:pt x="50" y="1789"/>
                  </a:lnTo>
                  <a:lnTo>
                    <a:pt x="51" y="1786"/>
                  </a:lnTo>
                  <a:lnTo>
                    <a:pt x="51" y="1781"/>
                  </a:lnTo>
                  <a:lnTo>
                    <a:pt x="50" y="1775"/>
                  </a:lnTo>
                  <a:lnTo>
                    <a:pt x="49" y="1769"/>
                  </a:lnTo>
                  <a:lnTo>
                    <a:pt x="53" y="1760"/>
                  </a:lnTo>
                  <a:lnTo>
                    <a:pt x="59" y="1752"/>
                  </a:lnTo>
                  <a:lnTo>
                    <a:pt x="65" y="1742"/>
                  </a:lnTo>
                  <a:lnTo>
                    <a:pt x="71" y="1734"/>
                  </a:lnTo>
                  <a:lnTo>
                    <a:pt x="79" y="1723"/>
                  </a:lnTo>
                  <a:lnTo>
                    <a:pt x="86" y="1712"/>
                  </a:lnTo>
                  <a:lnTo>
                    <a:pt x="89" y="1706"/>
                  </a:lnTo>
                  <a:lnTo>
                    <a:pt x="91" y="1700"/>
                  </a:lnTo>
                  <a:lnTo>
                    <a:pt x="91" y="1694"/>
                  </a:lnTo>
                  <a:lnTo>
                    <a:pt x="90" y="1688"/>
                  </a:lnTo>
                  <a:lnTo>
                    <a:pt x="87" y="1680"/>
                  </a:lnTo>
                  <a:lnTo>
                    <a:pt x="83" y="1673"/>
                  </a:lnTo>
                  <a:lnTo>
                    <a:pt x="77" y="1667"/>
                  </a:lnTo>
                  <a:lnTo>
                    <a:pt x="69" y="1661"/>
                  </a:lnTo>
                  <a:lnTo>
                    <a:pt x="60" y="1656"/>
                  </a:lnTo>
                  <a:lnTo>
                    <a:pt x="55" y="1652"/>
                  </a:lnTo>
                  <a:lnTo>
                    <a:pt x="51" y="1647"/>
                  </a:lnTo>
                  <a:lnTo>
                    <a:pt x="49" y="1640"/>
                  </a:lnTo>
                  <a:lnTo>
                    <a:pt x="46" y="1633"/>
                  </a:lnTo>
                  <a:lnTo>
                    <a:pt x="46" y="1624"/>
                  </a:lnTo>
                  <a:lnTo>
                    <a:pt x="46" y="1612"/>
                  </a:lnTo>
                  <a:lnTo>
                    <a:pt x="46" y="1596"/>
                  </a:lnTo>
                  <a:lnTo>
                    <a:pt x="47" y="1587"/>
                  </a:lnTo>
                  <a:lnTo>
                    <a:pt x="47" y="1578"/>
                  </a:lnTo>
                  <a:lnTo>
                    <a:pt x="47" y="1567"/>
                  </a:lnTo>
                  <a:lnTo>
                    <a:pt x="47" y="1555"/>
                  </a:lnTo>
                  <a:lnTo>
                    <a:pt x="47" y="1536"/>
                  </a:lnTo>
                  <a:lnTo>
                    <a:pt x="49" y="1519"/>
                  </a:lnTo>
                  <a:lnTo>
                    <a:pt x="50" y="1502"/>
                  </a:lnTo>
                  <a:lnTo>
                    <a:pt x="52" y="1486"/>
                  </a:lnTo>
                  <a:lnTo>
                    <a:pt x="55" y="1458"/>
                  </a:lnTo>
                  <a:lnTo>
                    <a:pt x="56" y="1428"/>
                  </a:lnTo>
                  <a:lnTo>
                    <a:pt x="55" y="1413"/>
                  </a:lnTo>
                  <a:lnTo>
                    <a:pt x="55" y="1395"/>
                  </a:lnTo>
                  <a:lnTo>
                    <a:pt x="52" y="1378"/>
                  </a:lnTo>
                  <a:lnTo>
                    <a:pt x="50" y="1359"/>
                  </a:lnTo>
                  <a:lnTo>
                    <a:pt x="49" y="1347"/>
                  </a:lnTo>
                  <a:lnTo>
                    <a:pt x="47" y="1337"/>
                  </a:lnTo>
                  <a:lnTo>
                    <a:pt x="49" y="1327"/>
                  </a:lnTo>
                  <a:lnTo>
                    <a:pt x="50" y="1319"/>
                  </a:lnTo>
                  <a:lnTo>
                    <a:pt x="52" y="1312"/>
                  </a:lnTo>
                  <a:lnTo>
                    <a:pt x="56" y="1306"/>
                  </a:lnTo>
                  <a:lnTo>
                    <a:pt x="59" y="1301"/>
                  </a:lnTo>
                  <a:lnTo>
                    <a:pt x="64" y="1297"/>
                  </a:lnTo>
                  <a:lnTo>
                    <a:pt x="87" y="1279"/>
                  </a:lnTo>
                  <a:lnTo>
                    <a:pt x="115" y="1258"/>
                  </a:lnTo>
                  <a:lnTo>
                    <a:pt x="120" y="1251"/>
                  </a:lnTo>
                  <a:lnTo>
                    <a:pt x="125" y="1244"/>
                  </a:lnTo>
                  <a:lnTo>
                    <a:pt x="130" y="1237"/>
                  </a:lnTo>
                  <a:lnTo>
                    <a:pt x="132" y="1228"/>
                  </a:lnTo>
                  <a:lnTo>
                    <a:pt x="138" y="1213"/>
                  </a:lnTo>
                  <a:lnTo>
                    <a:pt x="142" y="1199"/>
                  </a:lnTo>
                  <a:lnTo>
                    <a:pt x="146" y="1184"/>
                  </a:lnTo>
                  <a:lnTo>
                    <a:pt x="150" y="1175"/>
                  </a:lnTo>
                  <a:lnTo>
                    <a:pt x="151" y="1173"/>
                  </a:lnTo>
                  <a:lnTo>
                    <a:pt x="153" y="1172"/>
                  </a:lnTo>
                  <a:lnTo>
                    <a:pt x="156" y="1171"/>
                  </a:lnTo>
                  <a:lnTo>
                    <a:pt x="158" y="1171"/>
                  </a:lnTo>
                  <a:lnTo>
                    <a:pt x="172" y="1171"/>
                  </a:lnTo>
                  <a:lnTo>
                    <a:pt x="186" y="1170"/>
                  </a:lnTo>
                  <a:lnTo>
                    <a:pt x="202" y="1167"/>
                  </a:lnTo>
                  <a:lnTo>
                    <a:pt x="217" y="1164"/>
                  </a:lnTo>
                  <a:lnTo>
                    <a:pt x="232" y="1158"/>
                  </a:lnTo>
                  <a:lnTo>
                    <a:pt x="247" y="1151"/>
                  </a:lnTo>
                  <a:lnTo>
                    <a:pt x="256" y="1146"/>
                  </a:lnTo>
                  <a:lnTo>
                    <a:pt x="264" y="1140"/>
                  </a:lnTo>
                  <a:lnTo>
                    <a:pt x="271" y="1133"/>
                  </a:lnTo>
                  <a:lnTo>
                    <a:pt x="279" y="1126"/>
                  </a:lnTo>
                  <a:lnTo>
                    <a:pt x="286" y="1120"/>
                  </a:lnTo>
                  <a:lnTo>
                    <a:pt x="293" y="1117"/>
                  </a:lnTo>
                  <a:lnTo>
                    <a:pt x="297" y="1117"/>
                  </a:lnTo>
                  <a:lnTo>
                    <a:pt x="300" y="1117"/>
                  </a:lnTo>
                  <a:lnTo>
                    <a:pt x="304" y="1117"/>
                  </a:lnTo>
                  <a:lnTo>
                    <a:pt x="309" y="1118"/>
                  </a:lnTo>
                  <a:lnTo>
                    <a:pt x="317" y="1122"/>
                  </a:lnTo>
                  <a:lnTo>
                    <a:pt x="327" y="1130"/>
                  </a:lnTo>
                  <a:lnTo>
                    <a:pt x="339" y="1140"/>
                  </a:lnTo>
                  <a:lnTo>
                    <a:pt x="353" y="1153"/>
                  </a:lnTo>
                  <a:lnTo>
                    <a:pt x="360" y="1159"/>
                  </a:lnTo>
                  <a:lnTo>
                    <a:pt x="369" y="1164"/>
                  </a:lnTo>
                  <a:lnTo>
                    <a:pt x="377" y="1167"/>
                  </a:lnTo>
                  <a:lnTo>
                    <a:pt x="386" y="1170"/>
                  </a:lnTo>
                  <a:lnTo>
                    <a:pt x="396" y="1171"/>
                  </a:lnTo>
                  <a:lnTo>
                    <a:pt x="405" y="1171"/>
                  </a:lnTo>
                  <a:lnTo>
                    <a:pt x="416" y="1171"/>
                  </a:lnTo>
                  <a:lnTo>
                    <a:pt x="425" y="1170"/>
                  </a:lnTo>
                  <a:lnTo>
                    <a:pt x="467" y="1162"/>
                  </a:lnTo>
                  <a:lnTo>
                    <a:pt x="505" y="1158"/>
                  </a:lnTo>
                  <a:lnTo>
                    <a:pt x="514" y="1158"/>
                  </a:lnTo>
                  <a:lnTo>
                    <a:pt x="523" y="1155"/>
                  </a:lnTo>
                  <a:lnTo>
                    <a:pt x="530" y="1153"/>
                  </a:lnTo>
                  <a:lnTo>
                    <a:pt x="537" y="1151"/>
                  </a:lnTo>
                  <a:lnTo>
                    <a:pt x="541" y="1147"/>
                  </a:lnTo>
                  <a:lnTo>
                    <a:pt x="546" y="1144"/>
                  </a:lnTo>
                  <a:lnTo>
                    <a:pt x="551" y="1140"/>
                  </a:lnTo>
                  <a:lnTo>
                    <a:pt x="553" y="1137"/>
                  </a:lnTo>
                  <a:lnTo>
                    <a:pt x="557" y="1131"/>
                  </a:lnTo>
                  <a:lnTo>
                    <a:pt x="559" y="1126"/>
                  </a:lnTo>
                  <a:lnTo>
                    <a:pt x="561" y="1120"/>
                  </a:lnTo>
                  <a:lnTo>
                    <a:pt x="564" y="1114"/>
                  </a:lnTo>
                  <a:lnTo>
                    <a:pt x="566" y="1102"/>
                  </a:lnTo>
                  <a:lnTo>
                    <a:pt x="566" y="1091"/>
                  </a:lnTo>
                  <a:lnTo>
                    <a:pt x="565" y="1079"/>
                  </a:lnTo>
                  <a:lnTo>
                    <a:pt x="564" y="1068"/>
                  </a:lnTo>
                  <a:lnTo>
                    <a:pt x="561" y="1058"/>
                  </a:lnTo>
                  <a:lnTo>
                    <a:pt x="559" y="1050"/>
                  </a:lnTo>
                  <a:lnTo>
                    <a:pt x="556" y="1037"/>
                  </a:lnTo>
                  <a:lnTo>
                    <a:pt x="553" y="1026"/>
                  </a:lnTo>
                  <a:lnTo>
                    <a:pt x="552" y="1014"/>
                  </a:lnTo>
                  <a:lnTo>
                    <a:pt x="551" y="1002"/>
                  </a:lnTo>
                  <a:lnTo>
                    <a:pt x="552" y="991"/>
                  </a:lnTo>
                  <a:lnTo>
                    <a:pt x="556" y="979"/>
                  </a:lnTo>
                  <a:lnTo>
                    <a:pt x="560" y="965"/>
                  </a:lnTo>
                  <a:lnTo>
                    <a:pt x="567" y="951"/>
                  </a:lnTo>
                  <a:lnTo>
                    <a:pt x="572" y="940"/>
                  </a:lnTo>
                  <a:lnTo>
                    <a:pt x="576" y="931"/>
                  </a:lnTo>
                  <a:lnTo>
                    <a:pt x="579" y="921"/>
                  </a:lnTo>
                  <a:lnTo>
                    <a:pt x="580" y="913"/>
                  </a:lnTo>
                  <a:lnTo>
                    <a:pt x="581" y="904"/>
                  </a:lnTo>
                  <a:lnTo>
                    <a:pt x="580" y="897"/>
                  </a:lnTo>
                  <a:lnTo>
                    <a:pt x="579" y="888"/>
                  </a:lnTo>
                  <a:lnTo>
                    <a:pt x="577" y="881"/>
                  </a:lnTo>
                  <a:lnTo>
                    <a:pt x="573" y="873"/>
                  </a:lnTo>
                  <a:lnTo>
                    <a:pt x="569" y="866"/>
                  </a:lnTo>
                  <a:lnTo>
                    <a:pt x="564" y="859"/>
                  </a:lnTo>
                  <a:lnTo>
                    <a:pt x="558" y="851"/>
                  </a:lnTo>
                  <a:lnTo>
                    <a:pt x="545" y="835"/>
                  </a:lnTo>
                  <a:lnTo>
                    <a:pt x="529" y="819"/>
                  </a:lnTo>
                  <a:lnTo>
                    <a:pt x="520" y="811"/>
                  </a:lnTo>
                  <a:lnTo>
                    <a:pt x="516" y="803"/>
                  </a:lnTo>
                  <a:lnTo>
                    <a:pt x="511" y="793"/>
                  </a:lnTo>
                  <a:lnTo>
                    <a:pt x="509" y="785"/>
                  </a:lnTo>
                  <a:lnTo>
                    <a:pt x="507" y="775"/>
                  </a:lnTo>
                  <a:lnTo>
                    <a:pt x="507" y="766"/>
                  </a:lnTo>
                  <a:lnTo>
                    <a:pt x="507" y="755"/>
                  </a:lnTo>
                  <a:lnTo>
                    <a:pt x="509" y="745"/>
                  </a:lnTo>
                  <a:lnTo>
                    <a:pt x="509" y="727"/>
                  </a:lnTo>
                  <a:lnTo>
                    <a:pt x="509" y="710"/>
                  </a:lnTo>
                  <a:lnTo>
                    <a:pt x="507" y="701"/>
                  </a:lnTo>
                  <a:lnTo>
                    <a:pt x="506" y="692"/>
                  </a:lnTo>
                  <a:lnTo>
                    <a:pt x="504" y="681"/>
                  </a:lnTo>
                  <a:lnTo>
                    <a:pt x="501" y="672"/>
                  </a:lnTo>
                  <a:lnTo>
                    <a:pt x="497" y="660"/>
                  </a:lnTo>
                  <a:lnTo>
                    <a:pt x="492" y="651"/>
                  </a:lnTo>
                  <a:lnTo>
                    <a:pt x="486" y="641"/>
                  </a:lnTo>
                  <a:lnTo>
                    <a:pt x="480" y="633"/>
                  </a:lnTo>
                  <a:lnTo>
                    <a:pt x="467" y="618"/>
                  </a:lnTo>
                  <a:lnTo>
                    <a:pt x="456" y="605"/>
                  </a:lnTo>
                  <a:lnTo>
                    <a:pt x="446" y="594"/>
                  </a:lnTo>
                  <a:lnTo>
                    <a:pt x="440" y="587"/>
                  </a:lnTo>
                  <a:lnTo>
                    <a:pt x="438" y="584"/>
                  </a:lnTo>
                  <a:lnTo>
                    <a:pt x="437" y="580"/>
                  </a:lnTo>
                  <a:lnTo>
                    <a:pt x="437" y="578"/>
                  </a:lnTo>
                  <a:lnTo>
                    <a:pt x="437" y="574"/>
                  </a:lnTo>
                  <a:lnTo>
                    <a:pt x="438" y="573"/>
                  </a:lnTo>
                  <a:lnTo>
                    <a:pt x="440" y="571"/>
                  </a:lnTo>
                  <a:lnTo>
                    <a:pt x="444" y="568"/>
                  </a:lnTo>
                  <a:lnTo>
                    <a:pt x="447" y="567"/>
                  </a:lnTo>
                  <a:lnTo>
                    <a:pt x="457" y="564"/>
                  </a:lnTo>
                  <a:lnTo>
                    <a:pt x="467" y="561"/>
                  </a:lnTo>
                  <a:lnTo>
                    <a:pt x="478" y="557"/>
                  </a:lnTo>
                  <a:lnTo>
                    <a:pt x="489" y="552"/>
                  </a:lnTo>
                  <a:lnTo>
                    <a:pt x="493" y="550"/>
                  </a:lnTo>
                  <a:lnTo>
                    <a:pt x="497" y="545"/>
                  </a:lnTo>
                  <a:lnTo>
                    <a:pt x="500" y="541"/>
                  </a:lnTo>
                  <a:lnTo>
                    <a:pt x="503" y="537"/>
                  </a:lnTo>
                  <a:lnTo>
                    <a:pt x="505" y="528"/>
                  </a:lnTo>
                  <a:lnTo>
                    <a:pt x="504" y="521"/>
                  </a:lnTo>
                  <a:lnTo>
                    <a:pt x="501" y="513"/>
                  </a:lnTo>
                  <a:lnTo>
                    <a:pt x="498" y="504"/>
                  </a:lnTo>
                  <a:lnTo>
                    <a:pt x="491" y="492"/>
                  </a:lnTo>
                  <a:lnTo>
                    <a:pt x="486" y="483"/>
                  </a:lnTo>
                  <a:lnTo>
                    <a:pt x="484" y="473"/>
                  </a:lnTo>
                  <a:lnTo>
                    <a:pt x="483" y="465"/>
                  </a:lnTo>
                  <a:lnTo>
                    <a:pt x="485" y="457"/>
                  </a:lnTo>
                  <a:lnTo>
                    <a:pt x="490" y="447"/>
                  </a:lnTo>
                  <a:lnTo>
                    <a:pt x="498" y="438"/>
                  </a:lnTo>
                  <a:lnTo>
                    <a:pt x="509" y="426"/>
                  </a:lnTo>
                  <a:lnTo>
                    <a:pt x="517" y="418"/>
                  </a:lnTo>
                  <a:lnTo>
                    <a:pt x="524" y="408"/>
                  </a:lnTo>
                  <a:lnTo>
                    <a:pt x="529" y="400"/>
                  </a:lnTo>
                  <a:lnTo>
                    <a:pt x="533" y="392"/>
                  </a:lnTo>
                  <a:lnTo>
                    <a:pt x="536" y="383"/>
                  </a:lnTo>
                  <a:lnTo>
                    <a:pt x="538" y="374"/>
                  </a:lnTo>
                  <a:lnTo>
                    <a:pt x="538" y="366"/>
                  </a:lnTo>
                  <a:lnTo>
                    <a:pt x="537" y="358"/>
                  </a:lnTo>
                  <a:lnTo>
                    <a:pt x="536" y="350"/>
                  </a:lnTo>
                  <a:lnTo>
                    <a:pt x="532" y="341"/>
                  </a:lnTo>
                  <a:lnTo>
                    <a:pt x="529" y="334"/>
                  </a:lnTo>
                  <a:lnTo>
                    <a:pt x="524" y="326"/>
                  </a:lnTo>
                  <a:lnTo>
                    <a:pt x="512" y="310"/>
                  </a:lnTo>
                  <a:lnTo>
                    <a:pt x="497" y="293"/>
                  </a:lnTo>
                  <a:lnTo>
                    <a:pt x="486" y="281"/>
                  </a:lnTo>
                  <a:lnTo>
                    <a:pt x="480" y="272"/>
                  </a:lnTo>
                  <a:lnTo>
                    <a:pt x="479" y="267"/>
                  </a:lnTo>
                  <a:lnTo>
                    <a:pt x="479" y="266"/>
                  </a:lnTo>
                  <a:lnTo>
                    <a:pt x="480" y="265"/>
                  </a:lnTo>
                  <a:lnTo>
                    <a:pt x="484" y="261"/>
                  </a:lnTo>
                  <a:lnTo>
                    <a:pt x="493" y="256"/>
                  </a:lnTo>
                  <a:lnTo>
                    <a:pt x="509" y="250"/>
                  </a:lnTo>
                  <a:lnTo>
                    <a:pt x="524" y="244"/>
                  </a:lnTo>
                  <a:lnTo>
                    <a:pt x="538" y="236"/>
                  </a:lnTo>
                  <a:lnTo>
                    <a:pt x="551" y="226"/>
                  </a:lnTo>
                  <a:lnTo>
                    <a:pt x="561" y="216"/>
                  </a:lnTo>
                  <a:lnTo>
                    <a:pt x="571" y="203"/>
                  </a:lnTo>
                  <a:lnTo>
                    <a:pt x="578" y="190"/>
                  </a:lnTo>
                  <a:lnTo>
                    <a:pt x="584" y="174"/>
                  </a:lnTo>
                  <a:lnTo>
                    <a:pt x="586" y="159"/>
                  </a:lnTo>
                  <a:lnTo>
                    <a:pt x="601" y="160"/>
                  </a:lnTo>
                  <a:lnTo>
                    <a:pt x="616" y="160"/>
                  </a:lnTo>
                  <a:lnTo>
                    <a:pt x="632" y="161"/>
                  </a:lnTo>
                  <a:lnTo>
                    <a:pt x="649" y="163"/>
                  </a:lnTo>
                  <a:lnTo>
                    <a:pt x="673" y="164"/>
                  </a:lnTo>
                  <a:lnTo>
                    <a:pt x="699" y="165"/>
                  </a:lnTo>
                  <a:lnTo>
                    <a:pt x="725" y="166"/>
                  </a:lnTo>
                  <a:lnTo>
                    <a:pt x="750" y="166"/>
                  </a:lnTo>
                  <a:lnTo>
                    <a:pt x="774" y="166"/>
                  </a:lnTo>
                  <a:lnTo>
                    <a:pt x="798" y="165"/>
                  </a:lnTo>
                  <a:lnTo>
                    <a:pt x="819" y="163"/>
                  </a:lnTo>
                  <a:lnTo>
                    <a:pt x="839" y="159"/>
                  </a:lnTo>
                  <a:lnTo>
                    <a:pt x="864" y="152"/>
                  </a:lnTo>
                  <a:lnTo>
                    <a:pt x="887" y="147"/>
                  </a:lnTo>
                  <a:lnTo>
                    <a:pt x="911" y="141"/>
                  </a:lnTo>
                  <a:lnTo>
                    <a:pt x="934" y="139"/>
                  </a:lnTo>
                  <a:lnTo>
                    <a:pt x="946" y="138"/>
                  </a:lnTo>
                  <a:lnTo>
                    <a:pt x="958" y="138"/>
                  </a:lnTo>
                  <a:lnTo>
                    <a:pt x="970" y="139"/>
                  </a:lnTo>
                  <a:lnTo>
                    <a:pt x="981" y="140"/>
                  </a:lnTo>
                  <a:lnTo>
                    <a:pt x="993" y="143"/>
                  </a:lnTo>
                  <a:lnTo>
                    <a:pt x="1006" y="146"/>
                  </a:lnTo>
                  <a:lnTo>
                    <a:pt x="1018" y="151"/>
                  </a:lnTo>
                  <a:lnTo>
                    <a:pt x="1030" y="157"/>
                  </a:lnTo>
                  <a:lnTo>
                    <a:pt x="1039" y="161"/>
                  </a:lnTo>
                  <a:lnTo>
                    <a:pt x="1048" y="165"/>
                  </a:lnTo>
                  <a:lnTo>
                    <a:pt x="1057" y="167"/>
                  </a:lnTo>
                  <a:lnTo>
                    <a:pt x="1064" y="169"/>
                  </a:lnTo>
                  <a:lnTo>
                    <a:pt x="1072" y="170"/>
                  </a:lnTo>
                  <a:lnTo>
                    <a:pt x="1079" y="169"/>
                  </a:lnTo>
                  <a:lnTo>
                    <a:pt x="1085" y="167"/>
                  </a:lnTo>
                  <a:lnTo>
                    <a:pt x="1092" y="166"/>
                  </a:lnTo>
                  <a:lnTo>
                    <a:pt x="1103" y="161"/>
                  </a:lnTo>
                  <a:lnTo>
                    <a:pt x="1113" y="154"/>
                  </a:lnTo>
                  <a:lnTo>
                    <a:pt x="1123" y="147"/>
                  </a:lnTo>
                  <a:lnTo>
                    <a:pt x="1131" y="140"/>
                  </a:lnTo>
                  <a:lnTo>
                    <a:pt x="1140" y="131"/>
                  </a:lnTo>
                  <a:lnTo>
                    <a:pt x="1151" y="124"/>
                  </a:lnTo>
                  <a:lnTo>
                    <a:pt x="1155" y="120"/>
                  </a:lnTo>
                  <a:lnTo>
                    <a:pt x="1161" y="119"/>
                  </a:lnTo>
                  <a:lnTo>
                    <a:pt x="1167" y="117"/>
                  </a:lnTo>
                  <a:lnTo>
                    <a:pt x="1174" y="117"/>
                  </a:lnTo>
                  <a:lnTo>
                    <a:pt x="1218" y="118"/>
                  </a:lnTo>
                  <a:lnTo>
                    <a:pt x="1260" y="121"/>
                  </a:lnTo>
                  <a:lnTo>
                    <a:pt x="1304" y="125"/>
                  </a:lnTo>
                  <a:lnTo>
                    <a:pt x="1346" y="126"/>
                  </a:lnTo>
                  <a:lnTo>
                    <a:pt x="1372" y="126"/>
                  </a:lnTo>
                  <a:lnTo>
                    <a:pt x="1397" y="124"/>
                  </a:lnTo>
                  <a:lnTo>
                    <a:pt x="1408" y="123"/>
                  </a:lnTo>
                  <a:lnTo>
                    <a:pt x="1420" y="121"/>
                  </a:lnTo>
                  <a:lnTo>
                    <a:pt x="1432" y="119"/>
                  </a:lnTo>
                  <a:lnTo>
                    <a:pt x="1444" y="116"/>
                  </a:lnTo>
                  <a:lnTo>
                    <a:pt x="1455" y="112"/>
                  </a:lnTo>
                  <a:lnTo>
                    <a:pt x="1467" y="107"/>
                  </a:lnTo>
                  <a:lnTo>
                    <a:pt x="1479" y="102"/>
                  </a:lnTo>
                  <a:lnTo>
                    <a:pt x="1491" y="96"/>
                  </a:lnTo>
                  <a:lnTo>
                    <a:pt x="1502" y="87"/>
                  </a:lnTo>
                  <a:lnTo>
                    <a:pt x="1514" y="79"/>
                  </a:lnTo>
                  <a:lnTo>
                    <a:pt x="1526" y="69"/>
                  </a:lnTo>
                  <a:lnTo>
                    <a:pt x="1538" y="58"/>
                  </a:lnTo>
                  <a:lnTo>
                    <a:pt x="1553" y="43"/>
                  </a:lnTo>
                  <a:lnTo>
                    <a:pt x="1569" y="30"/>
                  </a:lnTo>
                  <a:lnTo>
                    <a:pt x="1584" y="19"/>
                  </a:lnTo>
                  <a:lnTo>
                    <a:pt x="1598" y="11"/>
                  </a:lnTo>
                  <a:lnTo>
                    <a:pt x="1611" y="5"/>
                  </a:lnTo>
                  <a:lnTo>
                    <a:pt x="1621" y="2"/>
                  </a:lnTo>
                  <a:lnTo>
                    <a:pt x="1627" y="0"/>
                  </a:lnTo>
                  <a:lnTo>
                    <a:pt x="1631" y="0"/>
                  </a:lnTo>
                  <a:lnTo>
                    <a:pt x="1634" y="0"/>
                  </a:lnTo>
                  <a:lnTo>
                    <a:pt x="1638" y="2"/>
                  </a:lnTo>
                  <a:lnTo>
                    <a:pt x="1640" y="3"/>
                  </a:lnTo>
                  <a:lnTo>
                    <a:pt x="1641" y="4"/>
                  </a:lnTo>
                  <a:lnTo>
                    <a:pt x="1642" y="6"/>
                  </a:lnTo>
                  <a:lnTo>
                    <a:pt x="1644" y="10"/>
                  </a:lnTo>
                  <a:lnTo>
                    <a:pt x="1645" y="16"/>
                  </a:lnTo>
                  <a:lnTo>
                    <a:pt x="1645" y="23"/>
                  </a:lnTo>
                  <a:lnTo>
                    <a:pt x="1646" y="33"/>
                  </a:lnTo>
                  <a:lnTo>
                    <a:pt x="1647" y="46"/>
                  </a:lnTo>
                  <a:lnTo>
                    <a:pt x="1649" y="59"/>
                  </a:lnTo>
                  <a:lnTo>
                    <a:pt x="1653" y="72"/>
                  </a:lnTo>
                  <a:lnTo>
                    <a:pt x="1660" y="99"/>
                  </a:lnTo>
                  <a:lnTo>
                    <a:pt x="1668" y="129"/>
                  </a:lnTo>
                  <a:lnTo>
                    <a:pt x="1681" y="169"/>
                  </a:lnTo>
                  <a:lnTo>
                    <a:pt x="1691" y="209"/>
                  </a:lnTo>
                  <a:lnTo>
                    <a:pt x="1693" y="229"/>
                  </a:lnTo>
                  <a:lnTo>
                    <a:pt x="1695" y="246"/>
                  </a:lnTo>
                  <a:lnTo>
                    <a:pt x="1694" y="254"/>
                  </a:lnTo>
                  <a:lnTo>
                    <a:pt x="1694" y="263"/>
                  </a:lnTo>
                  <a:lnTo>
                    <a:pt x="1693" y="271"/>
                  </a:lnTo>
                  <a:lnTo>
                    <a:pt x="1691" y="279"/>
                  </a:lnTo>
                  <a:lnTo>
                    <a:pt x="1687" y="293"/>
                  </a:lnTo>
                  <a:lnTo>
                    <a:pt x="1684" y="309"/>
                  </a:lnTo>
                  <a:lnTo>
                    <a:pt x="1682" y="323"/>
                  </a:lnTo>
                  <a:lnTo>
                    <a:pt x="1682" y="337"/>
                  </a:lnTo>
                  <a:lnTo>
                    <a:pt x="1682" y="351"/>
                  </a:lnTo>
                  <a:lnTo>
                    <a:pt x="1685" y="365"/>
                  </a:lnTo>
                  <a:lnTo>
                    <a:pt x="1687" y="378"/>
                  </a:lnTo>
                  <a:lnTo>
                    <a:pt x="1691" y="391"/>
                  </a:lnTo>
                  <a:lnTo>
                    <a:pt x="1694" y="403"/>
                  </a:lnTo>
                  <a:lnTo>
                    <a:pt x="1699" y="413"/>
                  </a:lnTo>
                  <a:lnTo>
                    <a:pt x="1704" y="425"/>
                  </a:lnTo>
                  <a:lnTo>
                    <a:pt x="1709" y="434"/>
                  </a:lnTo>
                  <a:lnTo>
                    <a:pt x="1715" y="444"/>
                  </a:lnTo>
                  <a:lnTo>
                    <a:pt x="1721" y="452"/>
                  </a:lnTo>
                  <a:lnTo>
                    <a:pt x="1727" y="459"/>
                  </a:lnTo>
                  <a:lnTo>
                    <a:pt x="1733" y="465"/>
                  </a:lnTo>
                  <a:lnTo>
                    <a:pt x="1736" y="470"/>
                  </a:lnTo>
                  <a:lnTo>
                    <a:pt x="1742" y="473"/>
                  </a:lnTo>
                  <a:lnTo>
                    <a:pt x="1748" y="476"/>
                  </a:lnTo>
                  <a:lnTo>
                    <a:pt x="1754" y="479"/>
                  </a:lnTo>
                  <a:lnTo>
                    <a:pt x="1768" y="484"/>
                  </a:lnTo>
                  <a:lnTo>
                    <a:pt x="1784" y="487"/>
                  </a:lnTo>
                  <a:lnTo>
                    <a:pt x="1800" y="490"/>
                  </a:lnTo>
                  <a:lnTo>
                    <a:pt x="1818" y="491"/>
                  </a:lnTo>
                  <a:lnTo>
                    <a:pt x="1835" y="492"/>
                  </a:lnTo>
                  <a:lnTo>
                    <a:pt x="1853" y="492"/>
                  </a:lnTo>
                  <a:lnTo>
                    <a:pt x="1886" y="490"/>
                  </a:lnTo>
                  <a:lnTo>
                    <a:pt x="1913" y="487"/>
                  </a:lnTo>
                  <a:lnTo>
                    <a:pt x="1933" y="485"/>
                  </a:lnTo>
                  <a:lnTo>
                    <a:pt x="1940" y="484"/>
                  </a:lnTo>
                  <a:lnTo>
                    <a:pt x="1963" y="479"/>
                  </a:lnTo>
                  <a:lnTo>
                    <a:pt x="1987" y="473"/>
                  </a:lnTo>
                  <a:lnTo>
                    <a:pt x="2009" y="466"/>
                  </a:lnTo>
                  <a:lnTo>
                    <a:pt x="2032" y="458"/>
                  </a:lnTo>
                  <a:lnTo>
                    <a:pt x="2054" y="450"/>
                  </a:lnTo>
                  <a:lnTo>
                    <a:pt x="2076" y="440"/>
                  </a:lnTo>
                  <a:lnTo>
                    <a:pt x="2099" y="431"/>
                  </a:lnTo>
                  <a:lnTo>
                    <a:pt x="2120" y="421"/>
                  </a:lnTo>
                  <a:lnTo>
                    <a:pt x="2145" y="413"/>
                  </a:lnTo>
                  <a:lnTo>
                    <a:pt x="2167" y="406"/>
                  </a:lnTo>
                  <a:lnTo>
                    <a:pt x="2186" y="401"/>
                  </a:lnTo>
                  <a:lnTo>
                    <a:pt x="2202" y="399"/>
                  </a:lnTo>
                  <a:lnTo>
                    <a:pt x="2215" y="398"/>
                  </a:lnTo>
                  <a:lnTo>
                    <a:pt x="2226" y="399"/>
                  </a:lnTo>
                  <a:lnTo>
                    <a:pt x="2234" y="400"/>
                  </a:lnTo>
                  <a:lnTo>
                    <a:pt x="2240" y="403"/>
                  </a:lnTo>
                  <a:lnTo>
                    <a:pt x="2241" y="405"/>
                  </a:lnTo>
                  <a:lnTo>
                    <a:pt x="2241" y="408"/>
                  </a:lnTo>
                  <a:lnTo>
                    <a:pt x="2241" y="413"/>
                  </a:lnTo>
                  <a:lnTo>
                    <a:pt x="2240" y="418"/>
                  </a:lnTo>
                  <a:lnTo>
                    <a:pt x="2236" y="427"/>
                  </a:lnTo>
                  <a:lnTo>
                    <a:pt x="2234" y="433"/>
                  </a:lnTo>
                  <a:lnTo>
                    <a:pt x="2230" y="443"/>
                  </a:lnTo>
                  <a:lnTo>
                    <a:pt x="2227" y="452"/>
                  </a:lnTo>
                  <a:lnTo>
                    <a:pt x="2225" y="461"/>
                  </a:lnTo>
                  <a:lnTo>
                    <a:pt x="2223" y="472"/>
                  </a:lnTo>
                  <a:lnTo>
                    <a:pt x="2225" y="478"/>
                  </a:lnTo>
                  <a:lnTo>
                    <a:pt x="2225" y="484"/>
                  </a:lnTo>
                  <a:lnTo>
                    <a:pt x="2227" y="490"/>
                  </a:lnTo>
                  <a:lnTo>
                    <a:pt x="2229" y="496"/>
                  </a:lnTo>
                  <a:lnTo>
                    <a:pt x="2232" y="501"/>
                  </a:lnTo>
                  <a:lnTo>
                    <a:pt x="2235" y="507"/>
                  </a:lnTo>
                  <a:lnTo>
                    <a:pt x="2240" y="513"/>
                  </a:lnTo>
                  <a:lnTo>
                    <a:pt x="2246" y="519"/>
                  </a:lnTo>
                  <a:lnTo>
                    <a:pt x="2260" y="533"/>
                  </a:lnTo>
                  <a:lnTo>
                    <a:pt x="2270" y="545"/>
                  </a:lnTo>
                  <a:lnTo>
                    <a:pt x="2281" y="557"/>
                  </a:lnTo>
                  <a:lnTo>
                    <a:pt x="2288" y="567"/>
                  </a:lnTo>
                  <a:lnTo>
                    <a:pt x="2290" y="576"/>
                  </a:lnTo>
                  <a:lnTo>
                    <a:pt x="2292" y="583"/>
                  </a:lnTo>
                  <a:lnTo>
                    <a:pt x="2289" y="587"/>
                  </a:lnTo>
                  <a:lnTo>
                    <a:pt x="2285" y="592"/>
                  </a:lnTo>
                  <a:lnTo>
                    <a:pt x="2280" y="598"/>
                  </a:lnTo>
                  <a:lnTo>
                    <a:pt x="2275" y="604"/>
                  </a:lnTo>
                  <a:lnTo>
                    <a:pt x="2272" y="610"/>
                  </a:lnTo>
                  <a:lnTo>
                    <a:pt x="2269" y="617"/>
                  </a:lnTo>
                  <a:lnTo>
                    <a:pt x="2267" y="623"/>
                  </a:lnTo>
                  <a:lnTo>
                    <a:pt x="2266" y="630"/>
                  </a:lnTo>
                  <a:lnTo>
                    <a:pt x="2265" y="636"/>
                  </a:lnTo>
                  <a:lnTo>
                    <a:pt x="2266" y="643"/>
                  </a:lnTo>
                  <a:lnTo>
                    <a:pt x="2267" y="650"/>
                  </a:lnTo>
                  <a:lnTo>
                    <a:pt x="2268" y="657"/>
                  </a:lnTo>
                  <a:lnTo>
                    <a:pt x="2270" y="664"/>
                  </a:lnTo>
                  <a:lnTo>
                    <a:pt x="2274" y="671"/>
                  </a:lnTo>
                  <a:lnTo>
                    <a:pt x="2279" y="678"/>
                  </a:lnTo>
                  <a:lnTo>
                    <a:pt x="2283" y="685"/>
                  </a:lnTo>
                  <a:lnTo>
                    <a:pt x="2289" y="692"/>
                  </a:lnTo>
                  <a:lnTo>
                    <a:pt x="2296" y="699"/>
                  </a:lnTo>
                  <a:lnTo>
                    <a:pt x="2301" y="705"/>
                  </a:lnTo>
                  <a:lnTo>
                    <a:pt x="2303" y="712"/>
                  </a:lnTo>
                  <a:lnTo>
                    <a:pt x="2303" y="719"/>
                  </a:lnTo>
                  <a:lnTo>
                    <a:pt x="2302" y="727"/>
                  </a:lnTo>
                  <a:lnTo>
                    <a:pt x="2300" y="734"/>
                  </a:lnTo>
                  <a:lnTo>
                    <a:pt x="2295" y="740"/>
                  </a:lnTo>
                  <a:lnTo>
                    <a:pt x="2293" y="743"/>
                  </a:lnTo>
                  <a:lnTo>
                    <a:pt x="2289" y="744"/>
                  </a:lnTo>
                  <a:lnTo>
                    <a:pt x="2286" y="745"/>
                  </a:lnTo>
                  <a:lnTo>
                    <a:pt x="2281" y="745"/>
                  </a:lnTo>
                  <a:lnTo>
                    <a:pt x="2274" y="746"/>
                  </a:lnTo>
                  <a:lnTo>
                    <a:pt x="2266" y="747"/>
                  </a:lnTo>
                  <a:lnTo>
                    <a:pt x="2259" y="751"/>
                  </a:lnTo>
                  <a:lnTo>
                    <a:pt x="2252" y="755"/>
                  </a:lnTo>
                  <a:lnTo>
                    <a:pt x="2245" y="760"/>
                  </a:lnTo>
                  <a:lnTo>
                    <a:pt x="2240" y="766"/>
                  </a:lnTo>
                  <a:lnTo>
                    <a:pt x="2234" y="774"/>
                  </a:lnTo>
                  <a:lnTo>
                    <a:pt x="2230" y="781"/>
                  </a:lnTo>
                  <a:lnTo>
                    <a:pt x="2227" y="793"/>
                  </a:lnTo>
                  <a:lnTo>
                    <a:pt x="2225" y="806"/>
                  </a:lnTo>
                  <a:lnTo>
                    <a:pt x="2226" y="818"/>
                  </a:lnTo>
                  <a:lnTo>
                    <a:pt x="2227" y="830"/>
                  </a:lnTo>
                  <a:lnTo>
                    <a:pt x="2232" y="843"/>
                  </a:lnTo>
                  <a:lnTo>
                    <a:pt x="2236" y="854"/>
                  </a:lnTo>
                  <a:lnTo>
                    <a:pt x="2245" y="865"/>
                  </a:lnTo>
                  <a:lnTo>
                    <a:pt x="2253" y="875"/>
                  </a:lnTo>
                  <a:lnTo>
                    <a:pt x="2394" y="1015"/>
                  </a:lnTo>
                  <a:lnTo>
                    <a:pt x="2412" y="1034"/>
                  </a:lnTo>
                  <a:lnTo>
                    <a:pt x="2428" y="1053"/>
                  </a:lnTo>
                  <a:lnTo>
                    <a:pt x="2435" y="1061"/>
                  </a:lnTo>
                  <a:lnTo>
                    <a:pt x="2442" y="1071"/>
                  </a:lnTo>
                  <a:lnTo>
                    <a:pt x="2448" y="1079"/>
                  </a:lnTo>
                  <a:lnTo>
                    <a:pt x="2453" y="1087"/>
                  </a:lnTo>
                  <a:lnTo>
                    <a:pt x="2456" y="1095"/>
                  </a:lnTo>
                  <a:lnTo>
                    <a:pt x="2459" y="1104"/>
                  </a:lnTo>
                  <a:lnTo>
                    <a:pt x="2460" y="1113"/>
                  </a:lnTo>
                  <a:lnTo>
                    <a:pt x="2461" y="1121"/>
                  </a:lnTo>
                  <a:lnTo>
                    <a:pt x="2460" y="1130"/>
                  </a:lnTo>
                  <a:lnTo>
                    <a:pt x="2457" y="1138"/>
                  </a:lnTo>
                  <a:lnTo>
                    <a:pt x="2454" y="1147"/>
                  </a:lnTo>
                  <a:lnTo>
                    <a:pt x="2449" y="1155"/>
                  </a:lnTo>
                  <a:lnTo>
                    <a:pt x="2433" y="1179"/>
                  </a:lnTo>
                  <a:lnTo>
                    <a:pt x="2415" y="1199"/>
                  </a:lnTo>
                  <a:lnTo>
                    <a:pt x="2399" y="1219"/>
                  </a:lnTo>
                  <a:lnTo>
                    <a:pt x="2381" y="1237"/>
                  </a:lnTo>
                  <a:lnTo>
                    <a:pt x="2367" y="1251"/>
                  </a:lnTo>
                  <a:lnTo>
                    <a:pt x="2354" y="1265"/>
                  </a:lnTo>
                  <a:lnTo>
                    <a:pt x="2342" y="1280"/>
                  </a:lnTo>
                  <a:lnTo>
                    <a:pt x="2332" y="1294"/>
                  </a:lnTo>
                  <a:lnTo>
                    <a:pt x="2326" y="1305"/>
                  </a:lnTo>
                  <a:lnTo>
                    <a:pt x="2321" y="1314"/>
                  </a:lnTo>
                  <a:lnTo>
                    <a:pt x="2319" y="1324"/>
                  </a:lnTo>
                  <a:lnTo>
                    <a:pt x="2318" y="1334"/>
                  </a:lnTo>
                  <a:lnTo>
                    <a:pt x="2318" y="1344"/>
                  </a:lnTo>
                  <a:lnTo>
                    <a:pt x="2319" y="1354"/>
                  </a:lnTo>
                  <a:lnTo>
                    <a:pt x="2321" y="1364"/>
                  </a:lnTo>
                  <a:lnTo>
                    <a:pt x="2325" y="1373"/>
                  </a:lnTo>
                  <a:lnTo>
                    <a:pt x="2329" y="1381"/>
                  </a:lnTo>
                  <a:lnTo>
                    <a:pt x="2335" y="1389"/>
                  </a:lnTo>
                  <a:lnTo>
                    <a:pt x="2341" y="1398"/>
                  </a:lnTo>
                  <a:lnTo>
                    <a:pt x="2348" y="1405"/>
                  </a:lnTo>
                  <a:lnTo>
                    <a:pt x="2356" y="1412"/>
                  </a:lnTo>
                  <a:lnTo>
                    <a:pt x="2366" y="1418"/>
                  </a:lnTo>
                  <a:lnTo>
                    <a:pt x="2375" y="1422"/>
                  </a:lnTo>
                  <a:lnTo>
                    <a:pt x="2385" y="1426"/>
                  </a:lnTo>
                  <a:lnTo>
                    <a:pt x="2387" y="1427"/>
                  </a:lnTo>
                  <a:lnTo>
                    <a:pt x="2389" y="1428"/>
                  </a:lnTo>
                  <a:lnTo>
                    <a:pt x="2386" y="1434"/>
                  </a:lnTo>
                  <a:lnTo>
                    <a:pt x="2382" y="1441"/>
                  </a:lnTo>
                  <a:lnTo>
                    <a:pt x="2376" y="1453"/>
                  </a:lnTo>
                  <a:lnTo>
                    <a:pt x="2370" y="1466"/>
                  </a:lnTo>
                  <a:lnTo>
                    <a:pt x="2368" y="1473"/>
                  </a:lnTo>
                  <a:lnTo>
                    <a:pt x="2366" y="1481"/>
                  </a:lnTo>
                  <a:lnTo>
                    <a:pt x="2365" y="1488"/>
                  </a:lnTo>
                  <a:lnTo>
                    <a:pt x="2363" y="1498"/>
                  </a:lnTo>
                  <a:lnTo>
                    <a:pt x="2365" y="1504"/>
                  </a:lnTo>
                  <a:lnTo>
                    <a:pt x="2366" y="1511"/>
                  </a:lnTo>
                  <a:lnTo>
                    <a:pt x="2367" y="1515"/>
                  </a:lnTo>
                  <a:lnTo>
                    <a:pt x="2369" y="1520"/>
                  </a:lnTo>
                  <a:lnTo>
                    <a:pt x="2373" y="1525"/>
                  </a:lnTo>
                  <a:lnTo>
                    <a:pt x="2376" y="1528"/>
                  </a:lnTo>
                  <a:lnTo>
                    <a:pt x="2381" y="1532"/>
                  </a:lnTo>
                  <a:lnTo>
                    <a:pt x="2385" y="1534"/>
                  </a:lnTo>
                  <a:lnTo>
                    <a:pt x="2394" y="1538"/>
                  </a:lnTo>
                  <a:lnTo>
                    <a:pt x="2405" y="1540"/>
                  </a:lnTo>
                  <a:lnTo>
                    <a:pt x="2414" y="1541"/>
                  </a:lnTo>
                  <a:lnTo>
                    <a:pt x="2423" y="1542"/>
                  </a:lnTo>
                  <a:lnTo>
                    <a:pt x="2430" y="1544"/>
                  </a:lnTo>
                  <a:lnTo>
                    <a:pt x="2439" y="1545"/>
                  </a:lnTo>
                  <a:lnTo>
                    <a:pt x="2446" y="1546"/>
                  </a:lnTo>
                  <a:lnTo>
                    <a:pt x="2449" y="1549"/>
                  </a:lnTo>
                  <a:lnTo>
                    <a:pt x="2449" y="1554"/>
                  </a:lnTo>
                  <a:lnTo>
                    <a:pt x="2448" y="1561"/>
                  </a:lnTo>
                  <a:lnTo>
                    <a:pt x="2446" y="1568"/>
                  </a:lnTo>
                  <a:lnTo>
                    <a:pt x="2442" y="1576"/>
                  </a:lnTo>
                  <a:lnTo>
                    <a:pt x="2439" y="1585"/>
                  </a:lnTo>
                  <a:lnTo>
                    <a:pt x="2435" y="1595"/>
                  </a:lnTo>
                  <a:lnTo>
                    <a:pt x="2433" y="1606"/>
                  </a:lnTo>
                  <a:lnTo>
                    <a:pt x="2432" y="1616"/>
                  </a:lnTo>
                  <a:lnTo>
                    <a:pt x="2432" y="1622"/>
                  </a:lnTo>
                  <a:lnTo>
                    <a:pt x="2432" y="1628"/>
                  </a:lnTo>
                  <a:lnTo>
                    <a:pt x="2434" y="1635"/>
                  </a:lnTo>
                  <a:lnTo>
                    <a:pt x="2435" y="1641"/>
                  </a:lnTo>
                  <a:lnTo>
                    <a:pt x="2439" y="1647"/>
                  </a:lnTo>
                  <a:lnTo>
                    <a:pt x="2442" y="1654"/>
                  </a:lnTo>
                  <a:lnTo>
                    <a:pt x="2447" y="1660"/>
                  </a:lnTo>
                  <a:lnTo>
                    <a:pt x="2454" y="1667"/>
                  </a:lnTo>
                  <a:lnTo>
                    <a:pt x="2459" y="1673"/>
                  </a:lnTo>
                  <a:lnTo>
                    <a:pt x="2462" y="1680"/>
                  </a:lnTo>
                  <a:lnTo>
                    <a:pt x="2466" y="1687"/>
                  </a:lnTo>
                  <a:lnTo>
                    <a:pt x="2468" y="1695"/>
                  </a:lnTo>
                  <a:lnTo>
                    <a:pt x="2472" y="1712"/>
                  </a:lnTo>
                  <a:lnTo>
                    <a:pt x="2474" y="1728"/>
                  </a:lnTo>
                  <a:lnTo>
                    <a:pt x="2475" y="1740"/>
                  </a:lnTo>
                  <a:lnTo>
                    <a:pt x="2477" y="1753"/>
                  </a:lnTo>
                  <a:lnTo>
                    <a:pt x="2481" y="1765"/>
                  </a:lnTo>
                  <a:lnTo>
                    <a:pt x="2486" y="1776"/>
                  </a:lnTo>
                  <a:lnTo>
                    <a:pt x="2489" y="1781"/>
                  </a:lnTo>
                  <a:lnTo>
                    <a:pt x="2493" y="1786"/>
                  </a:lnTo>
                  <a:lnTo>
                    <a:pt x="2497" y="1791"/>
                  </a:lnTo>
                  <a:lnTo>
                    <a:pt x="2502" y="1794"/>
                  </a:lnTo>
                  <a:lnTo>
                    <a:pt x="2508" y="1798"/>
                  </a:lnTo>
                  <a:lnTo>
                    <a:pt x="2515" y="1800"/>
                  </a:lnTo>
                  <a:lnTo>
                    <a:pt x="2522" y="1801"/>
                  </a:lnTo>
                  <a:lnTo>
                    <a:pt x="2532" y="1801"/>
                  </a:lnTo>
                  <a:lnTo>
                    <a:pt x="2546" y="1802"/>
                  </a:lnTo>
                  <a:lnTo>
                    <a:pt x="2560" y="1803"/>
                  </a:lnTo>
                  <a:lnTo>
                    <a:pt x="2573" y="1807"/>
                  </a:lnTo>
                  <a:lnTo>
                    <a:pt x="2583" y="1812"/>
                  </a:lnTo>
                  <a:lnTo>
                    <a:pt x="2588" y="1815"/>
                  </a:lnTo>
                  <a:lnTo>
                    <a:pt x="2593" y="1820"/>
                  </a:lnTo>
                  <a:lnTo>
                    <a:pt x="2596" y="1823"/>
                  </a:lnTo>
                  <a:lnTo>
                    <a:pt x="2599" y="1829"/>
                  </a:lnTo>
                  <a:lnTo>
                    <a:pt x="2601" y="1835"/>
                  </a:lnTo>
                  <a:lnTo>
                    <a:pt x="2602" y="1842"/>
                  </a:lnTo>
                  <a:lnTo>
                    <a:pt x="2602" y="1849"/>
                  </a:lnTo>
                  <a:lnTo>
                    <a:pt x="2602" y="1858"/>
                  </a:lnTo>
                  <a:lnTo>
                    <a:pt x="2601" y="1868"/>
                  </a:lnTo>
                  <a:lnTo>
                    <a:pt x="2601" y="1879"/>
                  </a:lnTo>
                  <a:lnTo>
                    <a:pt x="2603" y="1888"/>
                  </a:lnTo>
                  <a:lnTo>
                    <a:pt x="2607" y="1896"/>
                  </a:lnTo>
                  <a:lnTo>
                    <a:pt x="2610" y="1905"/>
                  </a:lnTo>
                  <a:lnTo>
                    <a:pt x="2615" y="1913"/>
                  </a:lnTo>
                  <a:lnTo>
                    <a:pt x="2621" y="1920"/>
                  </a:lnTo>
                  <a:lnTo>
                    <a:pt x="2628" y="1927"/>
                  </a:lnTo>
                  <a:lnTo>
                    <a:pt x="2657" y="1953"/>
                  </a:lnTo>
                  <a:lnTo>
                    <a:pt x="2687" y="1978"/>
                  </a:lnTo>
                  <a:lnTo>
                    <a:pt x="2692" y="1983"/>
                  </a:lnTo>
                  <a:lnTo>
                    <a:pt x="2695" y="1988"/>
                  </a:lnTo>
                  <a:lnTo>
                    <a:pt x="2697" y="1993"/>
                  </a:lnTo>
                  <a:lnTo>
                    <a:pt x="2700" y="1998"/>
                  </a:lnTo>
                  <a:lnTo>
                    <a:pt x="2701" y="2008"/>
                  </a:lnTo>
                  <a:lnTo>
                    <a:pt x="2702" y="2020"/>
                  </a:lnTo>
                  <a:lnTo>
                    <a:pt x="2704" y="2035"/>
                  </a:lnTo>
                  <a:lnTo>
                    <a:pt x="2707" y="2053"/>
                  </a:lnTo>
                  <a:lnTo>
                    <a:pt x="2710" y="2063"/>
                  </a:lnTo>
                  <a:lnTo>
                    <a:pt x="2714" y="2074"/>
                  </a:lnTo>
                  <a:lnTo>
                    <a:pt x="2720" y="2085"/>
                  </a:lnTo>
                  <a:lnTo>
                    <a:pt x="2727" y="2098"/>
                  </a:lnTo>
                  <a:lnTo>
                    <a:pt x="2736" y="2115"/>
                  </a:lnTo>
                  <a:lnTo>
                    <a:pt x="2743" y="2129"/>
                  </a:lnTo>
                  <a:lnTo>
                    <a:pt x="2747" y="2140"/>
                  </a:lnTo>
                  <a:lnTo>
                    <a:pt x="2747" y="2149"/>
                  </a:lnTo>
                  <a:lnTo>
                    <a:pt x="2746" y="2158"/>
                  </a:lnTo>
                  <a:lnTo>
                    <a:pt x="2742" y="2165"/>
                  </a:lnTo>
                  <a:lnTo>
                    <a:pt x="2736" y="2170"/>
                  </a:lnTo>
                  <a:lnTo>
                    <a:pt x="2729" y="2178"/>
                  </a:lnTo>
                  <a:lnTo>
                    <a:pt x="2709" y="2194"/>
                  </a:lnTo>
                  <a:lnTo>
                    <a:pt x="2684" y="2213"/>
                  </a:lnTo>
                  <a:lnTo>
                    <a:pt x="2673" y="2222"/>
                  </a:lnTo>
                  <a:lnTo>
                    <a:pt x="2664" y="2233"/>
                  </a:lnTo>
                  <a:lnTo>
                    <a:pt x="2662" y="2239"/>
                  </a:lnTo>
                  <a:lnTo>
                    <a:pt x="2660" y="2245"/>
                  </a:lnTo>
                  <a:lnTo>
                    <a:pt x="2659" y="2250"/>
                  </a:lnTo>
                  <a:lnTo>
                    <a:pt x="2660" y="2256"/>
                  </a:lnTo>
                  <a:lnTo>
                    <a:pt x="2662" y="2263"/>
                  </a:lnTo>
                  <a:lnTo>
                    <a:pt x="2667" y="2270"/>
                  </a:lnTo>
                  <a:lnTo>
                    <a:pt x="2672" y="2275"/>
                  </a:lnTo>
                  <a:lnTo>
                    <a:pt x="2677" y="2279"/>
                  </a:lnTo>
                  <a:lnTo>
                    <a:pt x="2690" y="2283"/>
                  </a:lnTo>
                  <a:lnTo>
                    <a:pt x="2700" y="2286"/>
                  </a:lnTo>
                  <a:lnTo>
                    <a:pt x="2726" y="2292"/>
                  </a:lnTo>
                  <a:lnTo>
                    <a:pt x="2750" y="2294"/>
                  </a:lnTo>
                  <a:lnTo>
                    <a:pt x="2775" y="2294"/>
                  </a:lnTo>
                  <a:lnTo>
                    <a:pt x="2802" y="2292"/>
                  </a:lnTo>
                  <a:lnTo>
                    <a:pt x="2789" y="2307"/>
                  </a:lnTo>
                  <a:lnTo>
                    <a:pt x="2776" y="2322"/>
                  </a:lnTo>
                  <a:lnTo>
                    <a:pt x="2764" y="2336"/>
                  </a:lnTo>
                  <a:lnTo>
                    <a:pt x="2753" y="2349"/>
                  </a:lnTo>
                  <a:lnTo>
                    <a:pt x="2740" y="2363"/>
                  </a:lnTo>
                  <a:lnTo>
                    <a:pt x="2729" y="2374"/>
                  </a:lnTo>
                  <a:lnTo>
                    <a:pt x="2720" y="2381"/>
                  </a:lnTo>
                  <a:lnTo>
                    <a:pt x="2713" y="2387"/>
                  </a:lnTo>
                  <a:lnTo>
                    <a:pt x="2704" y="2392"/>
                  </a:lnTo>
                  <a:lnTo>
                    <a:pt x="2701" y="2393"/>
                  </a:lnTo>
                  <a:lnTo>
                    <a:pt x="2699" y="2392"/>
                  </a:lnTo>
                  <a:lnTo>
                    <a:pt x="2695" y="2390"/>
                  </a:lnTo>
                  <a:lnTo>
                    <a:pt x="2693" y="2388"/>
                  </a:lnTo>
                  <a:lnTo>
                    <a:pt x="2690" y="2386"/>
                  </a:lnTo>
                  <a:lnTo>
                    <a:pt x="2687" y="2379"/>
                  </a:lnTo>
                  <a:lnTo>
                    <a:pt x="2684" y="2369"/>
                  </a:lnTo>
                  <a:lnTo>
                    <a:pt x="2681" y="2352"/>
                  </a:lnTo>
                  <a:lnTo>
                    <a:pt x="2681" y="2340"/>
                  </a:lnTo>
                  <a:lnTo>
                    <a:pt x="2681" y="2333"/>
                  </a:lnTo>
                  <a:lnTo>
                    <a:pt x="2679" y="2326"/>
                  </a:lnTo>
                  <a:lnTo>
                    <a:pt x="2676" y="2319"/>
                  </a:lnTo>
                  <a:lnTo>
                    <a:pt x="2673" y="2313"/>
                  </a:lnTo>
                  <a:lnTo>
                    <a:pt x="2668" y="2307"/>
                  </a:lnTo>
                  <a:lnTo>
                    <a:pt x="2662" y="2302"/>
                  </a:lnTo>
                  <a:lnTo>
                    <a:pt x="2656" y="2299"/>
                  </a:lnTo>
                  <a:lnTo>
                    <a:pt x="2649" y="2296"/>
                  </a:lnTo>
                  <a:lnTo>
                    <a:pt x="2639" y="2294"/>
                  </a:lnTo>
                  <a:lnTo>
                    <a:pt x="2628" y="2294"/>
                  </a:lnTo>
                  <a:lnTo>
                    <a:pt x="2615" y="2295"/>
                  </a:lnTo>
                  <a:lnTo>
                    <a:pt x="2602" y="2300"/>
                  </a:lnTo>
                  <a:lnTo>
                    <a:pt x="2596" y="2302"/>
                  </a:lnTo>
                  <a:lnTo>
                    <a:pt x="2589" y="2307"/>
                  </a:lnTo>
                  <a:lnTo>
                    <a:pt x="2582" y="2310"/>
                  </a:lnTo>
                  <a:lnTo>
                    <a:pt x="2575" y="2316"/>
                  </a:lnTo>
                  <a:lnTo>
                    <a:pt x="2569" y="2322"/>
                  </a:lnTo>
                  <a:lnTo>
                    <a:pt x="2562" y="2329"/>
                  </a:lnTo>
                  <a:lnTo>
                    <a:pt x="2555" y="2337"/>
                  </a:lnTo>
                  <a:lnTo>
                    <a:pt x="2549" y="2346"/>
                  </a:lnTo>
                  <a:lnTo>
                    <a:pt x="2532" y="2370"/>
                  </a:lnTo>
                  <a:lnTo>
                    <a:pt x="2515" y="2394"/>
                  </a:lnTo>
                  <a:lnTo>
                    <a:pt x="2500" y="2419"/>
                  </a:lnTo>
                  <a:lnTo>
                    <a:pt x="2486" y="2443"/>
                  </a:lnTo>
                  <a:lnTo>
                    <a:pt x="2473" y="2468"/>
                  </a:lnTo>
                  <a:lnTo>
                    <a:pt x="2463" y="2492"/>
                  </a:lnTo>
                  <a:lnTo>
                    <a:pt x="2460" y="2503"/>
                  </a:lnTo>
                  <a:lnTo>
                    <a:pt x="2456" y="2514"/>
                  </a:lnTo>
                  <a:lnTo>
                    <a:pt x="2455" y="2526"/>
                  </a:lnTo>
                  <a:lnTo>
                    <a:pt x="2455" y="2536"/>
                  </a:lnTo>
                  <a:lnTo>
                    <a:pt x="2455" y="2552"/>
                  </a:lnTo>
                  <a:lnTo>
                    <a:pt x="2457" y="2567"/>
                  </a:lnTo>
                  <a:lnTo>
                    <a:pt x="2460" y="2582"/>
                  </a:lnTo>
                  <a:lnTo>
                    <a:pt x="2463" y="2596"/>
                  </a:lnTo>
                  <a:lnTo>
                    <a:pt x="2473" y="2624"/>
                  </a:lnTo>
                  <a:lnTo>
                    <a:pt x="2481" y="2649"/>
                  </a:lnTo>
                  <a:lnTo>
                    <a:pt x="2469" y="2650"/>
                  </a:lnTo>
                  <a:lnTo>
                    <a:pt x="2459" y="2652"/>
                  </a:lnTo>
                  <a:lnTo>
                    <a:pt x="2449" y="2654"/>
                  </a:lnTo>
                  <a:lnTo>
                    <a:pt x="2440" y="2657"/>
                  </a:lnTo>
                  <a:lnTo>
                    <a:pt x="2432" y="2661"/>
                  </a:lnTo>
                  <a:lnTo>
                    <a:pt x="2423" y="2666"/>
                  </a:lnTo>
                  <a:lnTo>
                    <a:pt x="2417" y="2672"/>
                  </a:lnTo>
                  <a:lnTo>
                    <a:pt x="2412" y="2679"/>
                  </a:lnTo>
                  <a:lnTo>
                    <a:pt x="2408" y="2683"/>
                  </a:lnTo>
                  <a:lnTo>
                    <a:pt x="2405" y="2689"/>
                  </a:lnTo>
                  <a:lnTo>
                    <a:pt x="2402" y="2695"/>
                  </a:lnTo>
                  <a:lnTo>
                    <a:pt x="2400" y="2701"/>
                  </a:lnTo>
                  <a:lnTo>
                    <a:pt x="2398" y="2714"/>
                  </a:lnTo>
                  <a:lnTo>
                    <a:pt x="2396" y="2728"/>
                  </a:lnTo>
                  <a:lnTo>
                    <a:pt x="2396" y="2741"/>
                  </a:lnTo>
                  <a:lnTo>
                    <a:pt x="2399" y="2754"/>
                  </a:lnTo>
                  <a:lnTo>
                    <a:pt x="2401" y="2768"/>
                  </a:lnTo>
                  <a:lnTo>
                    <a:pt x="2403" y="2780"/>
                  </a:lnTo>
                  <a:lnTo>
                    <a:pt x="2405" y="2788"/>
                  </a:lnTo>
                  <a:lnTo>
                    <a:pt x="2403" y="2796"/>
                  </a:lnTo>
                  <a:lnTo>
                    <a:pt x="2400" y="2802"/>
                  </a:lnTo>
                  <a:lnTo>
                    <a:pt x="2395" y="2808"/>
                  </a:lnTo>
                  <a:lnTo>
                    <a:pt x="2389" y="2813"/>
                  </a:lnTo>
                  <a:lnTo>
                    <a:pt x="2381" y="2817"/>
                  </a:lnTo>
                  <a:lnTo>
                    <a:pt x="2373" y="2821"/>
                  </a:lnTo>
                  <a:lnTo>
                    <a:pt x="2363" y="2823"/>
                  </a:lnTo>
                  <a:lnTo>
                    <a:pt x="2345" y="2828"/>
                  </a:lnTo>
                  <a:lnTo>
                    <a:pt x="2326" y="2830"/>
                  </a:lnTo>
                  <a:lnTo>
                    <a:pt x="2308" y="2831"/>
                  </a:lnTo>
                  <a:lnTo>
                    <a:pt x="2295" y="2833"/>
                  </a:lnTo>
                  <a:lnTo>
                    <a:pt x="2273" y="2831"/>
                  </a:lnTo>
                  <a:lnTo>
                    <a:pt x="2256" y="2830"/>
                  </a:lnTo>
                  <a:lnTo>
                    <a:pt x="2242" y="2828"/>
                  </a:lnTo>
                  <a:lnTo>
                    <a:pt x="2230" y="2824"/>
                  </a:lnTo>
                  <a:lnTo>
                    <a:pt x="2220" y="2819"/>
                  </a:lnTo>
                  <a:lnTo>
                    <a:pt x="2210" y="2811"/>
                  </a:lnTo>
                  <a:lnTo>
                    <a:pt x="2200" y="2802"/>
                  </a:lnTo>
                  <a:lnTo>
                    <a:pt x="2187" y="2789"/>
                  </a:lnTo>
                  <a:lnTo>
                    <a:pt x="2180" y="2783"/>
                  </a:lnTo>
                  <a:lnTo>
                    <a:pt x="2173" y="2779"/>
                  </a:lnTo>
                  <a:lnTo>
                    <a:pt x="2166" y="2775"/>
                  </a:lnTo>
                  <a:lnTo>
                    <a:pt x="2159" y="2773"/>
                  </a:lnTo>
                  <a:lnTo>
                    <a:pt x="2151" y="2773"/>
                  </a:lnTo>
                  <a:lnTo>
                    <a:pt x="2143" y="2773"/>
                  </a:lnTo>
                  <a:lnTo>
                    <a:pt x="2136" y="2774"/>
                  </a:lnTo>
                  <a:lnTo>
                    <a:pt x="2129" y="2776"/>
                  </a:lnTo>
                  <a:lnTo>
                    <a:pt x="2114" y="2782"/>
                  </a:lnTo>
                  <a:lnTo>
                    <a:pt x="2100" y="2791"/>
                  </a:lnTo>
                  <a:lnTo>
                    <a:pt x="2086" y="2801"/>
                  </a:lnTo>
                  <a:lnTo>
                    <a:pt x="2072" y="2811"/>
                  </a:lnTo>
                  <a:lnTo>
                    <a:pt x="2060" y="2821"/>
                  </a:lnTo>
                  <a:lnTo>
                    <a:pt x="2047" y="2829"/>
                  </a:lnTo>
                  <a:lnTo>
                    <a:pt x="2035" y="2837"/>
                  </a:lnTo>
                  <a:lnTo>
                    <a:pt x="2022" y="2844"/>
                  </a:lnTo>
                  <a:lnTo>
                    <a:pt x="2014" y="2849"/>
                  </a:lnTo>
                  <a:lnTo>
                    <a:pt x="2005" y="2851"/>
                  </a:lnTo>
                  <a:lnTo>
                    <a:pt x="1996" y="2853"/>
                  </a:lnTo>
                  <a:lnTo>
                    <a:pt x="1987" y="2853"/>
                  </a:lnTo>
                  <a:lnTo>
                    <a:pt x="1978" y="2851"/>
                  </a:lnTo>
                  <a:lnTo>
                    <a:pt x="1969" y="2849"/>
                  </a:lnTo>
                  <a:lnTo>
                    <a:pt x="1960" y="2847"/>
                  </a:lnTo>
                  <a:lnTo>
                    <a:pt x="1951" y="2842"/>
                  </a:lnTo>
                  <a:lnTo>
                    <a:pt x="1932" y="2834"/>
                  </a:lnTo>
                  <a:lnTo>
                    <a:pt x="1913" y="2822"/>
                  </a:lnTo>
                  <a:lnTo>
                    <a:pt x="1894" y="2809"/>
                  </a:lnTo>
                  <a:lnTo>
                    <a:pt x="1875" y="2796"/>
                  </a:lnTo>
                  <a:lnTo>
                    <a:pt x="1866" y="2789"/>
                  </a:lnTo>
                  <a:lnTo>
                    <a:pt x="1855" y="2782"/>
                  </a:lnTo>
                  <a:lnTo>
                    <a:pt x="1846" y="2775"/>
                  </a:lnTo>
                  <a:lnTo>
                    <a:pt x="1838" y="2767"/>
                  </a:lnTo>
                  <a:lnTo>
                    <a:pt x="1828" y="2760"/>
                  </a:lnTo>
                  <a:lnTo>
                    <a:pt x="1815" y="2748"/>
                  </a:lnTo>
                  <a:lnTo>
                    <a:pt x="1802" y="2737"/>
                  </a:lnTo>
                  <a:lnTo>
                    <a:pt x="1788" y="2729"/>
                  </a:lnTo>
                  <a:lnTo>
                    <a:pt x="1774" y="2722"/>
                  </a:lnTo>
                  <a:lnTo>
                    <a:pt x="1767" y="2721"/>
                  </a:lnTo>
                  <a:lnTo>
                    <a:pt x="1760" y="2720"/>
                  </a:lnTo>
                  <a:lnTo>
                    <a:pt x="1752" y="2720"/>
                  </a:lnTo>
                  <a:lnTo>
                    <a:pt x="1745" y="2721"/>
                  </a:lnTo>
                  <a:lnTo>
                    <a:pt x="1736" y="2723"/>
                  </a:lnTo>
                  <a:lnTo>
                    <a:pt x="1729" y="2727"/>
                  </a:lnTo>
                  <a:lnTo>
                    <a:pt x="1721" y="2733"/>
                  </a:lnTo>
                  <a:lnTo>
                    <a:pt x="1713" y="2740"/>
                  </a:lnTo>
                  <a:lnTo>
                    <a:pt x="1705" y="2750"/>
                  </a:lnTo>
                  <a:lnTo>
                    <a:pt x="1698" y="2761"/>
                  </a:lnTo>
                  <a:lnTo>
                    <a:pt x="1692" y="2774"/>
                  </a:lnTo>
                  <a:lnTo>
                    <a:pt x="1687" y="2787"/>
                  </a:lnTo>
                  <a:lnTo>
                    <a:pt x="1680" y="2814"/>
                  </a:lnTo>
                  <a:lnTo>
                    <a:pt x="1674" y="2842"/>
                  </a:lnTo>
                  <a:lnTo>
                    <a:pt x="1669" y="2864"/>
                  </a:lnTo>
                  <a:lnTo>
                    <a:pt x="1665" y="2884"/>
                  </a:lnTo>
                  <a:lnTo>
                    <a:pt x="1662" y="2894"/>
                  </a:lnTo>
                  <a:lnTo>
                    <a:pt x="1659" y="2902"/>
                  </a:lnTo>
                  <a:lnTo>
                    <a:pt x="1654" y="2910"/>
                  </a:lnTo>
                  <a:lnTo>
                    <a:pt x="1649" y="2916"/>
                  </a:lnTo>
                  <a:lnTo>
                    <a:pt x="1640" y="2923"/>
                  </a:lnTo>
                  <a:lnTo>
                    <a:pt x="1628" y="2930"/>
                  </a:lnTo>
                  <a:lnTo>
                    <a:pt x="1614" y="2936"/>
                  </a:lnTo>
                  <a:lnTo>
                    <a:pt x="1598" y="2942"/>
                  </a:lnTo>
                  <a:lnTo>
                    <a:pt x="1579" y="2948"/>
                  </a:lnTo>
                  <a:lnTo>
                    <a:pt x="1560" y="2953"/>
                  </a:lnTo>
                  <a:lnTo>
                    <a:pt x="1540" y="2956"/>
                  </a:lnTo>
                  <a:lnTo>
                    <a:pt x="1519" y="2960"/>
                  </a:lnTo>
                  <a:lnTo>
                    <a:pt x="1520" y="2961"/>
                  </a:lnTo>
                  <a:lnTo>
                    <a:pt x="1520" y="296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500"/>
              </a:pPr>
              <a:endParaRPr sz="7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0" name="Google Shape;93;p1">
              <a:extLst>
                <a:ext uri="{FF2B5EF4-FFF2-40B4-BE49-F238E27FC236}">
                  <a16:creationId xmlns:a16="http://schemas.microsoft.com/office/drawing/2014/main" id="{6FF2BB24-405A-8D66-825A-D2E7A025CA5D}"/>
                </a:ext>
              </a:extLst>
            </p:cNvPr>
            <p:cNvSpPr/>
            <p:nvPr/>
          </p:nvSpPr>
          <p:spPr>
            <a:xfrm>
              <a:off x="3569297" y="2464790"/>
              <a:ext cx="822746" cy="1576461"/>
            </a:xfrm>
            <a:custGeom>
              <a:avLst/>
              <a:gdLst/>
              <a:ahLst/>
              <a:cxnLst/>
              <a:rect l="l" t="t" r="r" b="b"/>
              <a:pathLst>
                <a:path w="1752" h="3358" extrusionOk="0">
                  <a:moveTo>
                    <a:pt x="1208" y="2983"/>
                  </a:moveTo>
                  <a:lnTo>
                    <a:pt x="1202" y="3018"/>
                  </a:lnTo>
                  <a:lnTo>
                    <a:pt x="1195" y="3055"/>
                  </a:lnTo>
                  <a:lnTo>
                    <a:pt x="1186" y="3088"/>
                  </a:lnTo>
                  <a:lnTo>
                    <a:pt x="1178" y="3114"/>
                  </a:lnTo>
                  <a:lnTo>
                    <a:pt x="1172" y="3126"/>
                  </a:lnTo>
                  <a:lnTo>
                    <a:pt x="1168" y="3136"/>
                  </a:lnTo>
                  <a:lnTo>
                    <a:pt x="1163" y="3144"/>
                  </a:lnTo>
                  <a:lnTo>
                    <a:pt x="1159" y="3149"/>
                  </a:lnTo>
                  <a:lnTo>
                    <a:pt x="1154" y="3149"/>
                  </a:lnTo>
                  <a:lnTo>
                    <a:pt x="1148" y="3150"/>
                  </a:lnTo>
                  <a:lnTo>
                    <a:pt x="1135" y="3137"/>
                  </a:lnTo>
                  <a:lnTo>
                    <a:pt x="1121" y="3124"/>
                  </a:lnTo>
                  <a:lnTo>
                    <a:pt x="1112" y="3118"/>
                  </a:lnTo>
                  <a:lnTo>
                    <a:pt x="1103" y="3114"/>
                  </a:lnTo>
                  <a:lnTo>
                    <a:pt x="1095" y="3111"/>
                  </a:lnTo>
                  <a:lnTo>
                    <a:pt x="1085" y="3110"/>
                  </a:lnTo>
                  <a:lnTo>
                    <a:pt x="1078" y="3110"/>
                  </a:lnTo>
                  <a:lnTo>
                    <a:pt x="1072" y="3112"/>
                  </a:lnTo>
                  <a:lnTo>
                    <a:pt x="1065" y="3116"/>
                  </a:lnTo>
                  <a:lnTo>
                    <a:pt x="1059" y="3121"/>
                  </a:lnTo>
                  <a:lnTo>
                    <a:pt x="1056" y="3126"/>
                  </a:lnTo>
                  <a:lnTo>
                    <a:pt x="1052" y="3131"/>
                  </a:lnTo>
                  <a:lnTo>
                    <a:pt x="1050" y="3137"/>
                  </a:lnTo>
                  <a:lnTo>
                    <a:pt x="1049" y="3144"/>
                  </a:lnTo>
                  <a:lnTo>
                    <a:pt x="1048" y="3156"/>
                  </a:lnTo>
                  <a:lnTo>
                    <a:pt x="1048" y="3169"/>
                  </a:lnTo>
                  <a:lnTo>
                    <a:pt x="1048" y="3181"/>
                  </a:lnTo>
                  <a:lnTo>
                    <a:pt x="1047" y="3190"/>
                  </a:lnTo>
                  <a:lnTo>
                    <a:pt x="1041" y="3190"/>
                  </a:lnTo>
                  <a:lnTo>
                    <a:pt x="1035" y="3188"/>
                  </a:lnTo>
                  <a:lnTo>
                    <a:pt x="1029" y="3185"/>
                  </a:lnTo>
                  <a:lnTo>
                    <a:pt x="1022" y="3182"/>
                  </a:lnTo>
                  <a:lnTo>
                    <a:pt x="1011" y="3173"/>
                  </a:lnTo>
                  <a:lnTo>
                    <a:pt x="1002" y="3165"/>
                  </a:lnTo>
                  <a:lnTo>
                    <a:pt x="995" y="3159"/>
                  </a:lnTo>
                  <a:lnTo>
                    <a:pt x="988" y="3153"/>
                  </a:lnTo>
                  <a:lnTo>
                    <a:pt x="979" y="3149"/>
                  </a:lnTo>
                  <a:lnTo>
                    <a:pt x="971" y="3145"/>
                  </a:lnTo>
                  <a:lnTo>
                    <a:pt x="968" y="3143"/>
                  </a:lnTo>
                  <a:lnTo>
                    <a:pt x="963" y="3143"/>
                  </a:lnTo>
                  <a:lnTo>
                    <a:pt x="958" y="3143"/>
                  </a:lnTo>
                  <a:lnTo>
                    <a:pt x="954" y="3143"/>
                  </a:lnTo>
                  <a:lnTo>
                    <a:pt x="949" y="3144"/>
                  </a:lnTo>
                  <a:lnTo>
                    <a:pt x="944" y="3146"/>
                  </a:lnTo>
                  <a:lnTo>
                    <a:pt x="939" y="3150"/>
                  </a:lnTo>
                  <a:lnTo>
                    <a:pt x="935" y="3155"/>
                  </a:lnTo>
                  <a:lnTo>
                    <a:pt x="925" y="3164"/>
                  </a:lnTo>
                  <a:lnTo>
                    <a:pt x="915" y="3172"/>
                  </a:lnTo>
                  <a:lnTo>
                    <a:pt x="903" y="3181"/>
                  </a:lnTo>
                  <a:lnTo>
                    <a:pt x="892" y="3186"/>
                  </a:lnTo>
                  <a:lnTo>
                    <a:pt x="881" y="3191"/>
                  </a:lnTo>
                  <a:lnTo>
                    <a:pt x="869" y="3193"/>
                  </a:lnTo>
                  <a:lnTo>
                    <a:pt x="864" y="3195"/>
                  </a:lnTo>
                  <a:lnTo>
                    <a:pt x="858" y="3195"/>
                  </a:lnTo>
                  <a:lnTo>
                    <a:pt x="854" y="3193"/>
                  </a:lnTo>
                  <a:lnTo>
                    <a:pt x="849" y="3192"/>
                  </a:lnTo>
                  <a:lnTo>
                    <a:pt x="841" y="3188"/>
                  </a:lnTo>
                  <a:lnTo>
                    <a:pt x="832" y="3182"/>
                  </a:lnTo>
                  <a:lnTo>
                    <a:pt x="825" y="3175"/>
                  </a:lnTo>
                  <a:lnTo>
                    <a:pt x="818" y="3168"/>
                  </a:lnTo>
                  <a:lnTo>
                    <a:pt x="811" y="3162"/>
                  </a:lnTo>
                  <a:lnTo>
                    <a:pt x="804" y="3155"/>
                  </a:lnTo>
                  <a:lnTo>
                    <a:pt x="796" y="3149"/>
                  </a:lnTo>
                  <a:lnTo>
                    <a:pt x="788" y="3144"/>
                  </a:lnTo>
                  <a:lnTo>
                    <a:pt x="780" y="3141"/>
                  </a:lnTo>
                  <a:lnTo>
                    <a:pt x="769" y="3138"/>
                  </a:lnTo>
                  <a:lnTo>
                    <a:pt x="764" y="3138"/>
                  </a:lnTo>
                  <a:lnTo>
                    <a:pt x="758" y="3138"/>
                  </a:lnTo>
                  <a:lnTo>
                    <a:pt x="752" y="3139"/>
                  </a:lnTo>
                  <a:lnTo>
                    <a:pt x="747" y="3142"/>
                  </a:lnTo>
                  <a:lnTo>
                    <a:pt x="740" y="3145"/>
                  </a:lnTo>
                  <a:lnTo>
                    <a:pt x="732" y="3150"/>
                  </a:lnTo>
                  <a:lnTo>
                    <a:pt x="727" y="3157"/>
                  </a:lnTo>
                  <a:lnTo>
                    <a:pt x="721" y="3164"/>
                  </a:lnTo>
                  <a:lnTo>
                    <a:pt x="712" y="3179"/>
                  </a:lnTo>
                  <a:lnTo>
                    <a:pt x="704" y="3195"/>
                  </a:lnTo>
                  <a:lnTo>
                    <a:pt x="695" y="3216"/>
                  </a:lnTo>
                  <a:lnTo>
                    <a:pt x="688" y="3225"/>
                  </a:lnTo>
                  <a:lnTo>
                    <a:pt x="685" y="3228"/>
                  </a:lnTo>
                  <a:lnTo>
                    <a:pt x="683" y="3229"/>
                  </a:lnTo>
                  <a:lnTo>
                    <a:pt x="681" y="3229"/>
                  </a:lnTo>
                  <a:lnTo>
                    <a:pt x="677" y="3228"/>
                  </a:lnTo>
                  <a:lnTo>
                    <a:pt x="667" y="3224"/>
                  </a:lnTo>
                  <a:lnTo>
                    <a:pt x="657" y="3221"/>
                  </a:lnTo>
                  <a:lnTo>
                    <a:pt x="651" y="3216"/>
                  </a:lnTo>
                  <a:lnTo>
                    <a:pt x="647" y="3211"/>
                  </a:lnTo>
                  <a:lnTo>
                    <a:pt x="643" y="3204"/>
                  </a:lnTo>
                  <a:lnTo>
                    <a:pt x="642" y="3195"/>
                  </a:lnTo>
                  <a:lnTo>
                    <a:pt x="641" y="3182"/>
                  </a:lnTo>
                  <a:lnTo>
                    <a:pt x="641" y="3166"/>
                  </a:lnTo>
                  <a:lnTo>
                    <a:pt x="640" y="3156"/>
                  </a:lnTo>
                  <a:lnTo>
                    <a:pt x="638" y="3148"/>
                  </a:lnTo>
                  <a:lnTo>
                    <a:pt x="636" y="3138"/>
                  </a:lnTo>
                  <a:lnTo>
                    <a:pt x="633" y="3130"/>
                  </a:lnTo>
                  <a:lnTo>
                    <a:pt x="628" y="3124"/>
                  </a:lnTo>
                  <a:lnTo>
                    <a:pt x="622" y="3117"/>
                  </a:lnTo>
                  <a:lnTo>
                    <a:pt x="616" y="3112"/>
                  </a:lnTo>
                  <a:lnTo>
                    <a:pt x="609" y="3109"/>
                  </a:lnTo>
                  <a:lnTo>
                    <a:pt x="604" y="3108"/>
                  </a:lnTo>
                  <a:lnTo>
                    <a:pt x="598" y="3106"/>
                  </a:lnTo>
                  <a:lnTo>
                    <a:pt x="593" y="3106"/>
                  </a:lnTo>
                  <a:lnTo>
                    <a:pt x="588" y="3108"/>
                  </a:lnTo>
                  <a:lnTo>
                    <a:pt x="582" y="3109"/>
                  </a:lnTo>
                  <a:lnTo>
                    <a:pt x="577" y="3111"/>
                  </a:lnTo>
                  <a:lnTo>
                    <a:pt x="573" y="3115"/>
                  </a:lnTo>
                  <a:lnTo>
                    <a:pt x="568" y="3118"/>
                  </a:lnTo>
                  <a:lnTo>
                    <a:pt x="563" y="3124"/>
                  </a:lnTo>
                  <a:lnTo>
                    <a:pt x="560" y="3130"/>
                  </a:lnTo>
                  <a:lnTo>
                    <a:pt x="558" y="3136"/>
                  </a:lnTo>
                  <a:lnTo>
                    <a:pt x="556" y="3143"/>
                  </a:lnTo>
                  <a:lnTo>
                    <a:pt x="555" y="3157"/>
                  </a:lnTo>
                  <a:lnTo>
                    <a:pt x="555" y="3172"/>
                  </a:lnTo>
                  <a:lnTo>
                    <a:pt x="547" y="3159"/>
                  </a:lnTo>
                  <a:lnTo>
                    <a:pt x="540" y="3146"/>
                  </a:lnTo>
                  <a:lnTo>
                    <a:pt x="527" y="3128"/>
                  </a:lnTo>
                  <a:lnTo>
                    <a:pt x="516" y="3111"/>
                  </a:lnTo>
                  <a:lnTo>
                    <a:pt x="510" y="3105"/>
                  </a:lnTo>
                  <a:lnTo>
                    <a:pt x="504" y="3102"/>
                  </a:lnTo>
                  <a:lnTo>
                    <a:pt x="498" y="3098"/>
                  </a:lnTo>
                  <a:lnTo>
                    <a:pt x="491" y="3098"/>
                  </a:lnTo>
                  <a:lnTo>
                    <a:pt x="488" y="3098"/>
                  </a:lnTo>
                  <a:lnTo>
                    <a:pt x="484" y="3099"/>
                  </a:lnTo>
                  <a:lnTo>
                    <a:pt x="481" y="3101"/>
                  </a:lnTo>
                  <a:lnTo>
                    <a:pt x="477" y="3103"/>
                  </a:lnTo>
                  <a:lnTo>
                    <a:pt x="473" y="3108"/>
                  </a:lnTo>
                  <a:lnTo>
                    <a:pt x="468" y="3115"/>
                  </a:lnTo>
                  <a:lnTo>
                    <a:pt x="467" y="3119"/>
                  </a:lnTo>
                  <a:lnTo>
                    <a:pt x="464" y="3124"/>
                  </a:lnTo>
                  <a:lnTo>
                    <a:pt x="464" y="3130"/>
                  </a:lnTo>
                  <a:lnTo>
                    <a:pt x="463" y="3136"/>
                  </a:lnTo>
                  <a:lnTo>
                    <a:pt x="464" y="3148"/>
                  </a:lnTo>
                  <a:lnTo>
                    <a:pt x="467" y="3159"/>
                  </a:lnTo>
                  <a:lnTo>
                    <a:pt x="475" y="3184"/>
                  </a:lnTo>
                  <a:lnTo>
                    <a:pt x="483" y="3204"/>
                  </a:lnTo>
                  <a:lnTo>
                    <a:pt x="464" y="3184"/>
                  </a:lnTo>
                  <a:lnTo>
                    <a:pt x="448" y="3169"/>
                  </a:lnTo>
                  <a:lnTo>
                    <a:pt x="440" y="3163"/>
                  </a:lnTo>
                  <a:lnTo>
                    <a:pt x="433" y="3158"/>
                  </a:lnTo>
                  <a:lnTo>
                    <a:pt x="424" y="3156"/>
                  </a:lnTo>
                  <a:lnTo>
                    <a:pt x="417" y="3155"/>
                  </a:lnTo>
                  <a:lnTo>
                    <a:pt x="411" y="3155"/>
                  </a:lnTo>
                  <a:lnTo>
                    <a:pt x="406" y="3157"/>
                  </a:lnTo>
                  <a:lnTo>
                    <a:pt x="401" y="3159"/>
                  </a:lnTo>
                  <a:lnTo>
                    <a:pt x="396" y="3163"/>
                  </a:lnTo>
                  <a:lnTo>
                    <a:pt x="391" y="3170"/>
                  </a:lnTo>
                  <a:lnTo>
                    <a:pt x="388" y="3176"/>
                  </a:lnTo>
                  <a:lnTo>
                    <a:pt x="387" y="3183"/>
                  </a:lnTo>
                  <a:lnTo>
                    <a:pt x="387" y="3191"/>
                  </a:lnTo>
                  <a:lnTo>
                    <a:pt x="389" y="3198"/>
                  </a:lnTo>
                  <a:lnTo>
                    <a:pt x="391" y="3206"/>
                  </a:lnTo>
                  <a:lnTo>
                    <a:pt x="395" y="3215"/>
                  </a:lnTo>
                  <a:lnTo>
                    <a:pt x="400" y="3223"/>
                  </a:lnTo>
                  <a:lnTo>
                    <a:pt x="422" y="3255"/>
                  </a:lnTo>
                  <a:lnTo>
                    <a:pt x="440" y="3282"/>
                  </a:lnTo>
                  <a:lnTo>
                    <a:pt x="427" y="3273"/>
                  </a:lnTo>
                  <a:lnTo>
                    <a:pt x="414" y="3264"/>
                  </a:lnTo>
                  <a:lnTo>
                    <a:pt x="407" y="3259"/>
                  </a:lnTo>
                  <a:lnTo>
                    <a:pt x="398" y="3257"/>
                  </a:lnTo>
                  <a:lnTo>
                    <a:pt x="391" y="3256"/>
                  </a:lnTo>
                  <a:lnTo>
                    <a:pt x="384" y="3257"/>
                  </a:lnTo>
                  <a:lnTo>
                    <a:pt x="380" y="3258"/>
                  </a:lnTo>
                  <a:lnTo>
                    <a:pt x="375" y="3262"/>
                  </a:lnTo>
                  <a:lnTo>
                    <a:pt x="370" y="3266"/>
                  </a:lnTo>
                  <a:lnTo>
                    <a:pt x="366" y="3272"/>
                  </a:lnTo>
                  <a:lnTo>
                    <a:pt x="363" y="3282"/>
                  </a:lnTo>
                  <a:lnTo>
                    <a:pt x="362" y="3292"/>
                  </a:lnTo>
                  <a:lnTo>
                    <a:pt x="362" y="3303"/>
                  </a:lnTo>
                  <a:lnTo>
                    <a:pt x="363" y="3315"/>
                  </a:lnTo>
                  <a:lnTo>
                    <a:pt x="367" y="3337"/>
                  </a:lnTo>
                  <a:lnTo>
                    <a:pt x="368" y="3358"/>
                  </a:lnTo>
                  <a:lnTo>
                    <a:pt x="362" y="3355"/>
                  </a:lnTo>
                  <a:lnTo>
                    <a:pt x="353" y="3349"/>
                  </a:lnTo>
                  <a:lnTo>
                    <a:pt x="341" y="3338"/>
                  </a:lnTo>
                  <a:lnTo>
                    <a:pt x="330" y="3329"/>
                  </a:lnTo>
                  <a:lnTo>
                    <a:pt x="321" y="3318"/>
                  </a:lnTo>
                  <a:lnTo>
                    <a:pt x="315" y="3308"/>
                  </a:lnTo>
                  <a:lnTo>
                    <a:pt x="309" y="3297"/>
                  </a:lnTo>
                  <a:lnTo>
                    <a:pt x="304" y="3288"/>
                  </a:lnTo>
                  <a:lnTo>
                    <a:pt x="301" y="3277"/>
                  </a:lnTo>
                  <a:lnTo>
                    <a:pt x="298" y="3268"/>
                  </a:lnTo>
                  <a:lnTo>
                    <a:pt x="293" y="3252"/>
                  </a:lnTo>
                  <a:lnTo>
                    <a:pt x="286" y="3237"/>
                  </a:lnTo>
                  <a:lnTo>
                    <a:pt x="281" y="3231"/>
                  </a:lnTo>
                  <a:lnTo>
                    <a:pt x="275" y="3224"/>
                  </a:lnTo>
                  <a:lnTo>
                    <a:pt x="268" y="3219"/>
                  </a:lnTo>
                  <a:lnTo>
                    <a:pt x="261" y="3216"/>
                  </a:lnTo>
                  <a:lnTo>
                    <a:pt x="250" y="3211"/>
                  </a:lnTo>
                  <a:lnTo>
                    <a:pt x="241" y="3209"/>
                  </a:lnTo>
                  <a:lnTo>
                    <a:pt x="233" y="3206"/>
                  </a:lnTo>
                  <a:lnTo>
                    <a:pt x="226" y="3206"/>
                  </a:lnTo>
                  <a:lnTo>
                    <a:pt x="210" y="3208"/>
                  </a:lnTo>
                  <a:lnTo>
                    <a:pt x="194" y="3210"/>
                  </a:lnTo>
                  <a:lnTo>
                    <a:pt x="183" y="3212"/>
                  </a:lnTo>
                  <a:lnTo>
                    <a:pt x="169" y="3215"/>
                  </a:lnTo>
                  <a:lnTo>
                    <a:pt x="164" y="3195"/>
                  </a:lnTo>
                  <a:lnTo>
                    <a:pt x="159" y="3175"/>
                  </a:lnTo>
                  <a:lnTo>
                    <a:pt x="151" y="3155"/>
                  </a:lnTo>
                  <a:lnTo>
                    <a:pt x="143" y="3135"/>
                  </a:lnTo>
                  <a:lnTo>
                    <a:pt x="127" y="3098"/>
                  </a:lnTo>
                  <a:lnTo>
                    <a:pt x="110" y="3066"/>
                  </a:lnTo>
                  <a:lnTo>
                    <a:pt x="101" y="3051"/>
                  </a:lnTo>
                  <a:lnTo>
                    <a:pt x="91" y="3036"/>
                  </a:lnTo>
                  <a:lnTo>
                    <a:pt x="81" y="3022"/>
                  </a:lnTo>
                  <a:lnTo>
                    <a:pt x="71" y="3008"/>
                  </a:lnTo>
                  <a:lnTo>
                    <a:pt x="60" y="2991"/>
                  </a:lnTo>
                  <a:lnTo>
                    <a:pt x="48" y="2975"/>
                  </a:lnTo>
                  <a:lnTo>
                    <a:pt x="39" y="2958"/>
                  </a:lnTo>
                  <a:lnTo>
                    <a:pt x="31" y="2943"/>
                  </a:lnTo>
                  <a:lnTo>
                    <a:pt x="26" y="2930"/>
                  </a:lnTo>
                  <a:lnTo>
                    <a:pt x="23" y="2917"/>
                  </a:lnTo>
                  <a:lnTo>
                    <a:pt x="22" y="2905"/>
                  </a:lnTo>
                  <a:lnTo>
                    <a:pt x="23" y="2894"/>
                  </a:lnTo>
                  <a:lnTo>
                    <a:pt x="27" y="2870"/>
                  </a:lnTo>
                  <a:lnTo>
                    <a:pt x="31" y="2844"/>
                  </a:lnTo>
                  <a:lnTo>
                    <a:pt x="35" y="2836"/>
                  </a:lnTo>
                  <a:lnTo>
                    <a:pt x="40" y="2828"/>
                  </a:lnTo>
                  <a:lnTo>
                    <a:pt x="46" y="2822"/>
                  </a:lnTo>
                  <a:lnTo>
                    <a:pt x="51" y="2816"/>
                  </a:lnTo>
                  <a:lnTo>
                    <a:pt x="57" y="2810"/>
                  </a:lnTo>
                  <a:lnTo>
                    <a:pt x="63" y="2803"/>
                  </a:lnTo>
                  <a:lnTo>
                    <a:pt x="64" y="2799"/>
                  </a:lnTo>
                  <a:lnTo>
                    <a:pt x="67" y="2796"/>
                  </a:lnTo>
                  <a:lnTo>
                    <a:pt x="68" y="2791"/>
                  </a:lnTo>
                  <a:lnTo>
                    <a:pt x="68" y="2787"/>
                  </a:lnTo>
                  <a:lnTo>
                    <a:pt x="68" y="2782"/>
                  </a:lnTo>
                  <a:lnTo>
                    <a:pt x="67" y="2776"/>
                  </a:lnTo>
                  <a:lnTo>
                    <a:pt x="64" y="2771"/>
                  </a:lnTo>
                  <a:lnTo>
                    <a:pt x="62" y="2765"/>
                  </a:lnTo>
                  <a:lnTo>
                    <a:pt x="55" y="2757"/>
                  </a:lnTo>
                  <a:lnTo>
                    <a:pt x="48" y="2749"/>
                  </a:lnTo>
                  <a:lnTo>
                    <a:pt x="33" y="2734"/>
                  </a:lnTo>
                  <a:lnTo>
                    <a:pt x="26" y="2725"/>
                  </a:lnTo>
                  <a:lnTo>
                    <a:pt x="26" y="2723"/>
                  </a:lnTo>
                  <a:lnTo>
                    <a:pt x="27" y="2718"/>
                  </a:lnTo>
                  <a:lnTo>
                    <a:pt x="28" y="2711"/>
                  </a:lnTo>
                  <a:lnTo>
                    <a:pt x="29" y="2702"/>
                  </a:lnTo>
                  <a:lnTo>
                    <a:pt x="30" y="2690"/>
                  </a:lnTo>
                  <a:lnTo>
                    <a:pt x="30" y="2676"/>
                  </a:lnTo>
                  <a:lnTo>
                    <a:pt x="30" y="2663"/>
                  </a:lnTo>
                  <a:lnTo>
                    <a:pt x="29" y="2651"/>
                  </a:lnTo>
                  <a:lnTo>
                    <a:pt x="28" y="2642"/>
                  </a:lnTo>
                  <a:lnTo>
                    <a:pt x="27" y="2635"/>
                  </a:lnTo>
                  <a:lnTo>
                    <a:pt x="22" y="2621"/>
                  </a:lnTo>
                  <a:lnTo>
                    <a:pt x="16" y="2609"/>
                  </a:lnTo>
                  <a:lnTo>
                    <a:pt x="11" y="2602"/>
                  </a:lnTo>
                  <a:lnTo>
                    <a:pt x="8" y="2594"/>
                  </a:lnTo>
                  <a:lnTo>
                    <a:pt x="4" y="2583"/>
                  </a:lnTo>
                  <a:lnTo>
                    <a:pt x="1" y="2570"/>
                  </a:lnTo>
                  <a:lnTo>
                    <a:pt x="0" y="2563"/>
                  </a:lnTo>
                  <a:lnTo>
                    <a:pt x="1" y="2558"/>
                  </a:lnTo>
                  <a:lnTo>
                    <a:pt x="3" y="2554"/>
                  </a:lnTo>
                  <a:lnTo>
                    <a:pt x="6" y="2549"/>
                  </a:lnTo>
                  <a:lnTo>
                    <a:pt x="15" y="2542"/>
                  </a:lnTo>
                  <a:lnTo>
                    <a:pt x="27" y="2535"/>
                  </a:lnTo>
                  <a:lnTo>
                    <a:pt x="39" y="2529"/>
                  </a:lnTo>
                  <a:lnTo>
                    <a:pt x="49" y="2522"/>
                  </a:lnTo>
                  <a:lnTo>
                    <a:pt x="54" y="2517"/>
                  </a:lnTo>
                  <a:lnTo>
                    <a:pt x="57" y="2512"/>
                  </a:lnTo>
                  <a:lnTo>
                    <a:pt x="60" y="2508"/>
                  </a:lnTo>
                  <a:lnTo>
                    <a:pt x="62" y="2502"/>
                  </a:lnTo>
                  <a:lnTo>
                    <a:pt x="62" y="2497"/>
                  </a:lnTo>
                  <a:lnTo>
                    <a:pt x="61" y="2491"/>
                  </a:lnTo>
                  <a:lnTo>
                    <a:pt x="57" y="2484"/>
                  </a:lnTo>
                  <a:lnTo>
                    <a:pt x="51" y="2477"/>
                  </a:lnTo>
                  <a:lnTo>
                    <a:pt x="47" y="2471"/>
                  </a:lnTo>
                  <a:lnTo>
                    <a:pt x="43" y="2467"/>
                  </a:lnTo>
                  <a:lnTo>
                    <a:pt x="41" y="2461"/>
                  </a:lnTo>
                  <a:lnTo>
                    <a:pt x="39" y="2456"/>
                  </a:lnTo>
                  <a:lnTo>
                    <a:pt x="36" y="2444"/>
                  </a:lnTo>
                  <a:lnTo>
                    <a:pt x="36" y="2434"/>
                  </a:lnTo>
                  <a:lnTo>
                    <a:pt x="37" y="2422"/>
                  </a:lnTo>
                  <a:lnTo>
                    <a:pt x="41" y="2410"/>
                  </a:lnTo>
                  <a:lnTo>
                    <a:pt x="44" y="2398"/>
                  </a:lnTo>
                  <a:lnTo>
                    <a:pt x="49" y="2385"/>
                  </a:lnTo>
                  <a:lnTo>
                    <a:pt x="53" y="2374"/>
                  </a:lnTo>
                  <a:lnTo>
                    <a:pt x="56" y="2361"/>
                  </a:lnTo>
                  <a:lnTo>
                    <a:pt x="59" y="2348"/>
                  </a:lnTo>
                  <a:lnTo>
                    <a:pt x="60" y="2336"/>
                  </a:lnTo>
                  <a:lnTo>
                    <a:pt x="59" y="2329"/>
                  </a:lnTo>
                  <a:lnTo>
                    <a:pt x="57" y="2323"/>
                  </a:lnTo>
                  <a:lnTo>
                    <a:pt x="56" y="2317"/>
                  </a:lnTo>
                  <a:lnTo>
                    <a:pt x="54" y="2310"/>
                  </a:lnTo>
                  <a:lnTo>
                    <a:pt x="50" y="2304"/>
                  </a:lnTo>
                  <a:lnTo>
                    <a:pt x="47" y="2298"/>
                  </a:lnTo>
                  <a:lnTo>
                    <a:pt x="42" y="2291"/>
                  </a:lnTo>
                  <a:lnTo>
                    <a:pt x="36" y="2285"/>
                  </a:lnTo>
                  <a:lnTo>
                    <a:pt x="35" y="2283"/>
                  </a:lnTo>
                  <a:lnTo>
                    <a:pt x="34" y="2282"/>
                  </a:lnTo>
                  <a:lnTo>
                    <a:pt x="33" y="2280"/>
                  </a:lnTo>
                  <a:lnTo>
                    <a:pt x="33" y="2277"/>
                  </a:lnTo>
                  <a:lnTo>
                    <a:pt x="35" y="2269"/>
                  </a:lnTo>
                  <a:lnTo>
                    <a:pt x="41" y="2258"/>
                  </a:lnTo>
                  <a:lnTo>
                    <a:pt x="44" y="2253"/>
                  </a:lnTo>
                  <a:lnTo>
                    <a:pt x="47" y="2245"/>
                  </a:lnTo>
                  <a:lnTo>
                    <a:pt x="49" y="2238"/>
                  </a:lnTo>
                  <a:lnTo>
                    <a:pt x="51" y="2230"/>
                  </a:lnTo>
                  <a:lnTo>
                    <a:pt x="51" y="2222"/>
                  </a:lnTo>
                  <a:lnTo>
                    <a:pt x="50" y="2215"/>
                  </a:lnTo>
                  <a:lnTo>
                    <a:pt x="49" y="2210"/>
                  </a:lnTo>
                  <a:lnTo>
                    <a:pt x="47" y="2207"/>
                  </a:lnTo>
                  <a:lnTo>
                    <a:pt x="44" y="2202"/>
                  </a:lnTo>
                  <a:lnTo>
                    <a:pt x="41" y="2198"/>
                  </a:lnTo>
                  <a:lnTo>
                    <a:pt x="36" y="2194"/>
                  </a:lnTo>
                  <a:lnTo>
                    <a:pt x="34" y="2188"/>
                  </a:lnTo>
                  <a:lnTo>
                    <a:pt x="31" y="2182"/>
                  </a:lnTo>
                  <a:lnTo>
                    <a:pt x="31" y="2176"/>
                  </a:lnTo>
                  <a:lnTo>
                    <a:pt x="31" y="2169"/>
                  </a:lnTo>
                  <a:lnTo>
                    <a:pt x="31" y="2162"/>
                  </a:lnTo>
                  <a:lnTo>
                    <a:pt x="34" y="2155"/>
                  </a:lnTo>
                  <a:lnTo>
                    <a:pt x="35" y="2149"/>
                  </a:lnTo>
                  <a:lnTo>
                    <a:pt x="41" y="2135"/>
                  </a:lnTo>
                  <a:lnTo>
                    <a:pt x="47" y="2122"/>
                  </a:lnTo>
                  <a:lnTo>
                    <a:pt x="53" y="2110"/>
                  </a:lnTo>
                  <a:lnTo>
                    <a:pt x="59" y="2102"/>
                  </a:lnTo>
                  <a:lnTo>
                    <a:pt x="70" y="2081"/>
                  </a:lnTo>
                  <a:lnTo>
                    <a:pt x="80" y="2061"/>
                  </a:lnTo>
                  <a:lnTo>
                    <a:pt x="87" y="2042"/>
                  </a:lnTo>
                  <a:lnTo>
                    <a:pt x="90" y="2021"/>
                  </a:lnTo>
                  <a:lnTo>
                    <a:pt x="94" y="2000"/>
                  </a:lnTo>
                  <a:lnTo>
                    <a:pt x="95" y="1977"/>
                  </a:lnTo>
                  <a:lnTo>
                    <a:pt x="95" y="1953"/>
                  </a:lnTo>
                  <a:lnTo>
                    <a:pt x="95" y="1926"/>
                  </a:lnTo>
                  <a:lnTo>
                    <a:pt x="94" y="1898"/>
                  </a:lnTo>
                  <a:lnTo>
                    <a:pt x="91" y="1871"/>
                  </a:lnTo>
                  <a:lnTo>
                    <a:pt x="86" y="1846"/>
                  </a:lnTo>
                  <a:lnTo>
                    <a:pt x="79" y="1820"/>
                  </a:lnTo>
                  <a:lnTo>
                    <a:pt x="69" y="1795"/>
                  </a:lnTo>
                  <a:lnTo>
                    <a:pt x="59" y="1769"/>
                  </a:lnTo>
                  <a:lnTo>
                    <a:pt x="44" y="1744"/>
                  </a:lnTo>
                  <a:lnTo>
                    <a:pt x="29" y="1720"/>
                  </a:lnTo>
                  <a:lnTo>
                    <a:pt x="24" y="1711"/>
                  </a:lnTo>
                  <a:lnTo>
                    <a:pt x="20" y="1704"/>
                  </a:lnTo>
                  <a:lnTo>
                    <a:pt x="16" y="1697"/>
                  </a:lnTo>
                  <a:lnTo>
                    <a:pt x="14" y="1689"/>
                  </a:lnTo>
                  <a:lnTo>
                    <a:pt x="11" y="1682"/>
                  </a:lnTo>
                  <a:lnTo>
                    <a:pt x="10" y="1674"/>
                  </a:lnTo>
                  <a:lnTo>
                    <a:pt x="10" y="1666"/>
                  </a:lnTo>
                  <a:lnTo>
                    <a:pt x="11" y="1657"/>
                  </a:lnTo>
                  <a:lnTo>
                    <a:pt x="14" y="1648"/>
                  </a:lnTo>
                  <a:lnTo>
                    <a:pt x="17" y="1639"/>
                  </a:lnTo>
                  <a:lnTo>
                    <a:pt x="21" y="1628"/>
                  </a:lnTo>
                  <a:lnTo>
                    <a:pt x="27" y="1617"/>
                  </a:lnTo>
                  <a:lnTo>
                    <a:pt x="41" y="1591"/>
                  </a:lnTo>
                  <a:lnTo>
                    <a:pt x="61" y="1560"/>
                  </a:lnTo>
                  <a:lnTo>
                    <a:pt x="81" y="1529"/>
                  </a:lnTo>
                  <a:lnTo>
                    <a:pt x="97" y="1503"/>
                  </a:lnTo>
                  <a:lnTo>
                    <a:pt x="109" y="1481"/>
                  </a:lnTo>
                  <a:lnTo>
                    <a:pt x="119" y="1461"/>
                  </a:lnTo>
                  <a:lnTo>
                    <a:pt x="121" y="1450"/>
                  </a:lnTo>
                  <a:lnTo>
                    <a:pt x="124" y="1441"/>
                  </a:lnTo>
                  <a:lnTo>
                    <a:pt x="127" y="1430"/>
                  </a:lnTo>
                  <a:lnTo>
                    <a:pt x="128" y="1419"/>
                  </a:lnTo>
                  <a:lnTo>
                    <a:pt x="130" y="1395"/>
                  </a:lnTo>
                  <a:lnTo>
                    <a:pt x="130" y="1366"/>
                  </a:lnTo>
                  <a:lnTo>
                    <a:pt x="130" y="1336"/>
                  </a:lnTo>
                  <a:lnTo>
                    <a:pt x="128" y="1301"/>
                  </a:lnTo>
                  <a:lnTo>
                    <a:pt x="124" y="1259"/>
                  </a:lnTo>
                  <a:lnTo>
                    <a:pt x="119" y="1215"/>
                  </a:lnTo>
                  <a:lnTo>
                    <a:pt x="114" y="1192"/>
                  </a:lnTo>
                  <a:lnTo>
                    <a:pt x="109" y="1169"/>
                  </a:lnTo>
                  <a:lnTo>
                    <a:pt x="102" y="1147"/>
                  </a:lnTo>
                  <a:lnTo>
                    <a:pt x="95" y="1126"/>
                  </a:lnTo>
                  <a:lnTo>
                    <a:pt x="87" y="1105"/>
                  </a:lnTo>
                  <a:lnTo>
                    <a:pt x="77" y="1085"/>
                  </a:lnTo>
                  <a:lnTo>
                    <a:pt x="67" y="1066"/>
                  </a:lnTo>
                  <a:lnTo>
                    <a:pt x="54" y="1048"/>
                  </a:lnTo>
                  <a:lnTo>
                    <a:pt x="46" y="1036"/>
                  </a:lnTo>
                  <a:lnTo>
                    <a:pt x="40" y="1026"/>
                  </a:lnTo>
                  <a:lnTo>
                    <a:pt x="35" y="1016"/>
                  </a:lnTo>
                  <a:lnTo>
                    <a:pt x="33" y="1007"/>
                  </a:lnTo>
                  <a:lnTo>
                    <a:pt x="31" y="999"/>
                  </a:lnTo>
                  <a:lnTo>
                    <a:pt x="33" y="990"/>
                  </a:lnTo>
                  <a:lnTo>
                    <a:pt x="34" y="983"/>
                  </a:lnTo>
                  <a:lnTo>
                    <a:pt x="37" y="976"/>
                  </a:lnTo>
                  <a:lnTo>
                    <a:pt x="42" y="969"/>
                  </a:lnTo>
                  <a:lnTo>
                    <a:pt x="47" y="963"/>
                  </a:lnTo>
                  <a:lnTo>
                    <a:pt x="53" y="956"/>
                  </a:lnTo>
                  <a:lnTo>
                    <a:pt x="60" y="949"/>
                  </a:lnTo>
                  <a:lnTo>
                    <a:pt x="74" y="936"/>
                  </a:lnTo>
                  <a:lnTo>
                    <a:pt x="90" y="921"/>
                  </a:lnTo>
                  <a:lnTo>
                    <a:pt x="103" y="908"/>
                  </a:lnTo>
                  <a:lnTo>
                    <a:pt x="119" y="898"/>
                  </a:lnTo>
                  <a:lnTo>
                    <a:pt x="133" y="886"/>
                  </a:lnTo>
                  <a:lnTo>
                    <a:pt x="146" y="873"/>
                  </a:lnTo>
                  <a:lnTo>
                    <a:pt x="151" y="867"/>
                  </a:lnTo>
                  <a:lnTo>
                    <a:pt x="155" y="860"/>
                  </a:lnTo>
                  <a:lnTo>
                    <a:pt x="157" y="853"/>
                  </a:lnTo>
                  <a:lnTo>
                    <a:pt x="159" y="845"/>
                  </a:lnTo>
                  <a:lnTo>
                    <a:pt x="159" y="839"/>
                  </a:lnTo>
                  <a:lnTo>
                    <a:pt x="159" y="833"/>
                  </a:lnTo>
                  <a:lnTo>
                    <a:pt x="156" y="828"/>
                  </a:lnTo>
                  <a:lnTo>
                    <a:pt x="154" y="823"/>
                  </a:lnTo>
                  <a:lnTo>
                    <a:pt x="148" y="814"/>
                  </a:lnTo>
                  <a:lnTo>
                    <a:pt x="142" y="807"/>
                  </a:lnTo>
                  <a:lnTo>
                    <a:pt x="135" y="799"/>
                  </a:lnTo>
                  <a:lnTo>
                    <a:pt x="129" y="792"/>
                  </a:lnTo>
                  <a:lnTo>
                    <a:pt x="128" y="787"/>
                  </a:lnTo>
                  <a:lnTo>
                    <a:pt x="126" y="783"/>
                  </a:lnTo>
                  <a:lnTo>
                    <a:pt x="126" y="779"/>
                  </a:lnTo>
                  <a:lnTo>
                    <a:pt x="126" y="773"/>
                  </a:lnTo>
                  <a:lnTo>
                    <a:pt x="128" y="766"/>
                  </a:lnTo>
                  <a:lnTo>
                    <a:pt x="131" y="760"/>
                  </a:lnTo>
                  <a:lnTo>
                    <a:pt x="137" y="753"/>
                  </a:lnTo>
                  <a:lnTo>
                    <a:pt x="146" y="747"/>
                  </a:lnTo>
                  <a:lnTo>
                    <a:pt x="153" y="742"/>
                  </a:lnTo>
                  <a:lnTo>
                    <a:pt x="160" y="735"/>
                  </a:lnTo>
                  <a:lnTo>
                    <a:pt x="166" y="729"/>
                  </a:lnTo>
                  <a:lnTo>
                    <a:pt x="171" y="721"/>
                  </a:lnTo>
                  <a:lnTo>
                    <a:pt x="175" y="714"/>
                  </a:lnTo>
                  <a:lnTo>
                    <a:pt x="177" y="706"/>
                  </a:lnTo>
                  <a:lnTo>
                    <a:pt x="180" y="698"/>
                  </a:lnTo>
                  <a:lnTo>
                    <a:pt x="180" y="691"/>
                  </a:lnTo>
                  <a:lnTo>
                    <a:pt x="179" y="685"/>
                  </a:lnTo>
                  <a:lnTo>
                    <a:pt x="177" y="680"/>
                  </a:lnTo>
                  <a:lnTo>
                    <a:pt x="175" y="675"/>
                  </a:lnTo>
                  <a:lnTo>
                    <a:pt x="171" y="671"/>
                  </a:lnTo>
                  <a:lnTo>
                    <a:pt x="168" y="666"/>
                  </a:lnTo>
                  <a:lnTo>
                    <a:pt x="163" y="662"/>
                  </a:lnTo>
                  <a:lnTo>
                    <a:pt x="159" y="660"/>
                  </a:lnTo>
                  <a:lnTo>
                    <a:pt x="153" y="658"/>
                  </a:lnTo>
                  <a:lnTo>
                    <a:pt x="146" y="654"/>
                  </a:lnTo>
                  <a:lnTo>
                    <a:pt x="140" y="651"/>
                  </a:lnTo>
                  <a:lnTo>
                    <a:pt x="136" y="648"/>
                  </a:lnTo>
                  <a:lnTo>
                    <a:pt x="135" y="646"/>
                  </a:lnTo>
                  <a:lnTo>
                    <a:pt x="136" y="643"/>
                  </a:lnTo>
                  <a:lnTo>
                    <a:pt x="140" y="641"/>
                  </a:lnTo>
                  <a:lnTo>
                    <a:pt x="144" y="638"/>
                  </a:lnTo>
                  <a:lnTo>
                    <a:pt x="153" y="633"/>
                  </a:lnTo>
                  <a:lnTo>
                    <a:pt x="157" y="635"/>
                  </a:lnTo>
                  <a:lnTo>
                    <a:pt x="163" y="636"/>
                  </a:lnTo>
                  <a:lnTo>
                    <a:pt x="168" y="638"/>
                  </a:lnTo>
                  <a:lnTo>
                    <a:pt x="174" y="638"/>
                  </a:lnTo>
                  <a:lnTo>
                    <a:pt x="187" y="636"/>
                  </a:lnTo>
                  <a:lnTo>
                    <a:pt x="201" y="633"/>
                  </a:lnTo>
                  <a:lnTo>
                    <a:pt x="215" y="628"/>
                  </a:lnTo>
                  <a:lnTo>
                    <a:pt x="227" y="621"/>
                  </a:lnTo>
                  <a:lnTo>
                    <a:pt x="237" y="613"/>
                  </a:lnTo>
                  <a:lnTo>
                    <a:pt x="248" y="603"/>
                  </a:lnTo>
                  <a:lnTo>
                    <a:pt x="256" y="594"/>
                  </a:lnTo>
                  <a:lnTo>
                    <a:pt x="264" y="583"/>
                  </a:lnTo>
                  <a:lnTo>
                    <a:pt x="271" y="573"/>
                  </a:lnTo>
                  <a:lnTo>
                    <a:pt x="277" y="561"/>
                  </a:lnTo>
                  <a:lnTo>
                    <a:pt x="290" y="540"/>
                  </a:lnTo>
                  <a:lnTo>
                    <a:pt x="301" y="521"/>
                  </a:lnTo>
                  <a:lnTo>
                    <a:pt x="307" y="514"/>
                  </a:lnTo>
                  <a:lnTo>
                    <a:pt x="313" y="507"/>
                  </a:lnTo>
                  <a:lnTo>
                    <a:pt x="318" y="502"/>
                  </a:lnTo>
                  <a:lnTo>
                    <a:pt x="326" y="500"/>
                  </a:lnTo>
                  <a:lnTo>
                    <a:pt x="336" y="498"/>
                  </a:lnTo>
                  <a:lnTo>
                    <a:pt x="346" y="498"/>
                  </a:lnTo>
                  <a:lnTo>
                    <a:pt x="356" y="499"/>
                  </a:lnTo>
                  <a:lnTo>
                    <a:pt x="367" y="501"/>
                  </a:lnTo>
                  <a:lnTo>
                    <a:pt x="376" y="503"/>
                  </a:lnTo>
                  <a:lnTo>
                    <a:pt x="388" y="505"/>
                  </a:lnTo>
                  <a:lnTo>
                    <a:pt x="400" y="505"/>
                  </a:lnTo>
                  <a:lnTo>
                    <a:pt x="411" y="503"/>
                  </a:lnTo>
                  <a:lnTo>
                    <a:pt x="418" y="502"/>
                  </a:lnTo>
                  <a:lnTo>
                    <a:pt x="424" y="500"/>
                  </a:lnTo>
                  <a:lnTo>
                    <a:pt x="431" y="498"/>
                  </a:lnTo>
                  <a:lnTo>
                    <a:pt x="438" y="494"/>
                  </a:lnTo>
                  <a:lnTo>
                    <a:pt x="445" y="489"/>
                  </a:lnTo>
                  <a:lnTo>
                    <a:pt x="454" y="485"/>
                  </a:lnTo>
                  <a:lnTo>
                    <a:pt x="461" y="479"/>
                  </a:lnTo>
                  <a:lnTo>
                    <a:pt x="469" y="471"/>
                  </a:lnTo>
                  <a:lnTo>
                    <a:pt x="488" y="449"/>
                  </a:lnTo>
                  <a:lnTo>
                    <a:pt x="507" y="427"/>
                  </a:lnTo>
                  <a:lnTo>
                    <a:pt x="523" y="404"/>
                  </a:lnTo>
                  <a:lnTo>
                    <a:pt x="540" y="379"/>
                  </a:lnTo>
                  <a:lnTo>
                    <a:pt x="560" y="349"/>
                  </a:lnTo>
                  <a:lnTo>
                    <a:pt x="582" y="319"/>
                  </a:lnTo>
                  <a:lnTo>
                    <a:pt x="594" y="305"/>
                  </a:lnTo>
                  <a:lnTo>
                    <a:pt x="605" y="289"/>
                  </a:lnTo>
                  <a:lnTo>
                    <a:pt x="620" y="274"/>
                  </a:lnTo>
                  <a:lnTo>
                    <a:pt x="634" y="259"/>
                  </a:lnTo>
                  <a:lnTo>
                    <a:pt x="645" y="247"/>
                  </a:lnTo>
                  <a:lnTo>
                    <a:pt x="657" y="238"/>
                  </a:lnTo>
                  <a:lnTo>
                    <a:pt x="668" y="231"/>
                  </a:lnTo>
                  <a:lnTo>
                    <a:pt x="678" y="224"/>
                  </a:lnTo>
                  <a:lnTo>
                    <a:pt x="696" y="214"/>
                  </a:lnTo>
                  <a:lnTo>
                    <a:pt x="712" y="208"/>
                  </a:lnTo>
                  <a:lnTo>
                    <a:pt x="721" y="205"/>
                  </a:lnTo>
                  <a:lnTo>
                    <a:pt x="730" y="200"/>
                  </a:lnTo>
                  <a:lnTo>
                    <a:pt x="738" y="195"/>
                  </a:lnTo>
                  <a:lnTo>
                    <a:pt x="748" y="189"/>
                  </a:lnTo>
                  <a:lnTo>
                    <a:pt x="756" y="182"/>
                  </a:lnTo>
                  <a:lnTo>
                    <a:pt x="763" y="173"/>
                  </a:lnTo>
                  <a:lnTo>
                    <a:pt x="771" y="162"/>
                  </a:lnTo>
                  <a:lnTo>
                    <a:pt x="780" y="148"/>
                  </a:lnTo>
                  <a:lnTo>
                    <a:pt x="785" y="137"/>
                  </a:lnTo>
                  <a:lnTo>
                    <a:pt x="792" y="126"/>
                  </a:lnTo>
                  <a:lnTo>
                    <a:pt x="800" y="115"/>
                  </a:lnTo>
                  <a:lnTo>
                    <a:pt x="808" y="107"/>
                  </a:lnTo>
                  <a:lnTo>
                    <a:pt x="816" y="100"/>
                  </a:lnTo>
                  <a:lnTo>
                    <a:pt x="824" y="93"/>
                  </a:lnTo>
                  <a:lnTo>
                    <a:pt x="834" y="88"/>
                  </a:lnTo>
                  <a:lnTo>
                    <a:pt x="843" y="85"/>
                  </a:lnTo>
                  <a:lnTo>
                    <a:pt x="855" y="81"/>
                  </a:lnTo>
                  <a:lnTo>
                    <a:pt x="867" y="81"/>
                  </a:lnTo>
                  <a:lnTo>
                    <a:pt x="872" y="81"/>
                  </a:lnTo>
                  <a:lnTo>
                    <a:pt x="877" y="82"/>
                  </a:lnTo>
                  <a:lnTo>
                    <a:pt x="883" y="84"/>
                  </a:lnTo>
                  <a:lnTo>
                    <a:pt x="888" y="86"/>
                  </a:lnTo>
                  <a:lnTo>
                    <a:pt x="898" y="91"/>
                  </a:lnTo>
                  <a:lnTo>
                    <a:pt x="908" y="94"/>
                  </a:lnTo>
                  <a:lnTo>
                    <a:pt x="916" y="97"/>
                  </a:lnTo>
                  <a:lnTo>
                    <a:pt x="925" y="98"/>
                  </a:lnTo>
                  <a:lnTo>
                    <a:pt x="934" y="98"/>
                  </a:lnTo>
                  <a:lnTo>
                    <a:pt x="942" y="98"/>
                  </a:lnTo>
                  <a:lnTo>
                    <a:pt x="949" y="97"/>
                  </a:lnTo>
                  <a:lnTo>
                    <a:pt x="956" y="94"/>
                  </a:lnTo>
                  <a:lnTo>
                    <a:pt x="970" y="89"/>
                  </a:lnTo>
                  <a:lnTo>
                    <a:pt x="983" y="81"/>
                  </a:lnTo>
                  <a:lnTo>
                    <a:pt x="995" y="72"/>
                  </a:lnTo>
                  <a:lnTo>
                    <a:pt x="1005" y="61"/>
                  </a:lnTo>
                  <a:lnTo>
                    <a:pt x="1019" y="47"/>
                  </a:lnTo>
                  <a:lnTo>
                    <a:pt x="1035" y="34"/>
                  </a:lnTo>
                  <a:lnTo>
                    <a:pt x="1050" y="22"/>
                  </a:lnTo>
                  <a:lnTo>
                    <a:pt x="1067" y="13"/>
                  </a:lnTo>
                  <a:lnTo>
                    <a:pt x="1075" y="8"/>
                  </a:lnTo>
                  <a:lnTo>
                    <a:pt x="1083" y="5"/>
                  </a:lnTo>
                  <a:lnTo>
                    <a:pt x="1092" y="2"/>
                  </a:lnTo>
                  <a:lnTo>
                    <a:pt x="1101" y="1"/>
                  </a:lnTo>
                  <a:lnTo>
                    <a:pt x="1110" y="0"/>
                  </a:lnTo>
                  <a:lnTo>
                    <a:pt x="1119" y="0"/>
                  </a:lnTo>
                  <a:lnTo>
                    <a:pt x="1130" y="2"/>
                  </a:lnTo>
                  <a:lnTo>
                    <a:pt x="1139" y="5"/>
                  </a:lnTo>
                  <a:lnTo>
                    <a:pt x="1139" y="5"/>
                  </a:lnTo>
                  <a:lnTo>
                    <a:pt x="1136" y="20"/>
                  </a:lnTo>
                  <a:lnTo>
                    <a:pt x="1134" y="34"/>
                  </a:lnTo>
                  <a:lnTo>
                    <a:pt x="1132" y="48"/>
                  </a:lnTo>
                  <a:lnTo>
                    <a:pt x="1134" y="61"/>
                  </a:lnTo>
                  <a:lnTo>
                    <a:pt x="1135" y="67"/>
                  </a:lnTo>
                  <a:lnTo>
                    <a:pt x="1137" y="74"/>
                  </a:lnTo>
                  <a:lnTo>
                    <a:pt x="1141" y="81"/>
                  </a:lnTo>
                  <a:lnTo>
                    <a:pt x="1144" y="88"/>
                  </a:lnTo>
                  <a:lnTo>
                    <a:pt x="1149" y="95"/>
                  </a:lnTo>
                  <a:lnTo>
                    <a:pt x="1155" y="102"/>
                  </a:lnTo>
                  <a:lnTo>
                    <a:pt x="1162" y="111"/>
                  </a:lnTo>
                  <a:lnTo>
                    <a:pt x="1169" y="119"/>
                  </a:lnTo>
                  <a:lnTo>
                    <a:pt x="1181" y="132"/>
                  </a:lnTo>
                  <a:lnTo>
                    <a:pt x="1191" y="145"/>
                  </a:lnTo>
                  <a:lnTo>
                    <a:pt x="1195" y="151"/>
                  </a:lnTo>
                  <a:lnTo>
                    <a:pt x="1198" y="158"/>
                  </a:lnTo>
                  <a:lnTo>
                    <a:pt x="1201" y="165"/>
                  </a:lnTo>
                  <a:lnTo>
                    <a:pt x="1203" y="172"/>
                  </a:lnTo>
                  <a:lnTo>
                    <a:pt x="1204" y="179"/>
                  </a:lnTo>
                  <a:lnTo>
                    <a:pt x="1204" y="185"/>
                  </a:lnTo>
                  <a:lnTo>
                    <a:pt x="1203" y="192"/>
                  </a:lnTo>
                  <a:lnTo>
                    <a:pt x="1202" y="199"/>
                  </a:lnTo>
                  <a:lnTo>
                    <a:pt x="1199" y="206"/>
                  </a:lnTo>
                  <a:lnTo>
                    <a:pt x="1195" y="213"/>
                  </a:lnTo>
                  <a:lnTo>
                    <a:pt x="1190" y="220"/>
                  </a:lnTo>
                  <a:lnTo>
                    <a:pt x="1183" y="227"/>
                  </a:lnTo>
                  <a:lnTo>
                    <a:pt x="1172" y="239"/>
                  </a:lnTo>
                  <a:lnTo>
                    <a:pt x="1164" y="249"/>
                  </a:lnTo>
                  <a:lnTo>
                    <a:pt x="1157" y="261"/>
                  </a:lnTo>
                  <a:lnTo>
                    <a:pt x="1151" y="272"/>
                  </a:lnTo>
                  <a:lnTo>
                    <a:pt x="1147" y="282"/>
                  </a:lnTo>
                  <a:lnTo>
                    <a:pt x="1144" y="293"/>
                  </a:lnTo>
                  <a:lnTo>
                    <a:pt x="1143" y="304"/>
                  </a:lnTo>
                  <a:lnTo>
                    <a:pt x="1144" y="314"/>
                  </a:lnTo>
                  <a:lnTo>
                    <a:pt x="1145" y="324"/>
                  </a:lnTo>
                  <a:lnTo>
                    <a:pt x="1149" y="334"/>
                  </a:lnTo>
                  <a:lnTo>
                    <a:pt x="1154" y="344"/>
                  </a:lnTo>
                  <a:lnTo>
                    <a:pt x="1161" y="354"/>
                  </a:lnTo>
                  <a:lnTo>
                    <a:pt x="1168" y="364"/>
                  </a:lnTo>
                  <a:lnTo>
                    <a:pt x="1177" y="373"/>
                  </a:lnTo>
                  <a:lnTo>
                    <a:pt x="1188" y="382"/>
                  </a:lnTo>
                  <a:lnTo>
                    <a:pt x="1199" y="392"/>
                  </a:lnTo>
                  <a:lnTo>
                    <a:pt x="1223" y="407"/>
                  </a:lnTo>
                  <a:lnTo>
                    <a:pt x="1243" y="419"/>
                  </a:lnTo>
                  <a:lnTo>
                    <a:pt x="1259" y="428"/>
                  </a:lnTo>
                  <a:lnTo>
                    <a:pt x="1274" y="434"/>
                  </a:lnTo>
                  <a:lnTo>
                    <a:pt x="1289" y="441"/>
                  </a:lnTo>
                  <a:lnTo>
                    <a:pt x="1301" y="448"/>
                  </a:lnTo>
                  <a:lnTo>
                    <a:pt x="1306" y="453"/>
                  </a:lnTo>
                  <a:lnTo>
                    <a:pt x="1311" y="459"/>
                  </a:lnTo>
                  <a:lnTo>
                    <a:pt x="1317" y="466"/>
                  </a:lnTo>
                  <a:lnTo>
                    <a:pt x="1322" y="474"/>
                  </a:lnTo>
                  <a:lnTo>
                    <a:pt x="1329" y="485"/>
                  </a:lnTo>
                  <a:lnTo>
                    <a:pt x="1335" y="496"/>
                  </a:lnTo>
                  <a:lnTo>
                    <a:pt x="1341" y="508"/>
                  </a:lnTo>
                  <a:lnTo>
                    <a:pt x="1346" y="521"/>
                  </a:lnTo>
                  <a:lnTo>
                    <a:pt x="1355" y="538"/>
                  </a:lnTo>
                  <a:lnTo>
                    <a:pt x="1363" y="554"/>
                  </a:lnTo>
                  <a:lnTo>
                    <a:pt x="1371" y="569"/>
                  </a:lnTo>
                  <a:lnTo>
                    <a:pt x="1382" y="583"/>
                  </a:lnTo>
                  <a:lnTo>
                    <a:pt x="1386" y="589"/>
                  </a:lnTo>
                  <a:lnTo>
                    <a:pt x="1391" y="595"/>
                  </a:lnTo>
                  <a:lnTo>
                    <a:pt x="1397" y="600"/>
                  </a:lnTo>
                  <a:lnTo>
                    <a:pt x="1403" y="603"/>
                  </a:lnTo>
                  <a:lnTo>
                    <a:pt x="1410" y="607"/>
                  </a:lnTo>
                  <a:lnTo>
                    <a:pt x="1416" y="609"/>
                  </a:lnTo>
                  <a:lnTo>
                    <a:pt x="1423" y="612"/>
                  </a:lnTo>
                  <a:lnTo>
                    <a:pt x="1431" y="612"/>
                  </a:lnTo>
                  <a:lnTo>
                    <a:pt x="1441" y="611"/>
                  </a:lnTo>
                  <a:lnTo>
                    <a:pt x="1450" y="609"/>
                  </a:lnTo>
                  <a:lnTo>
                    <a:pt x="1458" y="606"/>
                  </a:lnTo>
                  <a:lnTo>
                    <a:pt x="1466" y="601"/>
                  </a:lnTo>
                  <a:lnTo>
                    <a:pt x="1481" y="592"/>
                  </a:lnTo>
                  <a:lnTo>
                    <a:pt x="1493" y="580"/>
                  </a:lnTo>
                  <a:lnTo>
                    <a:pt x="1503" y="573"/>
                  </a:lnTo>
                  <a:lnTo>
                    <a:pt x="1511" y="567"/>
                  </a:lnTo>
                  <a:lnTo>
                    <a:pt x="1524" y="581"/>
                  </a:lnTo>
                  <a:lnTo>
                    <a:pt x="1537" y="596"/>
                  </a:lnTo>
                  <a:lnTo>
                    <a:pt x="1548" y="613"/>
                  </a:lnTo>
                  <a:lnTo>
                    <a:pt x="1557" y="631"/>
                  </a:lnTo>
                  <a:lnTo>
                    <a:pt x="1565" y="648"/>
                  </a:lnTo>
                  <a:lnTo>
                    <a:pt x="1571" y="666"/>
                  </a:lnTo>
                  <a:lnTo>
                    <a:pt x="1576" y="686"/>
                  </a:lnTo>
                  <a:lnTo>
                    <a:pt x="1579" y="706"/>
                  </a:lnTo>
                  <a:lnTo>
                    <a:pt x="1582" y="734"/>
                  </a:lnTo>
                  <a:lnTo>
                    <a:pt x="1582" y="761"/>
                  </a:lnTo>
                  <a:lnTo>
                    <a:pt x="1581" y="788"/>
                  </a:lnTo>
                  <a:lnTo>
                    <a:pt x="1578" y="813"/>
                  </a:lnTo>
                  <a:lnTo>
                    <a:pt x="1572" y="834"/>
                  </a:lnTo>
                  <a:lnTo>
                    <a:pt x="1566" y="854"/>
                  </a:lnTo>
                  <a:lnTo>
                    <a:pt x="1563" y="862"/>
                  </a:lnTo>
                  <a:lnTo>
                    <a:pt x="1558" y="870"/>
                  </a:lnTo>
                  <a:lnTo>
                    <a:pt x="1553" y="876"/>
                  </a:lnTo>
                  <a:lnTo>
                    <a:pt x="1549" y="882"/>
                  </a:lnTo>
                  <a:lnTo>
                    <a:pt x="1538" y="892"/>
                  </a:lnTo>
                  <a:lnTo>
                    <a:pt x="1529" y="898"/>
                  </a:lnTo>
                  <a:lnTo>
                    <a:pt x="1519" y="902"/>
                  </a:lnTo>
                  <a:lnTo>
                    <a:pt x="1509" y="906"/>
                  </a:lnTo>
                  <a:lnTo>
                    <a:pt x="1498" y="909"/>
                  </a:lnTo>
                  <a:lnTo>
                    <a:pt x="1488" y="914"/>
                  </a:lnTo>
                  <a:lnTo>
                    <a:pt x="1476" y="921"/>
                  </a:lnTo>
                  <a:lnTo>
                    <a:pt x="1464" y="932"/>
                  </a:lnTo>
                  <a:lnTo>
                    <a:pt x="1457" y="940"/>
                  </a:lnTo>
                  <a:lnTo>
                    <a:pt x="1451" y="947"/>
                  </a:lnTo>
                  <a:lnTo>
                    <a:pt x="1448" y="954"/>
                  </a:lnTo>
                  <a:lnTo>
                    <a:pt x="1446" y="961"/>
                  </a:lnTo>
                  <a:lnTo>
                    <a:pt x="1445" y="968"/>
                  </a:lnTo>
                  <a:lnTo>
                    <a:pt x="1446" y="975"/>
                  </a:lnTo>
                  <a:lnTo>
                    <a:pt x="1448" y="982"/>
                  </a:lnTo>
                  <a:lnTo>
                    <a:pt x="1450" y="990"/>
                  </a:lnTo>
                  <a:lnTo>
                    <a:pt x="1452" y="1000"/>
                  </a:lnTo>
                  <a:lnTo>
                    <a:pt x="1455" y="1010"/>
                  </a:lnTo>
                  <a:lnTo>
                    <a:pt x="1456" y="1025"/>
                  </a:lnTo>
                  <a:lnTo>
                    <a:pt x="1457" y="1040"/>
                  </a:lnTo>
                  <a:lnTo>
                    <a:pt x="1457" y="1065"/>
                  </a:lnTo>
                  <a:lnTo>
                    <a:pt x="1458" y="1088"/>
                  </a:lnTo>
                  <a:lnTo>
                    <a:pt x="1459" y="1099"/>
                  </a:lnTo>
                  <a:lnTo>
                    <a:pt x="1461" y="1109"/>
                  </a:lnTo>
                  <a:lnTo>
                    <a:pt x="1463" y="1120"/>
                  </a:lnTo>
                  <a:lnTo>
                    <a:pt x="1466" y="1129"/>
                  </a:lnTo>
                  <a:lnTo>
                    <a:pt x="1470" y="1140"/>
                  </a:lnTo>
                  <a:lnTo>
                    <a:pt x="1473" y="1150"/>
                  </a:lnTo>
                  <a:lnTo>
                    <a:pt x="1479" y="1160"/>
                  </a:lnTo>
                  <a:lnTo>
                    <a:pt x="1485" y="1170"/>
                  </a:lnTo>
                  <a:lnTo>
                    <a:pt x="1493" y="1181"/>
                  </a:lnTo>
                  <a:lnTo>
                    <a:pt x="1502" y="1192"/>
                  </a:lnTo>
                  <a:lnTo>
                    <a:pt x="1511" y="1203"/>
                  </a:lnTo>
                  <a:lnTo>
                    <a:pt x="1523" y="1215"/>
                  </a:lnTo>
                  <a:lnTo>
                    <a:pt x="1546" y="1236"/>
                  </a:lnTo>
                  <a:lnTo>
                    <a:pt x="1572" y="1257"/>
                  </a:lnTo>
                  <a:lnTo>
                    <a:pt x="1602" y="1277"/>
                  </a:lnTo>
                  <a:lnTo>
                    <a:pt x="1631" y="1296"/>
                  </a:lnTo>
                  <a:lnTo>
                    <a:pt x="1646" y="1304"/>
                  </a:lnTo>
                  <a:lnTo>
                    <a:pt x="1662" y="1313"/>
                  </a:lnTo>
                  <a:lnTo>
                    <a:pt x="1678" y="1320"/>
                  </a:lnTo>
                  <a:lnTo>
                    <a:pt x="1693" y="1326"/>
                  </a:lnTo>
                  <a:lnTo>
                    <a:pt x="1709" y="1330"/>
                  </a:lnTo>
                  <a:lnTo>
                    <a:pt x="1723" y="1335"/>
                  </a:lnTo>
                  <a:lnTo>
                    <a:pt x="1738" y="1339"/>
                  </a:lnTo>
                  <a:lnTo>
                    <a:pt x="1752" y="1341"/>
                  </a:lnTo>
                  <a:lnTo>
                    <a:pt x="1749" y="1352"/>
                  </a:lnTo>
                  <a:lnTo>
                    <a:pt x="1745" y="1361"/>
                  </a:lnTo>
                  <a:lnTo>
                    <a:pt x="1740" y="1369"/>
                  </a:lnTo>
                  <a:lnTo>
                    <a:pt x="1733" y="1377"/>
                  </a:lnTo>
                  <a:lnTo>
                    <a:pt x="1726" y="1386"/>
                  </a:lnTo>
                  <a:lnTo>
                    <a:pt x="1717" y="1392"/>
                  </a:lnTo>
                  <a:lnTo>
                    <a:pt x="1708" y="1397"/>
                  </a:lnTo>
                  <a:lnTo>
                    <a:pt x="1697" y="1401"/>
                  </a:lnTo>
                  <a:lnTo>
                    <a:pt x="1689" y="1404"/>
                  </a:lnTo>
                  <a:lnTo>
                    <a:pt x="1680" y="1408"/>
                  </a:lnTo>
                  <a:lnTo>
                    <a:pt x="1672" y="1412"/>
                  </a:lnTo>
                  <a:lnTo>
                    <a:pt x="1665" y="1416"/>
                  </a:lnTo>
                  <a:lnTo>
                    <a:pt x="1658" y="1421"/>
                  </a:lnTo>
                  <a:lnTo>
                    <a:pt x="1652" y="1427"/>
                  </a:lnTo>
                  <a:lnTo>
                    <a:pt x="1649" y="1434"/>
                  </a:lnTo>
                  <a:lnTo>
                    <a:pt x="1645" y="1441"/>
                  </a:lnTo>
                  <a:lnTo>
                    <a:pt x="1644" y="1450"/>
                  </a:lnTo>
                  <a:lnTo>
                    <a:pt x="1645" y="1459"/>
                  </a:lnTo>
                  <a:lnTo>
                    <a:pt x="1648" y="1467"/>
                  </a:lnTo>
                  <a:lnTo>
                    <a:pt x="1651" y="1474"/>
                  </a:lnTo>
                  <a:lnTo>
                    <a:pt x="1662" y="1488"/>
                  </a:lnTo>
                  <a:lnTo>
                    <a:pt x="1672" y="1500"/>
                  </a:lnTo>
                  <a:lnTo>
                    <a:pt x="1685" y="1514"/>
                  </a:lnTo>
                  <a:lnTo>
                    <a:pt x="1695" y="1526"/>
                  </a:lnTo>
                  <a:lnTo>
                    <a:pt x="1698" y="1532"/>
                  </a:lnTo>
                  <a:lnTo>
                    <a:pt x="1700" y="1536"/>
                  </a:lnTo>
                  <a:lnTo>
                    <a:pt x="1702" y="1542"/>
                  </a:lnTo>
                  <a:lnTo>
                    <a:pt x="1703" y="1547"/>
                  </a:lnTo>
                  <a:lnTo>
                    <a:pt x="1703" y="1553"/>
                  </a:lnTo>
                  <a:lnTo>
                    <a:pt x="1700" y="1562"/>
                  </a:lnTo>
                  <a:lnTo>
                    <a:pt x="1698" y="1567"/>
                  </a:lnTo>
                  <a:lnTo>
                    <a:pt x="1695" y="1573"/>
                  </a:lnTo>
                  <a:lnTo>
                    <a:pt x="1690" y="1579"/>
                  </a:lnTo>
                  <a:lnTo>
                    <a:pt x="1684" y="1586"/>
                  </a:lnTo>
                  <a:lnTo>
                    <a:pt x="1670" y="1601"/>
                  </a:lnTo>
                  <a:lnTo>
                    <a:pt x="1659" y="1615"/>
                  </a:lnTo>
                  <a:lnTo>
                    <a:pt x="1656" y="1622"/>
                  </a:lnTo>
                  <a:lnTo>
                    <a:pt x="1652" y="1629"/>
                  </a:lnTo>
                  <a:lnTo>
                    <a:pt x="1650" y="1636"/>
                  </a:lnTo>
                  <a:lnTo>
                    <a:pt x="1649" y="1642"/>
                  </a:lnTo>
                  <a:lnTo>
                    <a:pt x="1649" y="1649"/>
                  </a:lnTo>
                  <a:lnTo>
                    <a:pt x="1649" y="1656"/>
                  </a:lnTo>
                  <a:lnTo>
                    <a:pt x="1650" y="1664"/>
                  </a:lnTo>
                  <a:lnTo>
                    <a:pt x="1652" y="1671"/>
                  </a:lnTo>
                  <a:lnTo>
                    <a:pt x="1658" y="1687"/>
                  </a:lnTo>
                  <a:lnTo>
                    <a:pt x="1668" y="1704"/>
                  </a:lnTo>
                  <a:lnTo>
                    <a:pt x="1669" y="1707"/>
                  </a:lnTo>
                  <a:lnTo>
                    <a:pt x="1662" y="1710"/>
                  </a:lnTo>
                  <a:lnTo>
                    <a:pt x="1653" y="1713"/>
                  </a:lnTo>
                  <a:lnTo>
                    <a:pt x="1638" y="1717"/>
                  </a:lnTo>
                  <a:lnTo>
                    <a:pt x="1624" y="1724"/>
                  </a:lnTo>
                  <a:lnTo>
                    <a:pt x="1617" y="1728"/>
                  </a:lnTo>
                  <a:lnTo>
                    <a:pt x="1611" y="1734"/>
                  </a:lnTo>
                  <a:lnTo>
                    <a:pt x="1606" y="1741"/>
                  </a:lnTo>
                  <a:lnTo>
                    <a:pt x="1604" y="1749"/>
                  </a:lnTo>
                  <a:lnTo>
                    <a:pt x="1602" y="1759"/>
                  </a:lnTo>
                  <a:lnTo>
                    <a:pt x="1603" y="1768"/>
                  </a:lnTo>
                  <a:lnTo>
                    <a:pt x="1604" y="1776"/>
                  </a:lnTo>
                  <a:lnTo>
                    <a:pt x="1608" y="1783"/>
                  </a:lnTo>
                  <a:lnTo>
                    <a:pt x="1618" y="1797"/>
                  </a:lnTo>
                  <a:lnTo>
                    <a:pt x="1631" y="1811"/>
                  </a:lnTo>
                  <a:lnTo>
                    <a:pt x="1642" y="1822"/>
                  </a:lnTo>
                  <a:lnTo>
                    <a:pt x="1651" y="1835"/>
                  </a:lnTo>
                  <a:lnTo>
                    <a:pt x="1657" y="1842"/>
                  </a:lnTo>
                  <a:lnTo>
                    <a:pt x="1660" y="1849"/>
                  </a:lnTo>
                  <a:lnTo>
                    <a:pt x="1665" y="1857"/>
                  </a:lnTo>
                  <a:lnTo>
                    <a:pt x="1669" y="1866"/>
                  </a:lnTo>
                  <a:lnTo>
                    <a:pt x="1672" y="1881"/>
                  </a:lnTo>
                  <a:lnTo>
                    <a:pt x="1673" y="1896"/>
                  </a:lnTo>
                  <a:lnTo>
                    <a:pt x="1675" y="1910"/>
                  </a:lnTo>
                  <a:lnTo>
                    <a:pt x="1673" y="1926"/>
                  </a:lnTo>
                  <a:lnTo>
                    <a:pt x="1672" y="1937"/>
                  </a:lnTo>
                  <a:lnTo>
                    <a:pt x="1672" y="1950"/>
                  </a:lnTo>
                  <a:lnTo>
                    <a:pt x="1673" y="1962"/>
                  </a:lnTo>
                  <a:lnTo>
                    <a:pt x="1675" y="1975"/>
                  </a:lnTo>
                  <a:lnTo>
                    <a:pt x="1679" y="1988"/>
                  </a:lnTo>
                  <a:lnTo>
                    <a:pt x="1684" y="2001"/>
                  </a:lnTo>
                  <a:lnTo>
                    <a:pt x="1688" y="2007"/>
                  </a:lnTo>
                  <a:lnTo>
                    <a:pt x="1692" y="2014"/>
                  </a:lnTo>
                  <a:lnTo>
                    <a:pt x="1698" y="2020"/>
                  </a:lnTo>
                  <a:lnTo>
                    <a:pt x="1704" y="2027"/>
                  </a:lnTo>
                  <a:lnTo>
                    <a:pt x="1719" y="2042"/>
                  </a:lnTo>
                  <a:lnTo>
                    <a:pt x="1731" y="2056"/>
                  </a:lnTo>
                  <a:lnTo>
                    <a:pt x="1739" y="2067"/>
                  </a:lnTo>
                  <a:lnTo>
                    <a:pt x="1745" y="2077"/>
                  </a:lnTo>
                  <a:lnTo>
                    <a:pt x="1746" y="2082"/>
                  </a:lnTo>
                  <a:lnTo>
                    <a:pt x="1746" y="2087"/>
                  </a:lnTo>
                  <a:lnTo>
                    <a:pt x="1746" y="2091"/>
                  </a:lnTo>
                  <a:lnTo>
                    <a:pt x="1746" y="2096"/>
                  </a:lnTo>
                  <a:lnTo>
                    <a:pt x="1743" y="2105"/>
                  </a:lnTo>
                  <a:lnTo>
                    <a:pt x="1737" y="2117"/>
                  </a:lnTo>
                  <a:lnTo>
                    <a:pt x="1728" y="2136"/>
                  </a:lnTo>
                  <a:lnTo>
                    <a:pt x="1722" y="2154"/>
                  </a:lnTo>
                  <a:lnTo>
                    <a:pt x="1718" y="2169"/>
                  </a:lnTo>
                  <a:lnTo>
                    <a:pt x="1717" y="2184"/>
                  </a:lnTo>
                  <a:lnTo>
                    <a:pt x="1717" y="2200"/>
                  </a:lnTo>
                  <a:lnTo>
                    <a:pt x="1719" y="2214"/>
                  </a:lnTo>
                  <a:lnTo>
                    <a:pt x="1722" y="2228"/>
                  </a:lnTo>
                  <a:lnTo>
                    <a:pt x="1726" y="2242"/>
                  </a:lnTo>
                  <a:lnTo>
                    <a:pt x="1729" y="2251"/>
                  </a:lnTo>
                  <a:lnTo>
                    <a:pt x="1730" y="2260"/>
                  </a:lnTo>
                  <a:lnTo>
                    <a:pt x="1731" y="2268"/>
                  </a:lnTo>
                  <a:lnTo>
                    <a:pt x="1731" y="2276"/>
                  </a:lnTo>
                  <a:lnTo>
                    <a:pt x="1731" y="2283"/>
                  </a:lnTo>
                  <a:lnTo>
                    <a:pt x="1730" y="2289"/>
                  </a:lnTo>
                  <a:lnTo>
                    <a:pt x="1728" y="2295"/>
                  </a:lnTo>
                  <a:lnTo>
                    <a:pt x="1725" y="2300"/>
                  </a:lnTo>
                  <a:lnTo>
                    <a:pt x="1724" y="2301"/>
                  </a:lnTo>
                  <a:lnTo>
                    <a:pt x="1720" y="2304"/>
                  </a:lnTo>
                  <a:lnTo>
                    <a:pt x="1713" y="2307"/>
                  </a:lnTo>
                  <a:lnTo>
                    <a:pt x="1704" y="2307"/>
                  </a:lnTo>
                  <a:lnTo>
                    <a:pt x="1691" y="2308"/>
                  </a:lnTo>
                  <a:lnTo>
                    <a:pt x="1677" y="2309"/>
                  </a:lnTo>
                  <a:lnTo>
                    <a:pt x="1663" y="2311"/>
                  </a:lnTo>
                  <a:lnTo>
                    <a:pt x="1649" y="2314"/>
                  </a:lnTo>
                  <a:lnTo>
                    <a:pt x="1626" y="2318"/>
                  </a:lnTo>
                  <a:lnTo>
                    <a:pt x="1605" y="2320"/>
                  </a:lnTo>
                  <a:lnTo>
                    <a:pt x="1597" y="2320"/>
                  </a:lnTo>
                  <a:lnTo>
                    <a:pt x="1589" y="2318"/>
                  </a:lnTo>
                  <a:lnTo>
                    <a:pt x="1582" y="2316"/>
                  </a:lnTo>
                  <a:lnTo>
                    <a:pt x="1576" y="2313"/>
                  </a:lnTo>
                  <a:lnTo>
                    <a:pt x="1565" y="2302"/>
                  </a:lnTo>
                  <a:lnTo>
                    <a:pt x="1552" y="2290"/>
                  </a:lnTo>
                  <a:lnTo>
                    <a:pt x="1545" y="2284"/>
                  </a:lnTo>
                  <a:lnTo>
                    <a:pt x="1538" y="2280"/>
                  </a:lnTo>
                  <a:lnTo>
                    <a:pt x="1531" y="2275"/>
                  </a:lnTo>
                  <a:lnTo>
                    <a:pt x="1523" y="2271"/>
                  </a:lnTo>
                  <a:lnTo>
                    <a:pt x="1515" y="2268"/>
                  </a:lnTo>
                  <a:lnTo>
                    <a:pt x="1506" y="2267"/>
                  </a:lnTo>
                  <a:lnTo>
                    <a:pt x="1498" y="2265"/>
                  </a:lnTo>
                  <a:lnTo>
                    <a:pt x="1490" y="2265"/>
                  </a:lnTo>
                  <a:lnTo>
                    <a:pt x="1481" y="2268"/>
                  </a:lnTo>
                  <a:lnTo>
                    <a:pt x="1472" y="2271"/>
                  </a:lnTo>
                  <a:lnTo>
                    <a:pt x="1463" y="2277"/>
                  </a:lnTo>
                  <a:lnTo>
                    <a:pt x="1455" y="2285"/>
                  </a:lnTo>
                  <a:lnTo>
                    <a:pt x="1443" y="2295"/>
                  </a:lnTo>
                  <a:lnTo>
                    <a:pt x="1432" y="2303"/>
                  </a:lnTo>
                  <a:lnTo>
                    <a:pt x="1421" y="2309"/>
                  </a:lnTo>
                  <a:lnTo>
                    <a:pt x="1410" y="2314"/>
                  </a:lnTo>
                  <a:lnTo>
                    <a:pt x="1397" y="2317"/>
                  </a:lnTo>
                  <a:lnTo>
                    <a:pt x="1384" y="2318"/>
                  </a:lnTo>
                  <a:lnTo>
                    <a:pt x="1371" y="2320"/>
                  </a:lnTo>
                  <a:lnTo>
                    <a:pt x="1357" y="2320"/>
                  </a:lnTo>
                  <a:lnTo>
                    <a:pt x="1350" y="2321"/>
                  </a:lnTo>
                  <a:lnTo>
                    <a:pt x="1344" y="2322"/>
                  </a:lnTo>
                  <a:lnTo>
                    <a:pt x="1339" y="2323"/>
                  </a:lnTo>
                  <a:lnTo>
                    <a:pt x="1335" y="2325"/>
                  </a:lnTo>
                  <a:lnTo>
                    <a:pt x="1328" y="2331"/>
                  </a:lnTo>
                  <a:lnTo>
                    <a:pt x="1321" y="2338"/>
                  </a:lnTo>
                  <a:lnTo>
                    <a:pt x="1316" y="2347"/>
                  </a:lnTo>
                  <a:lnTo>
                    <a:pt x="1312" y="2356"/>
                  </a:lnTo>
                  <a:lnTo>
                    <a:pt x="1310" y="2365"/>
                  </a:lnTo>
                  <a:lnTo>
                    <a:pt x="1308" y="2374"/>
                  </a:lnTo>
                  <a:lnTo>
                    <a:pt x="1305" y="2385"/>
                  </a:lnTo>
                  <a:lnTo>
                    <a:pt x="1302" y="2396"/>
                  </a:lnTo>
                  <a:lnTo>
                    <a:pt x="1298" y="2404"/>
                  </a:lnTo>
                  <a:lnTo>
                    <a:pt x="1295" y="2410"/>
                  </a:lnTo>
                  <a:lnTo>
                    <a:pt x="1289" y="2417"/>
                  </a:lnTo>
                  <a:lnTo>
                    <a:pt x="1283" y="2423"/>
                  </a:lnTo>
                  <a:lnTo>
                    <a:pt x="1275" y="2429"/>
                  </a:lnTo>
                  <a:lnTo>
                    <a:pt x="1265" y="2436"/>
                  </a:lnTo>
                  <a:lnTo>
                    <a:pt x="1255" y="2443"/>
                  </a:lnTo>
                  <a:lnTo>
                    <a:pt x="1244" y="2451"/>
                  </a:lnTo>
                  <a:lnTo>
                    <a:pt x="1235" y="2461"/>
                  </a:lnTo>
                  <a:lnTo>
                    <a:pt x="1225" y="2472"/>
                  </a:lnTo>
                  <a:lnTo>
                    <a:pt x="1222" y="2478"/>
                  </a:lnTo>
                  <a:lnTo>
                    <a:pt x="1218" y="2485"/>
                  </a:lnTo>
                  <a:lnTo>
                    <a:pt x="1216" y="2494"/>
                  </a:lnTo>
                  <a:lnTo>
                    <a:pt x="1215" y="2503"/>
                  </a:lnTo>
                  <a:lnTo>
                    <a:pt x="1214" y="2512"/>
                  </a:lnTo>
                  <a:lnTo>
                    <a:pt x="1214" y="2523"/>
                  </a:lnTo>
                  <a:lnTo>
                    <a:pt x="1214" y="2535"/>
                  </a:lnTo>
                  <a:lnTo>
                    <a:pt x="1216" y="2548"/>
                  </a:lnTo>
                  <a:lnTo>
                    <a:pt x="1218" y="2565"/>
                  </a:lnTo>
                  <a:lnTo>
                    <a:pt x="1219" y="2582"/>
                  </a:lnTo>
                  <a:lnTo>
                    <a:pt x="1221" y="2597"/>
                  </a:lnTo>
                  <a:lnTo>
                    <a:pt x="1221" y="2611"/>
                  </a:lnTo>
                  <a:lnTo>
                    <a:pt x="1219" y="2638"/>
                  </a:lnTo>
                  <a:lnTo>
                    <a:pt x="1217" y="2667"/>
                  </a:lnTo>
                  <a:lnTo>
                    <a:pt x="1216" y="2683"/>
                  </a:lnTo>
                  <a:lnTo>
                    <a:pt x="1215" y="2701"/>
                  </a:lnTo>
                  <a:lnTo>
                    <a:pt x="1214" y="2718"/>
                  </a:lnTo>
                  <a:lnTo>
                    <a:pt x="1214" y="2738"/>
                  </a:lnTo>
                  <a:lnTo>
                    <a:pt x="1212" y="2749"/>
                  </a:lnTo>
                  <a:lnTo>
                    <a:pt x="1212" y="2759"/>
                  </a:lnTo>
                  <a:lnTo>
                    <a:pt x="1212" y="2769"/>
                  </a:lnTo>
                  <a:lnTo>
                    <a:pt x="1212" y="2778"/>
                  </a:lnTo>
                  <a:lnTo>
                    <a:pt x="1211" y="2794"/>
                  </a:lnTo>
                  <a:lnTo>
                    <a:pt x="1211" y="2808"/>
                  </a:lnTo>
                  <a:lnTo>
                    <a:pt x="1212" y="2821"/>
                  </a:lnTo>
                  <a:lnTo>
                    <a:pt x="1215" y="2834"/>
                  </a:lnTo>
                  <a:lnTo>
                    <a:pt x="1217" y="2838"/>
                  </a:lnTo>
                  <a:lnTo>
                    <a:pt x="1219" y="2844"/>
                  </a:lnTo>
                  <a:lnTo>
                    <a:pt x="1223" y="2850"/>
                  </a:lnTo>
                  <a:lnTo>
                    <a:pt x="1226" y="2855"/>
                  </a:lnTo>
                  <a:lnTo>
                    <a:pt x="1231" y="2859"/>
                  </a:lnTo>
                  <a:lnTo>
                    <a:pt x="1237" y="2864"/>
                  </a:lnTo>
                  <a:lnTo>
                    <a:pt x="1243" y="2869"/>
                  </a:lnTo>
                  <a:lnTo>
                    <a:pt x="1250" y="2874"/>
                  </a:lnTo>
                  <a:lnTo>
                    <a:pt x="1255" y="2876"/>
                  </a:lnTo>
                  <a:lnTo>
                    <a:pt x="1256" y="2877"/>
                  </a:lnTo>
                  <a:lnTo>
                    <a:pt x="1251" y="2886"/>
                  </a:lnTo>
                  <a:lnTo>
                    <a:pt x="1243" y="2897"/>
                  </a:lnTo>
                  <a:lnTo>
                    <a:pt x="1236" y="2906"/>
                  </a:lnTo>
                  <a:lnTo>
                    <a:pt x="1230" y="2916"/>
                  </a:lnTo>
                  <a:lnTo>
                    <a:pt x="1223" y="2928"/>
                  </a:lnTo>
                  <a:lnTo>
                    <a:pt x="1217" y="2939"/>
                  </a:lnTo>
                  <a:lnTo>
                    <a:pt x="1212" y="2943"/>
                  </a:lnTo>
                  <a:lnTo>
                    <a:pt x="1210" y="2949"/>
                  </a:lnTo>
                  <a:lnTo>
                    <a:pt x="1208" y="2956"/>
                  </a:lnTo>
                  <a:lnTo>
                    <a:pt x="1206" y="2965"/>
                  </a:lnTo>
                  <a:lnTo>
                    <a:pt x="1205" y="2971"/>
                  </a:lnTo>
                  <a:lnTo>
                    <a:pt x="1205" y="2975"/>
                  </a:lnTo>
                  <a:lnTo>
                    <a:pt x="1206" y="2979"/>
                  </a:lnTo>
                  <a:lnTo>
                    <a:pt x="1208" y="2983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Google Shape;94;p1">
              <a:extLst>
                <a:ext uri="{FF2B5EF4-FFF2-40B4-BE49-F238E27FC236}">
                  <a16:creationId xmlns:a16="http://schemas.microsoft.com/office/drawing/2014/main" id="{7E2FD6A2-6060-5ECE-524E-A80EE422E8D8}"/>
                </a:ext>
              </a:extLst>
            </p:cNvPr>
            <p:cNvSpPr/>
            <p:nvPr/>
          </p:nvSpPr>
          <p:spPr>
            <a:xfrm>
              <a:off x="2855030" y="3851059"/>
              <a:ext cx="1314422" cy="693135"/>
            </a:xfrm>
            <a:custGeom>
              <a:avLst/>
              <a:gdLst/>
              <a:ahLst/>
              <a:cxnLst/>
              <a:rect l="l" t="t" r="r" b="b"/>
              <a:pathLst>
                <a:path w="2799" h="1476" extrusionOk="0">
                  <a:moveTo>
                    <a:pt x="2799" y="482"/>
                  </a:moveTo>
                  <a:lnTo>
                    <a:pt x="2790" y="486"/>
                  </a:lnTo>
                  <a:lnTo>
                    <a:pt x="2782" y="490"/>
                  </a:lnTo>
                  <a:lnTo>
                    <a:pt x="2773" y="490"/>
                  </a:lnTo>
                  <a:lnTo>
                    <a:pt x="2764" y="489"/>
                  </a:lnTo>
                  <a:lnTo>
                    <a:pt x="2755" y="486"/>
                  </a:lnTo>
                  <a:lnTo>
                    <a:pt x="2743" y="483"/>
                  </a:lnTo>
                  <a:lnTo>
                    <a:pt x="2730" y="477"/>
                  </a:lnTo>
                  <a:lnTo>
                    <a:pt x="2715" y="470"/>
                  </a:lnTo>
                  <a:lnTo>
                    <a:pt x="2704" y="466"/>
                  </a:lnTo>
                  <a:lnTo>
                    <a:pt x="2695" y="464"/>
                  </a:lnTo>
                  <a:lnTo>
                    <a:pt x="2685" y="464"/>
                  </a:lnTo>
                  <a:lnTo>
                    <a:pt x="2677" y="465"/>
                  </a:lnTo>
                  <a:lnTo>
                    <a:pt x="2670" y="468"/>
                  </a:lnTo>
                  <a:lnTo>
                    <a:pt x="2663" y="471"/>
                  </a:lnTo>
                  <a:lnTo>
                    <a:pt x="2656" y="476"/>
                  </a:lnTo>
                  <a:lnTo>
                    <a:pt x="2650" y="482"/>
                  </a:lnTo>
                  <a:lnTo>
                    <a:pt x="2639" y="495"/>
                  </a:lnTo>
                  <a:lnTo>
                    <a:pt x="2630" y="509"/>
                  </a:lnTo>
                  <a:lnTo>
                    <a:pt x="2623" y="524"/>
                  </a:lnTo>
                  <a:lnTo>
                    <a:pt x="2616" y="537"/>
                  </a:lnTo>
                  <a:lnTo>
                    <a:pt x="2613" y="544"/>
                  </a:lnTo>
                  <a:lnTo>
                    <a:pt x="2609" y="550"/>
                  </a:lnTo>
                  <a:lnTo>
                    <a:pt x="2604" y="555"/>
                  </a:lnTo>
                  <a:lnTo>
                    <a:pt x="2599" y="561"/>
                  </a:lnTo>
                  <a:lnTo>
                    <a:pt x="2593" y="565"/>
                  </a:lnTo>
                  <a:lnTo>
                    <a:pt x="2588" y="569"/>
                  </a:lnTo>
                  <a:lnTo>
                    <a:pt x="2580" y="572"/>
                  </a:lnTo>
                  <a:lnTo>
                    <a:pt x="2573" y="575"/>
                  </a:lnTo>
                  <a:lnTo>
                    <a:pt x="2565" y="577"/>
                  </a:lnTo>
                  <a:lnTo>
                    <a:pt x="2558" y="578"/>
                  </a:lnTo>
                  <a:lnTo>
                    <a:pt x="2549" y="578"/>
                  </a:lnTo>
                  <a:lnTo>
                    <a:pt x="2540" y="578"/>
                  </a:lnTo>
                  <a:lnTo>
                    <a:pt x="2531" y="577"/>
                  </a:lnTo>
                  <a:lnTo>
                    <a:pt x="2522" y="575"/>
                  </a:lnTo>
                  <a:lnTo>
                    <a:pt x="2512" y="571"/>
                  </a:lnTo>
                  <a:lnTo>
                    <a:pt x="2502" y="566"/>
                  </a:lnTo>
                  <a:lnTo>
                    <a:pt x="2462" y="545"/>
                  </a:lnTo>
                  <a:lnTo>
                    <a:pt x="2417" y="523"/>
                  </a:lnTo>
                  <a:lnTo>
                    <a:pt x="2406" y="518"/>
                  </a:lnTo>
                  <a:lnTo>
                    <a:pt x="2396" y="515"/>
                  </a:lnTo>
                  <a:lnTo>
                    <a:pt x="2386" y="512"/>
                  </a:lnTo>
                  <a:lnTo>
                    <a:pt x="2377" y="510"/>
                  </a:lnTo>
                  <a:lnTo>
                    <a:pt x="2369" y="510"/>
                  </a:lnTo>
                  <a:lnTo>
                    <a:pt x="2361" y="511"/>
                  </a:lnTo>
                  <a:lnTo>
                    <a:pt x="2355" y="515"/>
                  </a:lnTo>
                  <a:lnTo>
                    <a:pt x="2349" y="519"/>
                  </a:lnTo>
                  <a:lnTo>
                    <a:pt x="2341" y="532"/>
                  </a:lnTo>
                  <a:lnTo>
                    <a:pt x="2331" y="545"/>
                  </a:lnTo>
                  <a:lnTo>
                    <a:pt x="2326" y="551"/>
                  </a:lnTo>
                  <a:lnTo>
                    <a:pt x="2322" y="557"/>
                  </a:lnTo>
                  <a:lnTo>
                    <a:pt x="2317" y="562"/>
                  </a:lnTo>
                  <a:lnTo>
                    <a:pt x="2311" y="566"/>
                  </a:lnTo>
                  <a:lnTo>
                    <a:pt x="2304" y="570"/>
                  </a:lnTo>
                  <a:lnTo>
                    <a:pt x="2298" y="572"/>
                  </a:lnTo>
                  <a:lnTo>
                    <a:pt x="2290" y="574"/>
                  </a:lnTo>
                  <a:lnTo>
                    <a:pt x="2282" y="574"/>
                  </a:lnTo>
                  <a:lnTo>
                    <a:pt x="2272" y="571"/>
                  </a:lnTo>
                  <a:lnTo>
                    <a:pt x="2262" y="568"/>
                  </a:lnTo>
                  <a:lnTo>
                    <a:pt x="2250" y="562"/>
                  </a:lnTo>
                  <a:lnTo>
                    <a:pt x="2237" y="554"/>
                  </a:lnTo>
                  <a:lnTo>
                    <a:pt x="2224" y="544"/>
                  </a:lnTo>
                  <a:lnTo>
                    <a:pt x="2210" y="536"/>
                  </a:lnTo>
                  <a:lnTo>
                    <a:pt x="2196" y="530"/>
                  </a:lnTo>
                  <a:lnTo>
                    <a:pt x="2181" y="525"/>
                  </a:lnTo>
                  <a:lnTo>
                    <a:pt x="2174" y="524"/>
                  </a:lnTo>
                  <a:lnTo>
                    <a:pt x="2165" y="523"/>
                  </a:lnTo>
                  <a:lnTo>
                    <a:pt x="2157" y="523"/>
                  </a:lnTo>
                  <a:lnTo>
                    <a:pt x="2148" y="524"/>
                  </a:lnTo>
                  <a:lnTo>
                    <a:pt x="2138" y="526"/>
                  </a:lnTo>
                  <a:lnTo>
                    <a:pt x="2129" y="529"/>
                  </a:lnTo>
                  <a:lnTo>
                    <a:pt x="2119" y="532"/>
                  </a:lnTo>
                  <a:lnTo>
                    <a:pt x="2109" y="537"/>
                  </a:lnTo>
                  <a:lnTo>
                    <a:pt x="2104" y="541"/>
                  </a:lnTo>
                  <a:lnTo>
                    <a:pt x="2101" y="544"/>
                  </a:lnTo>
                  <a:lnTo>
                    <a:pt x="2097" y="548"/>
                  </a:lnTo>
                  <a:lnTo>
                    <a:pt x="2094" y="551"/>
                  </a:lnTo>
                  <a:lnTo>
                    <a:pt x="2090" y="559"/>
                  </a:lnTo>
                  <a:lnTo>
                    <a:pt x="2088" y="568"/>
                  </a:lnTo>
                  <a:lnTo>
                    <a:pt x="2086" y="577"/>
                  </a:lnTo>
                  <a:lnTo>
                    <a:pt x="2088" y="588"/>
                  </a:lnTo>
                  <a:lnTo>
                    <a:pt x="2089" y="598"/>
                  </a:lnTo>
                  <a:lnTo>
                    <a:pt x="2090" y="609"/>
                  </a:lnTo>
                  <a:lnTo>
                    <a:pt x="2092" y="619"/>
                  </a:lnTo>
                  <a:lnTo>
                    <a:pt x="2094" y="630"/>
                  </a:lnTo>
                  <a:lnTo>
                    <a:pt x="2095" y="641"/>
                  </a:lnTo>
                  <a:lnTo>
                    <a:pt x="2095" y="650"/>
                  </a:lnTo>
                  <a:lnTo>
                    <a:pt x="2094" y="661"/>
                  </a:lnTo>
                  <a:lnTo>
                    <a:pt x="2090" y="670"/>
                  </a:lnTo>
                  <a:lnTo>
                    <a:pt x="2088" y="674"/>
                  </a:lnTo>
                  <a:lnTo>
                    <a:pt x="2085" y="678"/>
                  </a:lnTo>
                  <a:lnTo>
                    <a:pt x="2082" y="682"/>
                  </a:lnTo>
                  <a:lnTo>
                    <a:pt x="2078" y="685"/>
                  </a:lnTo>
                  <a:lnTo>
                    <a:pt x="2074" y="689"/>
                  </a:lnTo>
                  <a:lnTo>
                    <a:pt x="2069" y="691"/>
                  </a:lnTo>
                  <a:lnTo>
                    <a:pt x="2065" y="692"/>
                  </a:lnTo>
                  <a:lnTo>
                    <a:pt x="2062" y="694"/>
                  </a:lnTo>
                  <a:lnTo>
                    <a:pt x="2054" y="694"/>
                  </a:lnTo>
                  <a:lnTo>
                    <a:pt x="2046" y="691"/>
                  </a:lnTo>
                  <a:lnTo>
                    <a:pt x="2041" y="688"/>
                  </a:lnTo>
                  <a:lnTo>
                    <a:pt x="2034" y="682"/>
                  </a:lnTo>
                  <a:lnTo>
                    <a:pt x="2028" y="675"/>
                  </a:lnTo>
                  <a:lnTo>
                    <a:pt x="2021" y="668"/>
                  </a:lnTo>
                  <a:lnTo>
                    <a:pt x="2009" y="651"/>
                  </a:lnTo>
                  <a:lnTo>
                    <a:pt x="1995" y="637"/>
                  </a:lnTo>
                  <a:lnTo>
                    <a:pt x="1986" y="631"/>
                  </a:lnTo>
                  <a:lnTo>
                    <a:pt x="1979" y="628"/>
                  </a:lnTo>
                  <a:lnTo>
                    <a:pt x="1970" y="625"/>
                  </a:lnTo>
                  <a:lnTo>
                    <a:pt x="1961" y="625"/>
                  </a:lnTo>
                  <a:lnTo>
                    <a:pt x="1952" y="628"/>
                  </a:lnTo>
                  <a:lnTo>
                    <a:pt x="1944" y="630"/>
                  </a:lnTo>
                  <a:lnTo>
                    <a:pt x="1938" y="635"/>
                  </a:lnTo>
                  <a:lnTo>
                    <a:pt x="1932" y="641"/>
                  </a:lnTo>
                  <a:lnTo>
                    <a:pt x="1928" y="648"/>
                  </a:lnTo>
                  <a:lnTo>
                    <a:pt x="1924" y="655"/>
                  </a:lnTo>
                  <a:lnTo>
                    <a:pt x="1921" y="663"/>
                  </a:lnTo>
                  <a:lnTo>
                    <a:pt x="1917" y="671"/>
                  </a:lnTo>
                  <a:lnTo>
                    <a:pt x="1912" y="689"/>
                  </a:lnTo>
                  <a:lnTo>
                    <a:pt x="1907" y="708"/>
                  </a:lnTo>
                  <a:lnTo>
                    <a:pt x="1904" y="716"/>
                  </a:lnTo>
                  <a:lnTo>
                    <a:pt x="1901" y="724"/>
                  </a:lnTo>
                  <a:lnTo>
                    <a:pt x="1896" y="732"/>
                  </a:lnTo>
                  <a:lnTo>
                    <a:pt x="1891" y="739"/>
                  </a:lnTo>
                  <a:lnTo>
                    <a:pt x="1881" y="752"/>
                  </a:lnTo>
                  <a:lnTo>
                    <a:pt x="1869" y="764"/>
                  </a:lnTo>
                  <a:lnTo>
                    <a:pt x="1862" y="769"/>
                  </a:lnTo>
                  <a:lnTo>
                    <a:pt x="1855" y="773"/>
                  </a:lnTo>
                  <a:lnTo>
                    <a:pt x="1848" y="777"/>
                  </a:lnTo>
                  <a:lnTo>
                    <a:pt x="1841" y="781"/>
                  </a:lnTo>
                  <a:lnTo>
                    <a:pt x="1832" y="783"/>
                  </a:lnTo>
                  <a:lnTo>
                    <a:pt x="1824" y="784"/>
                  </a:lnTo>
                  <a:lnTo>
                    <a:pt x="1815" y="784"/>
                  </a:lnTo>
                  <a:lnTo>
                    <a:pt x="1805" y="783"/>
                  </a:lnTo>
                  <a:lnTo>
                    <a:pt x="1796" y="782"/>
                  </a:lnTo>
                  <a:lnTo>
                    <a:pt x="1785" y="778"/>
                  </a:lnTo>
                  <a:lnTo>
                    <a:pt x="1775" y="775"/>
                  </a:lnTo>
                  <a:lnTo>
                    <a:pt x="1764" y="769"/>
                  </a:lnTo>
                  <a:lnTo>
                    <a:pt x="1754" y="764"/>
                  </a:lnTo>
                  <a:lnTo>
                    <a:pt x="1745" y="761"/>
                  </a:lnTo>
                  <a:lnTo>
                    <a:pt x="1739" y="761"/>
                  </a:lnTo>
                  <a:lnTo>
                    <a:pt x="1734" y="762"/>
                  </a:lnTo>
                  <a:lnTo>
                    <a:pt x="1730" y="765"/>
                  </a:lnTo>
                  <a:lnTo>
                    <a:pt x="1728" y="769"/>
                  </a:lnTo>
                  <a:lnTo>
                    <a:pt x="1724" y="773"/>
                  </a:lnTo>
                  <a:lnTo>
                    <a:pt x="1722" y="779"/>
                  </a:lnTo>
                  <a:lnTo>
                    <a:pt x="1719" y="785"/>
                  </a:lnTo>
                  <a:lnTo>
                    <a:pt x="1716" y="792"/>
                  </a:lnTo>
                  <a:lnTo>
                    <a:pt x="1712" y="798"/>
                  </a:lnTo>
                  <a:lnTo>
                    <a:pt x="1707" y="804"/>
                  </a:lnTo>
                  <a:lnTo>
                    <a:pt x="1701" y="809"/>
                  </a:lnTo>
                  <a:lnTo>
                    <a:pt x="1691" y="812"/>
                  </a:lnTo>
                  <a:lnTo>
                    <a:pt x="1681" y="815"/>
                  </a:lnTo>
                  <a:lnTo>
                    <a:pt x="1668" y="816"/>
                  </a:lnTo>
                  <a:lnTo>
                    <a:pt x="1641" y="816"/>
                  </a:lnTo>
                  <a:lnTo>
                    <a:pt x="1618" y="818"/>
                  </a:lnTo>
                  <a:lnTo>
                    <a:pt x="1609" y="821"/>
                  </a:lnTo>
                  <a:lnTo>
                    <a:pt x="1601" y="822"/>
                  </a:lnTo>
                  <a:lnTo>
                    <a:pt x="1594" y="825"/>
                  </a:lnTo>
                  <a:lnTo>
                    <a:pt x="1587" y="828"/>
                  </a:lnTo>
                  <a:lnTo>
                    <a:pt x="1581" y="832"/>
                  </a:lnTo>
                  <a:lnTo>
                    <a:pt x="1575" y="837"/>
                  </a:lnTo>
                  <a:lnTo>
                    <a:pt x="1569" y="842"/>
                  </a:lnTo>
                  <a:lnTo>
                    <a:pt x="1564" y="848"/>
                  </a:lnTo>
                  <a:lnTo>
                    <a:pt x="1555" y="863"/>
                  </a:lnTo>
                  <a:lnTo>
                    <a:pt x="1547" y="881"/>
                  </a:lnTo>
                  <a:lnTo>
                    <a:pt x="1525" y="924"/>
                  </a:lnTo>
                  <a:lnTo>
                    <a:pt x="1503" y="970"/>
                  </a:lnTo>
                  <a:lnTo>
                    <a:pt x="1481" y="1015"/>
                  </a:lnTo>
                  <a:lnTo>
                    <a:pt x="1461" y="1051"/>
                  </a:lnTo>
                  <a:lnTo>
                    <a:pt x="1456" y="1059"/>
                  </a:lnTo>
                  <a:lnTo>
                    <a:pt x="1449" y="1066"/>
                  </a:lnTo>
                  <a:lnTo>
                    <a:pt x="1442" y="1073"/>
                  </a:lnTo>
                  <a:lnTo>
                    <a:pt x="1433" y="1080"/>
                  </a:lnTo>
                  <a:lnTo>
                    <a:pt x="1422" y="1086"/>
                  </a:lnTo>
                  <a:lnTo>
                    <a:pt x="1411" y="1092"/>
                  </a:lnTo>
                  <a:lnTo>
                    <a:pt x="1400" y="1097"/>
                  </a:lnTo>
                  <a:lnTo>
                    <a:pt x="1388" y="1102"/>
                  </a:lnTo>
                  <a:lnTo>
                    <a:pt x="1363" y="1109"/>
                  </a:lnTo>
                  <a:lnTo>
                    <a:pt x="1340" y="1115"/>
                  </a:lnTo>
                  <a:lnTo>
                    <a:pt x="1328" y="1116"/>
                  </a:lnTo>
                  <a:lnTo>
                    <a:pt x="1317" y="1117"/>
                  </a:lnTo>
                  <a:lnTo>
                    <a:pt x="1307" y="1117"/>
                  </a:lnTo>
                  <a:lnTo>
                    <a:pt x="1297" y="1117"/>
                  </a:lnTo>
                  <a:lnTo>
                    <a:pt x="1264" y="1112"/>
                  </a:lnTo>
                  <a:lnTo>
                    <a:pt x="1237" y="1110"/>
                  </a:lnTo>
                  <a:lnTo>
                    <a:pt x="1224" y="1110"/>
                  </a:lnTo>
                  <a:lnTo>
                    <a:pt x="1211" y="1111"/>
                  </a:lnTo>
                  <a:lnTo>
                    <a:pt x="1200" y="1113"/>
                  </a:lnTo>
                  <a:lnTo>
                    <a:pt x="1187" y="1119"/>
                  </a:lnTo>
                  <a:lnTo>
                    <a:pt x="1175" y="1124"/>
                  </a:lnTo>
                  <a:lnTo>
                    <a:pt x="1163" y="1129"/>
                  </a:lnTo>
                  <a:lnTo>
                    <a:pt x="1150" y="1133"/>
                  </a:lnTo>
                  <a:lnTo>
                    <a:pt x="1137" y="1136"/>
                  </a:lnTo>
                  <a:lnTo>
                    <a:pt x="1122" y="1138"/>
                  </a:lnTo>
                  <a:lnTo>
                    <a:pt x="1106" y="1138"/>
                  </a:lnTo>
                  <a:lnTo>
                    <a:pt x="1087" y="1137"/>
                  </a:lnTo>
                  <a:lnTo>
                    <a:pt x="1063" y="1135"/>
                  </a:lnTo>
                  <a:lnTo>
                    <a:pt x="1053" y="1133"/>
                  </a:lnTo>
                  <a:lnTo>
                    <a:pt x="1042" y="1133"/>
                  </a:lnTo>
                  <a:lnTo>
                    <a:pt x="1034" y="1133"/>
                  </a:lnTo>
                  <a:lnTo>
                    <a:pt x="1027" y="1135"/>
                  </a:lnTo>
                  <a:lnTo>
                    <a:pt x="1021" y="1137"/>
                  </a:lnTo>
                  <a:lnTo>
                    <a:pt x="1015" y="1139"/>
                  </a:lnTo>
                  <a:lnTo>
                    <a:pt x="1010" y="1142"/>
                  </a:lnTo>
                  <a:lnTo>
                    <a:pt x="1006" y="1145"/>
                  </a:lnTo>
                  <a:lnTo>
                    <a:pt x="997" y="1152"/>
                  </a:lnTo>
                  <a:lnTo>
                    <a:pt x="989" y="1160"/>
                  </a:lnTo>
                  <a:lnTo>
                    <a:pt x="984" y="1164"/>
                  </a:lnTo>
                  <a:lnTo>
                    <a:pt x="978" y="1169"/>
                  </a:lnTo>
                  <a:lnTo>
                    <a:pt x="973" y="1172"/>
                  </a:lnTo>
                  <a:lnTo>
                    <a:pt x="966" y="1175"/>
                  </a:lnTo>
                  <a:lnTo>
                    <a:pt x="957" y="1177"/>
                  </a:lnTo>
                  <a:lnTo>
                    <a:pt x="948" y="1179"/>
                  </a:lnTo>
                  <a:lnTo>
                    <a:pt x="940" y="1182"/>
                  </a:lnTo>
                  <a:lnTo>
                    <a:pt x="930" y="1183"/>
                  </a:lnTo>
                  <a:lnTo>
                    <a:pt x="910" y="1183"/>
                  </a:lnTo>
                  <a:lnTo>
                    <a:pt x="889" y="1182"/>
                  </a:lnTo>
                  <a:lnTo>
                    <a:pt x="867" y="1179"/>
                  </a:lnTo>
                  <a:lnTo>
                    <a:pt x="842" y="1176"/>
                  </a:lnTo>
                  <a:lnTo>
                    <a:pt x="815" y="1171"/>
                  </a:lnTo>
                  <a:lnTo>
                    <a:pt x="786" y="1166"/>
                  </a:lnTo>
                  <a:lnTo>
                    <a:pt x="757" y="1162"/>
                  </a:lnTo>
                  <a:lnTo>
                    <a:pt x="732" y="1159"/>
                  </a:lnTo>
                  <a:lnTo>
                    <a:pt x="707" y="1159"/>
                  </a:lnTo>
                  <a:lnTo>
                    <a:pt x="682" y="1162"/>
                  </a:lnTo>
                  <a:lnTo>
                    <a:pt x="657" y="1164"/>
                  </a:lnTo>
                  <a:lnTo>
                    <a:pt x="632" y="1166"/>
                  </a:lnTo>
                  <a:lnTo>
                    <a:pt x="602" y="1169"/>
                  </a:lnTo>
                  <a:lnTo>
                    <a:pt x="568" y="1170"/>
                  </a:lnTo>
                  <a:lnTo>
                    <a:pt x="550" y="1171"/>
                  </a:lnTo>
                  <a:lnTo>
                    <a:pt x="533" y="1175"/>
                  </a:lnTo>
                  <a:lnTo>
                    <a:pt x="515" y="1179"/>
                  </a:lnTo>
                  <a:lnTo>
                    <a:pt x="497" y="1185"/>
                  </a:lnTo>
                  <a:lnTo>
                    <a:pt x="481" y="1191"/>
                  </a:lnTo>
                  <a:lnTo>
                    <a:pt x="465" y="1199"/>
                  </a:lnTo>
                  <a:lnTo>
                    <a:pt x="449" y="1209"/>
                  </a:lnTo>
                  <a:lnTo>
                    <a:pt x="434" y="1219"/>
                  </a:lnTo>
                  <a:lnTo>
                    <a:pt x="419" y="1230"/>
                  </a:lnTo>
                  <a:lnTo>
                    <a:pt x="405" y="1240"/>
                  </a:lnTo>
                  <a:lnTo>
                    <a:pt x="392" y="1253"/>
                  </a:lnTo>
                  <a:lnTo>
                    <a:pt x="379" y="1265"/>
                  </a:lnTo>
                  <a:lnTo>
                    <a:pt x="366" y="1278"/>
                  </a:lnTo>
                  <a:lnTo>
                    <a:pt x="355" y="1291"/>
                  </a:lnTo>
                  <a:lnTo>
                    <a:pt x="345" y="1304"/>
                  </a:lnTo>
                  <a:lnTo>
                    <a:pt x="335" y="1316"/>
                  </a:lnTo>
                  <a:lnTo>
                    <a:pt x="325" y="1329"/>
                  </a:lnTo>
                  <a:lnTo>
                    <a:pt x="314" y="1343"/>
                  </a:lnTo>
                  <a:lnTo>
                    <a:pt x="301" y="1356"/>
                  </a:lnTo>
                  <a:lnTo>
                    <a:pt x="288" y="1369"/>
                  </a:lnTo>
                  <a:lnTo>
                    <a:pt x="261" y="1396"/>
                  </a:lnTo>
                  <a:lnTo>
                    <a:pt x="232" y="1420"/>
                  </a:lnTo>
                  <a:lnTo>
                    <a:pt x="218" y="1431"/>
                  </a:lnTo>
                  <a:lnTo>
                    <a:pt x="202" y="1442"/>
                  </a:lnTo>
                  <a:lnTo>
                    <a:pt x="189" y="1451"/>
                  </a:lnTo>
                  <a:lnTo>
                    <a:pt x="175" y="1459"/>
                  </a:lnTo>
                  <a:lnTo>
                    <a:pt x="162" y="1465"/>
                  </a:lnTo>
                  <a:lnTo>
                    <a:pt x="150" y="1471"/>
                  </a:lnTo>
                  <a:lnTo>
                    <a:pt x="140" y="1475"/>
                  </a:lnTo>
                  <a:lnTo>
                    <a:pt x="130" y="1476"/>
                  </a:lnTo>
                  <a:lnTo>
                    <a:pt x="116" y="1476"/>
                  </a:lnTo>
                  <a:lnTo>
                    <a:pt x="100" y="1475"/>
                  </a:lnTo>
                  <a:lnTo>
                    <a:pt x="82" y="1472"/>
                  </a:lnTo>
                  <a:lnTo>
                    <a:pt x="65" y="1467"/>
                  </a:lnTo>
                  <a:lnTo>
                    <a:pt x="48" y="1463"/>
                  </a:lnTo>
                  <a:lnTo>
                    <a:pt x="30" y="1455"/>
                  </a:lnTo>
                  <a:lnTo>
                    <a:pt x="22" y="1451"/>
                  </a:lnTo>
                  <a:lnTo>
                    <a:pt x="15" y="1446"/>
                  </a:lnTo>
                  <a:lnTo>
                    <a:pt x="7" y="1440"/>
                  </a:lnTo>
                  <a:lnTo>
                    <a:pt x="0" y="1435"/>
                  </a:lnTo>
                  <a:lnTo>
                    <a:pt x="13" y="1445"/>
                  </a:lnTo>
                  <a:lnTo>
                    <a:pt x="27" y="1453"/>
                  </a:lnTo>
                  <a:lnTo>
                    <a:pt x="28" y="1450"/>
                  </a:lnTo>
                  <a:lnTo>
                    <a:pt x="50" y="1413"/>
                  </a:lnTo>
                  <a:lnTo>
                    <a:pt x="72" y="1378"/>
                  </a:lnTo>
                  <a:lnTo>
                    <a:pt x="80" y="1362"/>
                  </a:lnTo>
                  <a:lnTo>
                    <a:pt x="88" y="1346"/>
                  </a:lnTo>
                  <a:lnTo>
                    <a:pt x="95" y="1332"/>
                  </a:lnTo>
                  <a:lnTo>
                    <a:pt x="100" y="1320"/>
                  </a:lnTo>
                  <a:lnTo>
                    <a:pt x="113" y="1286"/>
                  </a:lnTo>
                  <a:lnTo>
                    <a:pt x="126" y="1251"/>
                  </a:lnTo>
                  <a:lnTo>
                    <a:pt x="130" y="1233"/>
                  </a:lnTo>
                  <a:lnTo>
                    <a:pt x="134" y="1216"/>
                  </a:lnTo>
                  <a:lnTo>
                    <a:pt x="134" y="1206"/>
                  </a:lnTo>
                  <a:lnTo>
                    <a:pt x="134" y="1198"/>
                  </a:lnTo>
                  <a:lnTo>
                    <a:pt x="133" y="1189"/>
                  </a:lnTo>
                  <a:lnTo>
                    <a:pt x="130" y="1180"/>
                  </a:lnTo>
                  <a:lnTo>
                    <a:pt x="127" y="1170"/>
                  </a:lnTo>
                  <a:lnTo>
                    <a:pt x="125" y="1159"/>
                  </a:lnTo>
                  <a:lnTo>
                    <a:pt x="121" y="1149"/>
                  </a:lnTo>
                  <a:lnTo>
                    <a:pt x="119" y="1137"/>
                  </a:lnTo>
                  <a:lnTo>
                    <a:pt x="113" y="1111"/>
                  </a:lnTo>
                  <a:lnTo>
                    <a:pt x="105" y="1084"/>
                  </a:lnTo>
                  <a:lnTo>
                    <a:pt x="95" y="1053"/>
                  </a:lnTo>
                  <a:lnTo>
                    <a:pt x="82" y="1020"/>
                  </a:lnTo>
                  <a:lnTo>
                    <a:pt x="80" y="1012"/>
                  </a:lnTo>
                  <a:lnTo>
                    <a:pt x="78" y="1004"/>
                  </a:lnTo>
                  <a:lnTo>
                    <a:pt x="76" y="995"/>
                  </a:lnTo>
                  <a:lnTo>
                    <a:pt x="76" y="986"/>
                  </a:lnTo>
                  <a:lnTo>
                    <a:pt x="76" y="978"/>
                  </a:lnTo>
                  <a:lnTo>
                    <a:pt x="79" y="970"/>
                  </a:lnTo>
                  <a:lnTo>
                    <a:pt x="80" y="962"/>
                  </a:lnTo>
                  <a:lnTo>
                    <a:pt x="83" y="953"/>
                  </a:lnTo>
                  <a:lnTo>
                    <a:pt x="89" y="937"/>
                  </a:lnTo>
                  <a:lnTo>
                    <a:pt x="98" y="922"/>
                  </a:lnTo>
                  <a:lnTo>
                    <a:pt x="106" y="908"/>
                  </a:lnTo>
                  <a:lnTo>
                    <a:pt x="114" y="893"/>
                  </a:lnTo>
                  <a:lnTo>
                    <a:pt x="121" y="883"/>
                  </a:lnTo>
                  <a:lnTo>
                    <a:pt x="126" y="872"/>
                  </a:lnTo>
                  <a:lnTo>
                    <a:pt x="129" y="868"/>
                  </a:lnTo>
                  <a:lnTo>
                    <a:pt x="134" y="863"/>
                  </a:lnTo>
                  <a:lnTo>
                    <a:pt x="139" y="858"/>
                  </a:lnTo>
                  <a:lnTo>
                    <a:pt x="145" y="852"/>
                  </a:lnTo>
                  <a:lnTo>
                    <a:pt x="158" y="844"/>
                  </a:lnTo>
                  <a:lnTo>
                    <a:pt x="173" y="835"/>
                  </a:lnTo>
                  <a:lnTo>
                    <a:pt x="207" y="819"/>
                  </a:lnTo>
                  <a:lnTo>
                    <a:pt x="242" y="805"/>
                  </a:lnTo>
                  <a:lnTo>
                    <a:pt x="254" y="799"/>
                  </a:lnTo>
                  <a:lnTo>
                    <a:pt x="266" y="793"/>
                  </a:lnTo>
                  <a:lnTo>
                    <a:pt x="275" y="786"/>
                  </a:lnTo>
                  <a:lnTo>
                    <a:pt x="285" y="778"/>
                  </a:lnTo>
                  <a:lnTo>
                    <a:pt x="294" y="769"/>
                  </a:lnTo>
                  <a:lnTo>
                    <a:pt x="302" y="759"/>
                  </a:lnTo>
                  <a:lnTo>
                    <a:pt x="309" y="750"/>
                  </a:lnTo>
                  <a:lnTo>
                    <a:pt x="315" y="739"/>
                  </a:lnTo>
                  <a:lnTo>
                    <a:pt x="321" y="728"/>
                  </a:lnTo>
                  <a:lnTo>
                    <a:pt x="327" y="717"/>
                  </a:lnTo>
                  <a:lnTo>
                    <a:pt x="330" y="705"/>
                  </a:lnTo>
                  <a:lnTo>
                    <a:pt x="334" y="694"/>
                  </a:lnTo>
                  <a:lnTo>
                    <a:pt x="337" y="682"/>
                  </a:lnTo>
                  <a:lnTo>
                    <a:pt x="339" y="670"/>
                  </a:lnTo>
                  <a:lnTo>
                    <a:pt x="340" y="658"/>
                  </a:lnTo>
                  <a:lnTo>
                    <a:pt x="341" y="648"/>
                  </a:lnTo>
                  <a:lnTo>
                    <a:pt x="341" y="639"/>
                  </a:lnTo>
                  <a:lnTo>
                    <a:pt x="343" y="631"/>
                  </a:lnTo>
                  <a:lnTo>
                    <a:pt x="347" y="624"/>
                  </a:lnTo>
                  <a:lnTo>
                    <a:pt x="353" y="618"/>
                  </a:lnTo>
                  <a:lnTo>
                    <a:pt x="360" y="612"/>
                  </a:lnTo>
                  <a:lnTo>
                    <a:pt x="368" y="605"/>
                  </a:lnTo>
                  <a:lnTo>
                    <a:pt x="377" y="599"/>
                  </a:lnTo>
                  <a:lnTo>
                    <a:pt x="388" y="594"/>
                  </a:lnTo>
                  <a:lnTo>
                    <a:pt x="400" y="585"/>
                  </a:lnTo>
                  <a:lnTo>
                    <a:pt x="413" y="577"/>
                  </a:lnTo>
                  <a:lnTo>
                    <a:pt x="426" y="568"/>
                  </a:lnTo>
                  <a:lnTo>
                    <a:pt x="439" y="556"/>
                  </a:lnTo>
                  <a:lnTo>
                    <a:pt x="447" y="549"/>
                  </a:lnTo>
                  <a:lnTo>
                    <a:pt x="457" y="541"/>
                  </a:lnTo>
                  <a:lnTo>
                    <a:pt x="469" y="532"/>
                  </a:lnTo>
                  <a:lnTo>
                    <a:pt x="481" y="524"/>
                  </a:lnTo>
                  <a:lnTo>
                    <a:pt x="509" y="509"/>
                  </a:lnTo>
                  <a:lnTo>
                    <a:pt x="539" y="492"/>
                  </a:lnTo>
                  <a:lnTo>
                    <a:pt x="562" y="479"/>
                  </a:lnTo>
                  <a:lnTo>
                    <a:pt x="586" y="466"/>
                  </a:lnTo>
                  <a:lnTo>
                    <a:pt x="608" y="452"/>
                  </a:lnTo>
                  <a:lnTo>
                    <a:pt x="629" y="438"/>
                  </a:lnTo>
                  <a:lnTo>
                    <a:pt x="643" y="430"/>
                  </a:lnTo>
                  <a:lnTo>
                    <a:pt x="656" y="424"/>
                  </a:lnTo>
                  <a:lnTo>
                    <a:pt x="667" y="421"/>
                  </a:lnTo>
                  <a:lnTo>
                    <a:pt x="679" y="419"/>
                  </a:lnTo>
                  <a:lnTo>
                    <a:pt x="689" y="421"/>
                  </a:lnTo>
                  <a:lnTo>
                    <a:pt x="699" y="423"/>
                  </a:lnTo>
                  <a:lnTo>
                    <a:pt x="709" y="425"/>
                  </a:lnTo>
                  <a:lnTo>
                    <a:pt x="720" y="429"/>
                  </a:lnTo>
                  <a:lnTo>
                    <a:pt x="736" y="435"/>
                  </a:lnTo>
                  <a:lnTo>
                    <a:pt x="754" y="439"/>
                  </a:lnTo>
                  <a:lnTo>
                    <a:pt x="763" y="441"/>
                  </a:lnTo>
                  <a:lnTo>
                    <a:pt x="773" y="442"/>
                  </a:lnTo>
                  <a:lnTo>
                    <a:pt x="782" y="441"/>
                  </a:lnTo>
                  <a:lnTo>
                    <a:pt x="790" y="439"/>
                  </a:lnTo>
                  <a:lnTo>
                    <a:pt x="799" y="437"/>
                  </a:lnTo>
                  <a:lnTo>
                    <a:pt x="807" y="434"/>
                  </a:lnTo>
                  <a:lnTo>
                    <a:pt x="815" y="430"/>
                  </a:lnTo>
                  <a:lnTo>
                    <a:pt x="822" y="424"/>
                  </a:lnTo>
                  <a:lnTo>
                    <a:pt x="829" y="419"/>
                  </a:lnTo>
                  <a:lnTo>
                    <a:pt x="835" y="412"/>
                  </a:lnTo>
                  <a:lnTo>
                    <a:pt x="842" y="405"/>
                  </a:lnTo>
                  <a:lnTo>
                    <a:pt x="847" y="397"/>
                  </a:lnTo>
                  <a:lnTo>
                    <a:pt x="853" y="388"/>
                  </a:lnTo>
                  <a:lnTo>
                    <a:pt x="857" y="378"/>
                  </a:lnTo>
                  <a:lnTo>
                    <a:pt x="861" y="368"/>
                  </a:lnTo>
                  <a:lnTo>
                    <a:pt x="864" y="356"/>
                  </a:lnTo>
                  <a:lnTo>
                    <a:pt x="867" y="345"/>
                  </a:lnTo>
                  <a:lnTo>
                    <a:pt x="869" y="332"/>
                  </a:lnTo>
                  <a:lnTo>
                    <a:pt x="871" y="318"/>
                  </a:lnTo>
                  <a:lnTo>
                    <a:pt x="873" y="304"/>
                  </a:lnTo>
                  <a:lnTo>
                    <a:pt x="874" y="271"/>
                  </a:lnTo>
                  <a:lnTo>
                    <a:pt x="873" y="237"/>
                  </a:lnTo>
                  <a:lnTo>
                    <a:pt x="869" y="201"/>
                  </a:lnTo>
                  <a:lnTo>
                    <a:pt x="864" y="165"/>
                  </a:lnTo>
                  <a:lnTo>
                    <a:pt x="861" y="148"/>
                  </a:lnTo>
                  <a:lnTo>
                    <a:pt x="856" y="131"/>
                  </a:lnTo>
                  <a:lnTo>
                    <a:pt x="851" y="115"/>
                  </a:lnTo>
                  <a:lnTo>
                    <a:pt x="847" y="100"/>
                  </a:lnTo>
                  <a:lnTo>
                    <a:pt x="843" y="89"/>
                  </a:lnTo>
                  <a:lnTo>
                    <a:pt x="841" y="80"/>
                  </a:lnTo>
                  <a:lnTo>
                    <a:pt x="839" y="72"/>
                  </a:lnTo>
                  <a:lnTo>
                    <a:pt x="839" y="64"/>
                  </a:lnTo>
                  <a:lnTo>
                    <a:pt x="839" y="57"/>
                  </a:lnTo>
                  <a:lnTo>
                    <a:pt x="840" y="51"/>
                  </a:lnTo>
                  <a:lnTo>
                    <a:pt x="842" y="45"/>
                  </a:lnTo>
                  <a:lnTo>
                    <a:pt x="844" y="41"/>
                  </a:lnTo>
                  <a:lnTo>
                    <a:pt x="848" y="35"/>
                  </a:lnTo>
                  <a:lnTo>
                    <a:pt x="854" y="30"/>
                  </a:lnTo>
                  <a:lnTo>
                    <a:pt x="859" y="25"/>
                  </a:lnTo>
                  <a:lnTo>
                    <a:pt x="866" y="21"/>
                  </a:lnTo>
                  <a:lnTo>
                    <a:pt x="882" y="10"/>
                  </a:lnTo>
                  <a:lnTo>
                    <a:pt x="902" y="0"/>
                  </a:lnTo>
                  <a:lnTo>
                    <a:pt x="904" y="7"/>
                  </a:lnTo>
                  <a:lnTo>
                    <a:pt x="908" y="12"/>
                  </a:lnTo>
                  <a:lnTo>
                    <a:pt x="911" y="18"/>
                  </a:lnTo>
                  <a:lnTo>
                    <a:pt x="916" y="24"/>
                  </a:lnTo>
                  <a:lnTo>
                    <a:pt x="921" y="29"/>
                  </a:lnTo>
                  <a:lnTo>
                    <a:pt x="926" y="35"/>
                  </a:lnTo>
                  <a:lnTo>
                    <a:pt x="931" y="40"/>
                  </a:lnTo>
                  <a:lnTo>
                    <a:pt x="937" y="43"/>
                  </a:lnTo>
                  <a:lnTo>
                    <a:pt x="950" y="50"/>
                  </a:lnTo>
                  <a:lnTo>
                    <a:pt x="966" y="55"/>
                  </a:lnTo>
                  <a:lnTo>
                    <a:pt x="982" y="58"/>
                  </a:lnTo>
                  <a:lnTo>
                    <a:pt x="1000" y="60"/>
                  </a:lnTo>
                  <a:lnTo>
                    <a:pt x="1011" y="60"/>
                  </a:lnTo>
                  <a:lnTo>
                    <a:pt x="1023" y="57"/>
                  </a:lnTo>
                  <a:lnTo>
                    <a:pt x="1034" y="55"/>
                  </a:lnTo>
                  <a:lnTo>
                    <a:pt x="1043" y="52"/>
                  </a:lnTo>
                  <a:lnTo>
                    <a:pt x="1058" y="49"/>
                  </a:lnTo>
                  <a:lnTo>
                    <a:pt x="1068" y="49"/>
                  </a:lnTo>
                  <a:lnTo>
                    <a:pt x="1071" y="50"/>
                  </a:lnTo>
                  <a:lnTo>
                    <a:pt x="1074" y="52"/>
                  </a:lnTo>
                  <a:lnTo>
                    <a:pt x="1076" y="56"/>
                  </a:lnTo>
                  <a:lnTo>
                    <a:pt x="1077" y="61"/>
                  </a:lnTo>
                  <a:lnTo>
                    <a:pt x="1082" y="70"/>
                  </a:lnTo>
                  <a:lnTo>
                    <a:pt x="1087" y="78"/>
                  </a:lnTo>
                  <a:lnTo>
                    <a:pt x="1093" y="87"/>
                  </a:lnTo>
                  <a:lnTo>
                    <a:pt x="1100" y="94"/>
                  </a:lnTo>
                  <a:lnTo>
                    <a:pt x="1114" y="108"/>
                  </a:lnTo>
                  <a:lnTo>
                    <a:pt x="1130" y="121"/>
                  </a:lnTo>
                  <a:lnTo>
                    <a:pt x="1166" y="143"/>
                  </a:lnTo>
                  <a:lnTo>
                    <a:pt x="1201" y="162"/>
                  </a:lnTo>
                  <a:lnTo>
                    <a:pt x="1215" y="170"/>
                  </a:lnTo>
                  <a:lnTo>
                    <a:pt x="1230" y="176"/>
                  </a:lnTo>
                  <a:lnTo>
                    <a:pt x="1245" y="182"/>
                  </a:lnTo>
                  <a:lnTo>
                    <a:pt x="1262" y="185"/>
                  </a:lnTo>
                  <a:lnTo>
                    <a:pt x="1278" y="188"/>
                  </a:lnTo>
                  <a:lnTo>
                    <a:pt x="1294" y="188"/>
                  </a:lnTo>
                  <a:lnTo>
                    <a:pt x="1301" y="187"/>
                  </a:lnTo>
                  <a:lnTo>
                    <a:pt x="1308" y="185"/>
                  </a:lnTo>
                  <a:lnTo>
                    <a:pt x="1315" y="183"/>
                  </a:lnTo>
                  <a:lnTo>
                    <a:pt x="1321" y="180"/>
                  </a:lnTo>
                  <a:lnTo>
                    <a:pt x="1325" y="176"/>
                  </a:lnTo>
                  <a:lnTo>
                    <a:pt x="1330" y="172"/>
                  </a:lnTo>
                  <a:lnTo>
                    <a:pt x="1335" y="168"/>
                  </a:lnTo>
                  <a:lnTo>
                    <a:pt x="1338" y="162"/>
                  </a:lnTo>
                  <a:lnTo>
                    <a:pt x="1341" y="156"/>
                  </a:lnTo>
                  <a:lnTo>
                    <a:pt x="1342" y="150"/>
                  </a:lnTo>
                  <a:lnTo>
                    <a:pt x="1343" y="143"/>
                  </a:lnTo>
                  <a:lnTo>
                    <a:pt x="1344" y="136"/>
                  </a:lnTo>
                  <a:lnTo>
                    <a:pt x="1344" y="132"/>
                  </a:lnTo>
                  <a:lnTo>
                    <a:pt x="1345" y="128"/>
                  </a:lnTo>
                  <a:lnTo>
                    <a:pt x="1347" y="124"/>
                  </a:lnTo>
                  <a:lnTo>
                    <a:pt x="1349" y="122"/>
                  </a:lnTo>
                  <a:lnTo>
                    <a:pt x="1354" y="121"/>
                  </a:lnTo>
                  <a:lnTo>
                    <a:pt x="1358" y="121"/>
                  </a:lnTo>
                  <a:lnTo>
                    <a:pt x="1364" y="122"/>
                  </a:lnTo>
                  <a:lnTo>
                    <a:pt x="1371" y="124"/>
                  </a:lnTo>
                  <a:lnTo>
                    <a:pt x="1378" y="128"/>
                  </a:lnTo>
                  <a:lnTo>
                    <a:pt x="1385" y="132"/>
                  </a:lnTo>
                  <a:lnTo>
                    <a:pt x="1393" y="137"/>
                  </a:lnTo>
                  <a:lnTo>
                    <a:pt x="1400" y="144"/>
                  </a:lnTo>
                  <a:lnTo>
                    <a:pt x="1403" y="148"/>
                  </a:lnTo>
                  <a:lnTo>
                    <a:pt x="1407" y="154"/>
                  </a:lnTo>
                  <a:lnTo>
                    <a:pt x="1409" y="158"/>
                  </a:lnTo>
                  <a:lnTo>
                    <a:pt x="1411" y="164"/>
                  </a:lnTo>
                  <a:lnTo>
                    <a:pt x="1415" y="176"/>
                  </a:lnTo>
                  <a:lnTo>
                    <a:pt x="1418" y="190"/>
                  </a:lnTo>
                  <a:lnTo>
                    <a:pt x="1421" y="201"/>
                  </a:lnTo>
                  <a:lnTo>
                    <a:pt x="1423" y="210"/>
                  </a:lnTo>
                  <a:lnTo>
                    <a:pt x="1427" y="221"/>
                  </a:lnTo>
                  <a:lnTo>
                    <a:pt x="1430" y="231"/>
                  </a:lnTo>
                  <a:lnTo>
                    <a:pt x="1435" y="241"/>
                  </a:lnTo>
                  <a:lnTo>
                    <a:pt x="1442" y="250"/>
                  </a:lnTo>
                  <a:lnTo>
                    <a:pt x="1450" y="258"/>
                  </a:lnTo>
                  <a:lnTo>
                    <a:pt x="1461" y="267"/>
                  </a:lnTo>
                  <a:lnTo>
                    <a:pt x="1475" y="275"/>
                  </a:lnTo>
                  <a:lnTo>
                    <a:pt x="1489" y="282"/>
                  </a:lnTo>
                  <a:lnTo>
                    <a:pt x="1504" y="287"/>
                  </a:lnTo>
                  <a:lnTo>
                    <a:pt x="1520" y="291"/>
                  </a:lnTo>
                  <a:lnTo>
                    <a:pt x="1536" y="295"/>
                  </a:lnTo>
                  <a:lnTo>
                    <a:pt x="1552" y="298"/>
                  </a:lnTo>
                  <a:lnTo>
                    <a:pt x="1570" y="299"/>
                  </a:lnTo>
                  <a:lnTo>
                    <a:pt x="1587" y="301"/>
                  </a:lnTo>
                  <a:lnTo>
                    <a:pt x="1622" y="301"/>
                  </a:lnTo>
                  <a:lnTo>
                    <a:pt x="1656" y="298"/>
                  </a:lnTo>
                  <a:lnTo>
                    <a:pt x="1689" y="295"/>
                  </a:lnTo>
                  <a:lnTo>
                    <a:pt x="1721" y="289"/>
                  </a:lnTo>
                  <a:lnTo>
                    <a:pt x="1735" y="287"/>
                  </a:lnTo>
                  <a:lnTo>
                    <a:pt x="1745" y="285"/>
                  </a:lnTo>
                  <a:lnTo>
                    <a:pt x="1756" y="288"/>
                  </a:lnTo>
                  <a:lnTo>
                    <a:pt x="1769" y="292"/>
                  </a:lnTo>
                  <a:lnTo>
                    <a:pt x="1771" y="294"/>
                  </a:lnTo>
                  <a:lnTo>
                    <a:pt x="1775" y="296"/>
                  </a:lnTo>
                  <a:lnTo>
                    <a:pt x="1777" y="299"/>
                  </a:lnTo>
                  <a:lnTo>
                    <a:pt x="1778" y="303"/>
                  </a:lnTo>
                  <a:lnTo>
                    <a:pt x="1783" y="311"/>
                  </a:lnTo>
                  <a:lnTo>
                    <a:pt x="1787" y="324"/>
                  </a:lnTo>
                  <a:lnTo>
                    <a:pt x="1790" y="335"/>
                  </a:lnTo>
                  <a:lnTo>
                    <a:pt x="1795" y="347"/>
                  </a:lnTo>
                  <a:lnTo>
                    <a:pt x="1799" y="358"/>
                  </a:lnTo>
                  <a:lnTo>
                    <a:pt x="1807" y="371"/>
                  </a:lnTo>
                  <a:lnTo>
                    <a:pt x="1815" y="383"/>
                  </a:lnTo>
                  <a:lnTo>
                    <a:pt x="1825" y="396"/>
                  </a:lnTo>
                  <a:lnTo>
                    <a:pt x="1838" y="409"/>
                  </a:lnTo>
                  <a:lnTo>
                    <a:pt x="1855" y="422"/>
                  </a:lnTo>
                  <a:lnTo>
                    <a:pt x="1867" y="430"/>
                  </a:lnTo>
                  <a:lnTo>
                    <a:pt x="1879" y="437"/>
                  </a:lnTo>
                  <a:lnTo>
                    <a:pt x="1888" y="439"/>
                  </a:lnTo>
                  <a:lnTo>
                    <a:pt x="1895" y="439"/>
                  </a:lnTo>
                  <a:lnTo>
                    <a:pt x="1902" y="439"/>
                  </a:lnTo>
                  <a:lnTo>
                    <a:pt x="1909" y="436"/>
                  </a:lnTo>
                  <a:lnTo>
                    <a:pt x="1912" y="432"/>
                  </a:lnTo>
                  <a:lnTo>
                    <a:pt x="1916" y="429"/>
                  </a:lnTo>
                  <a:lnTo>
                    <a:pt x="1919" y="423"/>
                  </a:lnTo>
                  <a:lnTo>
                    <a:pt x="1921" y="418"/>
                  </a:lnTo>
                  <a:lnTo>
                    <a:pt x="1923" y="405"/>
                  </a:lnTo>
                  <a:lnTo>
                    <a:pt x="1922" y="391"/>
                  </a:lnTo>
                  <a:lnTo>
                    <a:pt x="1918" y="363"/>
                  </a:lnTo>
                  <a:lnTo>
                    <a:pt x="1916" y="338"/>
                  </a:lnTo>
                  <a:lnTo>
                    <a:pt x="1934" y="350"/>
                  </a:lnTo>
                  <a:lnTo>
                    <a:pt x="1951" y="361"/>
                  </a:lnTo>
                  <a:lnTo>
                    <a:pt x="1956" y="363"/>
                  </a:lnTo>
                  <a:lnTo>
                    <a:pt x="1962" y="364"/>
                  </a:lnTo>
                  <a:lnTo>
                    <a:pt x="1966" y="365"/>
                  </a:lnTo>
                  <a:lnTo>
                    <a:pt x="1971" y="365"/>
                  </a:lnTo>
                  <a:lnTo>
                    <a:pt x="1976" y="364"/>
                  </a:lnTo>
                  <a:lnTo>
                    <a:pt x="1981" y="362"/>
                  </a:lnTo>
                  <a:lnTo>
                    <a:pt x="1985" y="359"/>
                  </a:lnTo>
                  <a:lnTo>
                    <a:pt x="1990" y="356"/>
                  </a:lnTo>
                  <a:lnTo>
                    <a:pt x="1995" y="349"/>
                  </a:lnTo>
                  <a:lnTo>
                    <a:pt x="1997" y="343"/>
                  </a:lnTo>
                  <a:lnTo>
                    <a:pt x="1997" y="336"/>
                  </a:lnTo>
                  <a:lnTo>
                    <a:pt x="1997" y="329"/>
                  </a:lnTo>
                  <a:lnTo>
                    <a:pt x="1995" y="321"/>
                  </a:lnTo>
                  <a:lnTo>
                    <a:pt x="1991" y="312"/>
                  </a:lnTo>
                  <a:lnTo>
                    <a:pt x="1986" y="304"/>
                  </a:lnTo>
                  <a:lnTo>
                    <a:pt x="1981" y="296"/>
                  </a:lnTo>
                  <a:lnTo>
                    <a:pt x="1970" y="279"/>
                  </a:lnTo>
                  <a:lnTo>
                    <a:pt x="1958" y="264"/>
                  </a:lnTo>
                  <a:lnTo>
                    <a:pt x="1948" y="249"/>
                  </a:lnTo>
                  <a:lnTo>
                    <a:pt x="1942" y="236"/>
                  </a:lnTo>
                  <a:lnTo>
                    <a:pt x="1951" y="244"/>
                  </a:lnTo>
                  <a:lnTo>
                    <a:pt x="1962" y="255"/>
                  </a:lnTo>
                  <a:lnTo>
                    <a:pt x="1972" y="265"/>
                  </a:lnTo>
                  <a:lnTo>
                    <a:pt x="1982" y="275"/>
                  </a:lnTo>
                  <a:lnTo>
                    <a:pt x="1996" y="291"/>
                  </a:lnTo>
                  <a:lnTo>
                    <a:pt x="2009" y="304"/>
                  </a:lnTo>
                  <a:lnTo>
                    <a:pt x="2015" y="308"/>
                  </a:lnTo>
                  <a:lnTo>
                    <a:pt x="2019" y="310"/>
                  </a:lnTo>
                  <a:lnTo>
                    <a:pt x="2025" y="311"/>
                  </a:lnTo>
                  <a:lnTo>
                    <a:pt x="2031" y="311"/>
                  </a:lnTo>
                  <a:lnTo>
                    <a:pt x="2036" y="310"/>
                  </a:lnTo>
                  <a:lnTo>
                    <a:pt x="2041" y="307"/>
                  </a:lnTo>
                  <a:lnTo>
                    <a:pt x="2044" y="303"/>
                  </a:lnTo>
                  <a:lnTo>
                    <a:pt x="2046" y="297"/>
                  </a:lnTo>
                  <a:lnTo>
                    <a:pt x="2049" y="291"/>
                  </a:lnTo>
                  <a:lnTo>
                    <a:pt x="2049" y="284"/>
                  </a:lnTo>
                  <a:lnTo>
                    <a:pt x="2049" y="277"/>
                  </a:lnTo>
                  <a:lnTo>
                    <a:pt x="2046" y="270"/>
                  </a:lnTo>
                  <a:lnTo>
                    <a:pt x="2042" y="252"/>
                  </a:lnTo>
                  <a:lnTo>
                    <a:pt x="2034" y="234"/>
                  </a:lnTo>
                  <a:lnTo>
                    <a:pt x="2030" y="223"/>
                  </a:lnTo>
                  <a:lnTo>
                    <a:pt x="2025" y="212"/>
                  </a:lnTo>
                  <a:lnTo>
                    <a:pt x="2022" y="201"/>
                  </a:lnTo>
                  <a:lnTo>
                    <a:pt x="2019" y="190"/>
                  </a:lnTo>
                  <a:lnTo>
                    <a:pt x="2030" y="208"/>
                  </a:lnTo>
                  <a:lnTo>
                    <a:pt x="2041" y="227"/>
                  </a:lnTo>
                  <a:lnTo>
                    <a:pt x="2046" y="235"/>
                  </a:lnTo>
                  <a:lnTo>
                    <a:pt x="2052" y="244"/>
                  </a:lnTo>
                  <a:lnTo>
                    <a:pt x="2059" y="252"/>
                  </a:lnTo>
                  <a:lnTo>
                    <a:pt x="2066" y="259"/>
                  </a:lnTo>
                  <a:lnTo>
                    <a:pt x="2070" y="264"/>
                  </a:lnTo>
                  <a:lnTo>
                    <a:pt x="2077" y="269"/>
                  </a:lnTo>
                  <a:lnTo>
                    <a:pt x="2082" y="270"/>
                  </a:lnTo>
                  <a:lnTo>
                    <a:pt x="2086" y="271"/>
                  </a:lnTo>
                  <a:lnTo>
                    <a:pt x="2091" y="271"/>
                  </a:lnTo>
                  <a:lnTo>
                    <a:pt x="2096" y="270"/>
                  </a:lnTo>
                  <a:lnTo>
                    <a:pt x="2101" y="267"/>
                  </a:lnTo>
                  <a:lnTo>
                    <a:pt x="2105" y="263"/>
                  </a:lnTo>
                  <a:lnTo>
                    <a:pt x="2108" y="258"/>
                  </a:lnTo>
                  <a:lnTo>
                    <a:pt x="2109" y="252"/>
                  </a:lnTo>
                  <a:lnTo>
                    <a:pt x="2110" y="239"/>
                  </a:lnTo>
                  <a:lnTo>
                    <a:pt x="2110" y="224"/>
                  </a:lnTo>
                  <a:lnTo>
                    <a:pt x="2110" y="215"/>
                  </a:lnTo>
                  <a:lnTo>
                    <a:pt x="2110" y="204"/>
                  </a:lnTo>
                  <a:lnTo>
                    <a:pt x="2110" y="195"/>
                  </a:lnTo>
                  <a:lnTo>
                    <a:pt x="2112" y="189"/>
                  </a:lnTo>
                  <a:lnTo>
                    <a:pt x="2116" y="187"/>
                  </a:lnTo>
                  <a:lnTo>
                    <a:pt x="2117" y="187"/>
                  </a:lnTo>
                  <a:lnTo>
                    <a:pt x="2121" y="189"/>
                  </a:lnTo>
                  <a:lnTo>
                    <a:pt x="2124" y="194"/>
                  </a:lnTo>
                  <a:lnTo>
                    <a:pt x="2126" y="202"/>
                  </a:lnTo>
                  <a:lnTo>
                    <a:pt x="2128" y="212"/>
                  </a:lnTo>
                  <a:lnTo>
                    <a:pt x="2129" y="231"/>
                  </a:lnTo>
                  <a:lnTo>
                    <a:pt x="2130" y="247"/>
                  </a:lnTo>
                  <a:lnTo>
                    <a:pt x="2131" y="254"/>
                  </a:lnTo>
                  <a:lnTo>
                    <a:pt x="2132" y="261"/>
                  </a:lnTo>
                  <a:lnTo>
                    <a:pt x="2135" y="267"/>
                  </a:lnTo>
                  <a:lnTo>
                    <a:pt x="2138" y="272"/>
                  </a:lnTo>
                  <a:lnTo>
                    <a:pt x="2142" y="278"/>
                  </a:lnTo>
                  <a:lnTo>
                    <a:pt x="2145" y="283"/>
                  </a:lnTo>
                  <a:lnTo>
                    <a:pt x="2150" y="288"/>
                  </a:lnTo>
                  <a:lnTo>
                    <a:pt x="2156" y="292"/>
                  </a:lnTo>
                  <a:lnTo>
                    <a:pt x="2163" y="296"/>
                  </a:lnTo>
                  <a:lnTo>
                    <a:pt x="2170" y="299"/>
                  </a:lnTo>
                  <a:lnTo>
                    <a:pt x="2179" y="303"/>
                  </a:lnTo>
                  <a:lnTo>
                    <a:pt x="2189" y="307"/>
                  </a:lnTo>
                  <a:lnTo>
                    <a:pt x="2199" y="309"/>
                  </a:lnTo>
                  <a:lnTo>
                    <a:pt x="2209" y="308"/>
                  </a:lnTo>
                  <a:lnTo>
                    <a:pt x="2218" y="305"/>
                  </a:lnTo>
                  <a:lnTo>
                    <a:pt x="2225" y="302"/>
                  </a:lnTo>
                  <a:lnTo>
                    <a:pt x="2232" y="296"/>
                  </a:lnTo>
                  <a:lnTo>
                    <a:pt x="2238" y="289"/>
                  </a:lnTo>
                  <a:lnTo>
                    <a:pt x="2243" y="282"/>
                  </a:lnTo>
                  <a:lnTo>
                    <a:pt x="2248" y="274"/>
                  </a:lnTo>
                  <a:lnTo>
                    <a:pt x="2256" y="256"/>
                  </a:lnTo>
                  <a:lnTo>
                    <a:pt x="2264" y="239"/>
                  </a:lnTo>
                  <a:lnTo>
                    <a:pt x="2268" y="232"/>
                  </a:lnTo>
                  <a:lnTo>
                    <a:pt x="2271" y="227"/>
                  </a:lnTo>
                  <a:lnTo>
                    <a:pt x="2276" y="222"/>
                  </a:lnTo>
                  <a:lnTo>
                    <a:pt x="2279" y="219"/>
                  </a:lnTo>
                  <a:lnTo>
                    <a:pt x="2284" y="218"/>
                  </a:lnTo>
                  <a:lnTo>
                    <a:pt x="2288" y="218"/>
                  </a:lnTo>
                  <a:lnTo>
                    <a:pt x="2291" y="218"/>
                  </a:lnTo>
                  <a:lnTo>
                    <a:pt x="2296" y="221"/>
                  </a:lnTo>
                  <a:lnTo>
                    <a:pt x="2304" y="228"/>
                  </a:lnTo>
                  <a:lnTo>
                    <a:pt x="2316" y="238"/>
                  </a:lnTo>
                  <a:lnTo>
                    <a:pt x="2324" y="247"/>
                  </a:lnTo>
                  <a:lnTo>
                    <a:pt x="2335" y="255"/>
                  </a:lnTo>
                  <a:lnTo>
                    <a:pt x="2345" y="262"/>
                  </a:lnTo>
                  <a:lnTo>
                    <a:pt x="2357" y="269"/>
                  </a:lnTo>
                  <a:lnTo>
                    <a:pt x="2365" y="271"/>
                  </a:lnTo>
                  <a:lnTo>
                    <a:pt x="2373" y="274"/>
                  </a:lnTo>
                  <a:lnTo>
                    <a:pt x="2382" y="274"/>
                  </a:lnTo>
                  <a:lnTo>
                    <a:pt x="2390" y="274"/>
                  </a:lnTo>
                  <a:lnTo>
                    <a:pt x="2398" y="272"/>
                  </a:lnTo>
                  <a:lnTo>
                    <a:pt x="2406" y="271"/>
                  </a:lnTo>
                  <a:lnTo>
                    <a:pt x="2415" y="268"/>
                  </a:lnTo>
                  <a:lnTo>
                    <a:pt x="2423" y="265"/>
                  </a:lnTo>
                  <a:lnTo>
                    <a:pt x="2439" y="256"/>
                  </a:lnTo>
                  <a:lnTo>
                    <a:pt x="2453" y="247"/>
                  </a:lnTo>
                  <a:lnTo>
                    <a:pt x="2468" y="236"/>
                  </a:lnTo>
                  <a:lnTo>
                    <a:pt x="2479" y="224"/>
                  </a:lnTo>
                  <a:lnTo>
                    <a:pt x="2480" y="223"/>
                  </a:lnTo>
                  <a:lnTo>
                    <a:pt x="2482" y="223"/>
                  </a:lnTo>
                  <a:lnTo>
                    <a:pt x="2490" y="228"/>
                  </a:lnTo>
                  <a:lnTo>
                    <a:pt x="2500" y="236"/>
                  </a:lnTo>
                  <a:lnTo>
                    <a:pt x="2511" y="245"/>
                  </a:lnTo>
                  <a:lnTo>
                    <a:pt x="2524" y="256"/>
                  </a:lnTo>
                  <a:lnTo>
                    <a:pt x="2531" y="259"/>
                  </a:lnTo>
                  <a:lnTo>
                    <a:pt x="2539" y="263"/>
                  </a:lnTo>
                  <a:lnTo>
                    <a:pt x="2548" y="267"/>
                  </a:lnTo>
                  <a:lnTo>
                    <a:pt x="2556" y="269"/>
                  </a:lnTo>
                  <a:lnTo>
                    <a:pt x="2565" y="270"/>
                  </a:lnTo>
                  <a:lnTo>
                    <a:pt x="2575" y="269"/>
                  </a:lnTo>
                  <a:lnTo>
                    <a:pt x="2583" y="267"/>
                  </a:lnTo>
                  <a:lnTo>
                    <a:pt x="2589" y="263"/>
                  </a:lnTo>
                  <a:lnTo>
                    <a:pt x="2593" y="258"/>
                  </a:lnTo>
                  <a:lnTo>
                    <a:pt x="2597" y="252"/>
                  </a:lnTo>
                  <a:lnTo>
                    <a:pt x="2599" y="247"/>
                  </a:lnTo>
                  <a:lnTo>
                    <a:pt x="2600" y="241"/>
                  </a:lnTo>
                  <a:lnTo>
                    <a:pt x="2603" y="228"/>
                  </a:lnTo>
                  <a:lnTo>
                    <a:pt x="2603" y="215"/>
                  </a:lnTo>
                  <a:lnTo>
                    <a:pt x="2602" y="209"/>
                  </a:lnTo>
                  <a:lnTo>
                    <a:pt x="2603" y="201"/>
                  </a:lnTo>
                  <a:lnTo>
                    <a:pt x="2603" y="197"/>
                  </a:lnTo>
                  <a:lnTo>
                    <a:pt x="2604" y="192"/>
                  </a:lnTo>
                  <a:lnTo>
                    <a:pt x="2605" y="190"/>
                  </a:lnTo>
                  <a:lnTo>
                    <a:pt x="2606" y="189"/>
                  </a:lnTo>
                  <a:lnTo>
                    <a:pt x="2610" y="190"/>
                  </a:lnTo>
                  <a:lnTo>
                    <a:pt x="2615" y="192"/>
                  </a:lnTo>
                  <a:lnTo>
                    <a:pt x="2618" y="195"/>
                  </a:lnTo>
                  <a:lnTo>
                    <a:pt x="2623" y="198"/>
                  </a:lnTo>
                  <a:lnTo>
                    <a:pt x="2633" y="208"/>
                  </a:lnTo>
                  <a:lnTo>
                    <a:pt x="2642" y="216"/>
                  </a:lnTo>
                  <a:lnTo>
                    <a:pt x="2639" y="224"/>
                  </a:lnTo>
                  <a:lnTo>
                    <a:pt x="2639" y="234"/>
                  </a:lnTo>
                  <a:lnTo>
                    <a:pt x="2640" y="242"/>
                  </a:lnTo>
                  <a:lnTo>
                    <a:pt x="2644" y="250"/>
                  </a:lnTo>
                  <a:lnTo>
                    <a:pt x="2649" y="257"/>
                  </a:lnTo>
                  <a:lnTo>
                    <a:pt x="2656" y="263"/>
                  </a:lnTo>
                  <a:lnTo>
                    <a:pt x="2659" y="265"/>
                  </a:lnTo>
                  <a:lnTo>
                    <a:pt x="2664" y="267"/>
                  </a:lnTo>
                  <a:lnTo>
                    <a:pt x="2669" y="268"/>
                  </a:lnTo>
                  <a:lnTo>
                    <a:pt x="2675" y="268"/>
                  </a:lnTo>
                  <a:lnTo>
                    <a:pt x="2742" y="279"/>
                  </a:lnTo>
                  <a:lnTo>
                    <a:pt x="2755" y="311"/>
                  </a:lnTo>
                  <a:lnTo>
                    <a:pt x="2755" y="319"/>
                  </a:lnTo>
                  <a:lnTo>
                    <a:pt x="2756" y="327"/>
                  </a:lnTo>
                  <a:lnTo>
                    <a:pt x="2757" y="332"/>
                  </a:lnTo>
                  <a:lnTo>
                    <a:pt x="2759" y="338"/>
                  </a:lnTo>
                  <a:lnTo>
                    <a:pt x="2763" y="344"/>
                  </a:lnTo>
                  <a:lnTo>
                    <a:pt x="2767" y="349"/>
                  </a:lnTo>
                  <a:lnTo>
                    <a:pt x="2773" y="354"/>
                  </a:lnTo>
                  <a:lnTo>
                    <a:pt x="2780" y="357"/>
                  </a:lnTo>
                  <a:lnTo>
                    <a:pt x="2779" y="381"/>
                  </a:lnTo>
                  <a:lnTo>
                    <a:pt x="2778" y="408"/>
                  </a:lnTo>
                  <a:lnTo>
                    <a:pt x="2779" y="422"/>
                  </a:lnTo>
                  <a:lnTo>
                    <a:pt x="2782" y="434"/>
                  </a:lnTo>
                  <a:lnTo>
                    <a:pt x="2784" y="439"/>
                  </a:lnTo>
                  <a:lnTo>
                    <a:pt x="2786" y="444"/>
                  </a:lnTo>
                  <a:lnTo>
                    <a:pt x="2790" y="449"/>
                  </a:lnTo>
                  <a:lnTo>
                    <a:pt x="2793" y="454"/>
                  </a:lnTo>
                  <a:lnTo>
                    <a:pt x="2793" y="461"/>
                  </a:lnTo>
                  <a:lnTo>
                    <a:pt x="2795" y="469"/>
                  </a:lnTo>
                  <a:lnTo>
                    <a:pt x="2797" y="476"/>
                  </a:lnTo>
                  <a:lnTo>
                    <a:pt x="2799" y="482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Google Shape;95;p1">
              <a:extLst>
                <a:ext uri="{FF2B5EF4-FFF2-40B4-BE49-F238E27FC236}">
                  <a16:creationId xmlns:a16="http://schemas.microsoft.com/office/drawing/2014/main" id="{45982D89-C0FC-5DA2-4A4A-62310AF06686}"/>
                </a:ext>
              </a:extLst>
            </p:cNvPr>
            <p:cNvSpPr/>
            <p:nvPr/>
          </p:nvSpPr>
          <p:spPr>
            <a:xfrm>
              <a:off x="6720805" y="5727593"/>
              <a:ext cx="2189296" cy="1382044"/>
            </a:xfrm>
            <a:custGeom>
              <a:avLst/>
              <a:gdLst/>
              <a:ahLst/>
              <a:cxnLst/>
              <a:rect l="l" t="t" r="r" b="b"/>
              <a:pathLst>
                <a:path w="4660" h="2944" extrusionOk="0">
                  <a:moveTo>
                    <a:pt x="1293" y="31"/>
                  </a:moveTo>
                  <a:lnTo>
                    <a:pt x="1292" y="40"/>
                  </a:lnTo>
                  <a:lnTo>
                    <a:pt x="1292" y="49"/>
                  </a:lnTo>
                  <a:lnTo>
                    <a:pt x="1292" y="58"/>
                  </a:lnTo>
                  <a:lnTo>
                    <a:pt x="1292" y="66"/>
                  </a:lnTo>
                  <a:lnTo>
                    <a:pt x="1293" y="72"/>
                  </a:lnTo>
                  <a:lnTo>
                    <a:pt x="1294" y="78"/>
                  </a:lnTo>
                  <a:lnTo>
                    <a:pt x="1298" y="83"/>
                  </a:lnTo>
                  <a:lnTo>
                    <a:pt x="1300" y="88"/>
                  </a:lnTo>
                  <a:lnTo>
                    <a:pt x="1308" y="99"/>
                  </a:lnTo>
                  <a:lnTo>
                    <a:pt x="1318" y="108"/>
                  </a:lnTo>
                  <a:lnTo>
                    <a:pt x="1340" y="125"/>
                  </a:lnTo>
                  <a:lnTo>
                    <a:pt x="1359" y="142"/>
                  </a:lnTo>
                  <a:lnTo>
                    <a:pt x="1364" y="146"/>
                  </a:lnTo>
                  <a:lnTo>
                    <a:pt x="1368" y="149"/>
                  </a:lnTo>
                  <a:lnTo>
                    <a:pt x="1373" y="151"/>
                  </a:lnTo>
                  <a:lnTo>
                    <a:pt x="1377" y="151"/>
                  </a:lnTo>
                  <a:lnTo>
                    <a:pt x="1381" y="151"/>
                  </a:lnTo>
                  <a:lnTo>
                    <a:pt x="1386" y="148"/>
                  </a:lnTo>
                  <a:lnTo>
                    <a:pt x="1389" y="146"/>
                  </a:lnTo>
                  <a:lnTo>
                    <a:pt x="1394" y="143"/>
                  </a:lnTo>
                  <a:lnTo>
                    <a:pt x="1402" y="135"/>
                  </a:lnTo>
                  <a:lnTo>
                    <a:pt x="1409" y="125"/>
                  </a:lnTo>
                  <a:lnTo>
                    <a:pt x="1417" y="114"/>
                  </a:lnTo>
                  <a:lnTo>
                    <a:pt x="1422" y="102"/>
                  </a:lnTo>
                  <a:lnTo>
                    <a:pt x="1425" y="98"/>
                  </a:lnTo>
                  <a:lnTo>
                    <a:pt x="1428" y="94"/>
                  </a:lnTo>
                  <a:lnTo>
                    <a:pt x="1431" y="93"/>
                  </a:lnTo>
                  <a:lnTo>
                    <a:pt x="1434" y="93"/>
                  </a:lnTo>
                  <a:lnTo>
                    <a:pt x="1438" y="94"/>
                  </a:lnTo>
                  <a:lnTo>
                    <a:pt x="1441" y="98"/>
                  </a:lnTo>
                  <a:lnTo>
                    <a:pt x="1445" y="101"/>
                  </a:lnTo>
                  <a:lnTo>
                    <a:pt x="1447" y="106"/>
                  </a:lnTo>
                  <a:lnTo>
                    <a:pt x="1453" y="116"/>
                  </a:lnTo>
                  <a:lnTo>
                    <a:pt x="1458" y="129"/>
                  </a:lnTo>
                  <a:lnTo>
                    <a:pt x="1461" y="141"/>
                  </a:lnTo>
                  <a:lnTo>
                    <a:pt x="1462" y="152"/>
                  </a:lnTo>
                  <a:lnTo>
                    <a:pt x="1464" y="161"/>
                  </a:lnTo>
                  <a:lnTo>
                    <a:pt x="1467" y="172"/>
                  </a:lnTo>
                  <a:lnTo>
                    <a:pt x="1471" y="183"/>
                  </a:lnTo>
                  <a:lnTo>
                    <a:pt x="1475" y="195"/>
                  </a:lnTo>
                  <a:lnTo>
                    <a:pt x="1480" y="208"/>
                  </a:lnTo>
                  <a:lnTo>
                    <a:pt x="1484" y="221"/>
                  </a:lnTo>
                  <a:lnTo>
                    <a:pt x="1486" y="234"/>
                  </a:lnTo>
                  <a:lnTo>
                    <a:pt x="1487" y="248"/>
                  </a:lnTo>
                  <a:lnTo>
                    <a:pt x="1488" y="254"/>
                  </a:lnTo>
                  <a:lnTo>
                    <a:pt x="1489" y="260"/>
                  </a:lnTo>
                  <a:lnTo>
                    <a:pt x="1492" y="263"/>
                  </a:lnTo>
                  <a:lnTo>
                    <a:pt x="1494" y="268"/>
                  </a:lnTo>
                  <a:lnTo>
                    <a:pt x="1498" y="270"/>
                  </a:lnTo>
                  <a:lnTo>
                    <a:pt x="1502" y="273"/>
                  </a:lnTo>
                  <a:lnTo>
                    <a:pt x="1507" y="275"/>
                  </a:lnTo>
                  <a:lnTo>
                    <a:pt x="1512" y="276"/>
                  </a:lnTo>
                  <a:lnTo>
                    <a:pt x="1535" y="280"/>
                  </a:lnTo>
                  <a:lnTo>
                    <a:pt x="1559" y="281"/>
                  </a:lnTo>
                  <a:lnTo>
                    <a:pt x="1565" y="282"/>
                  </a:lnTo>
                  <a:lnTo>
                    <a:pt x="1569" y="285"/>
                  </a:lnTo>
                  <a:lnTo>
                    <a:pt x="1574" y="288"/>
                  </a:lnTo>
                  <a:lnTo>
                    <a:pt x="1579" y="290"/>
                  </a:lnTo>
                  <a:lnTo>
                    <a:pt x="1586" y="298"/>
                  </a:lnTo>
                  <a:lnTo>
                    <a:pt x="1593" y="305"/>
                  </a:lnTo>
                  <a:lnTo>
                    <a:pt x="1599" y="310"/>
                  </a:lnTo>
                  <a:lnTo>
                    <a:pt x="1604" y="313"/>
                  </a:lnTo>
                  <a:lnTo>
                    <a:pt x="1606" y="314"/>
                  </a:lnTo>
                  <a:lnTo>
                    <a:pt x="1608" y="313"/>
                  </a:lnTo>
                  <a:lnTo>
                    <a:pt x="1611" y="310"/>
                  </a:lnTo>
                  <a:lnTo>
                    <a:pt x="1613" y="306"/>
                  </a:lnTo>
                  <a:lnTo>
                    <a:pt x="1615" y="301"/>
                  </a:lnTo>
                  <a:lnTo>
                    <a:pt x="1615" y="296"/>
                  </a:lnTo>
                  <a:lnTo>
                    <a:pt x="1616" y="292"/>
                  </a:lnTo>
                  <a:lnTo>
                    <a:pt x="1616" y="287"/>
                  </a:lnTo>
                  <a:lnTo>
                    <a:pt x="1614" y="276"/>
                  </a:lnTo>
                  <a:lnTo>
                    <a:pt x="1612" y="266"/>
                  </a:lnTo>
                  <a:lnTo>
                    <a:pt x="1606" y="255"/>
                  </a:lnTo>
                  <a:lnTo>
                    <a:pt x="1600" y="245"/>
                  </a:lnTo>
                  <a:lnTo>
                    <a:pt x="1593" y="235"/>
                  </a:lnTo>
                  <a:lnTo>
                    <a:pt x="1586" y="226"/>
                  </a:lnTo>
                  <a:lnTo>
                    <a:pt x="1582" y="221"/>
                  </a:lnTo>
                  <a:lnTo>
                    <a:pt x="1581" y="216"/>
                  </a:lnTo>
                  <a:lnTo>
                    <a:pt x="1580" y="213"/>
                  </a:lnTo>
                  <a:lnTo>
                    <a:pt x="1580" y="209"/>
                  </a:lnTo>
                  <a:lnTo>
                    <a:pt x="1581" y="207"/>
                  </a:lnTo>
                  <a:lnTo>
                    <a:pt x="1584" y="203"/>
                  </a:lnTo>
                  <a:lnTo>
                    <a:pt x="1586" y="201"/>
                  </a:lnTo>
                  <a:lnTo>
                    <a:pt x="1589" y="200"/>
                  </a:lnTo>
                  <a:lnTo>
                    <a:pt x="1600" y="198"/>
                  </a:lnTo>
                  <a:lnTo>
                    <a:pt x="1613" y="196"/>
                  </a:lnTo>
                  <a:lnTo>
                    <a:pt x="1627" y="198"/>
                  </a:lnTo>
                  <a:lnTo>
                    <a:pt x="1645" y="201"/>
                  </a:lnTo>
                  <a:lnTo>
                    <a:pt x="1653" y="203"/>
                  </a:lnTo>
                  <a:lnTo>
                    <a:pt x="1661" y="207"/>
                  </a:lnTo>
                  <a:lnTo>
                    <a:pt x="1669" y="210"/>
                  </a:lnTo>
                  <a:lnTo>
                    <a:pt x="1678" y="215"/>
                  </a:lnTo>
                  <a:lnTo>
                    <a:pt x="1693" y="227"/>
                  </a:lnTo>
                  <a:lnTo>
                    <a:pt x="1708" y="239"/>
                  </a:lnTo>
                  <a:lnTo>
                    <a:pt x="1722" y="252"/>
                  </a:lnTo>
                  <a:lnTo>
                    <a:pt x="1738" y="265"/>
                  </a:lnTo>
                  <a:lnTo>
                    <a:pt x="1752" y="276"/>
                  </a:lnTo>
                  <a:lnTo>
                    <a:pt x="1766" y="286"/>
                  </a:lnTo>
                  <a:lnTo>
                    <a:pt x="1780" y="293"/>
                  </a:lnTo>
                  <a:lnTo>
                    <a:pt x="1793" y="299"/>
                  </a:lnTo>
                  <a:lnTo>
                    <a:pt x="1806" y="302"/>
                  </a:lnTo>
                  <a:lnTo>
                    <a:pt x="1816" y="306"/>
                  </a:lnTo>
                  <a:lnTo>
                    <a:pt x="1821" y="308"/>
                  </a:lnTo>
                  <a:lnTo>
                    <a:pt x="1826" y="310"/>
                  </a:lnTo>
                  <a:lnTo>
                    <a:pt x="1829" y="313"/>
                  </a:lnTo>
                  <a:lnTo>
                    <a:pt x="1832" y="315"/>
                  </a:lnTo>
                  <a:lnTo>
                    <a:pt x="1833" y="319"/>
                  </a:lnTo>
                  <a:lnTo>
                    <a:pt x="1834" y="323"/>
                  </a:lnTo>
                  <a:lnTo>
                    <a:pt x="1834" y="328"/>
                  </a:lnTo>
                  <a:lnTo>
                    <a:pt x="1833" y="333"/>
                  </a:lnTo>
                  <a:lnTo>
                    <a:pt x="1831" y="339"/>
                  </a:lnTo>
                  <a:lnTo>
                    <a:pt x="1828" y="345"/>
                  </a:lnTo>
                  <a:lnTo>
                    <a:pt x="1825" y="349"/>
                  </a:lnTo>
                  <a:lnTo>
                    <a:pt x="1821" y="355"/>
                  </a:lnTo>
                  <a:lnTo>
                    <a:pt x="1812" y="365"/>
                  </a:lnTo>
                  <a:lnTo>
                    <a:pt x="1803" y="375"/>
                  </a:lnTo>
                  <a:lnTo>
                    <a:pt x="1800" y="380"/>
                  </a:lnTo>
                  <a:lnTo>
                    <a:pt x="1798" y="385"/>
                  </a:lnTo>
                  <a:lnTo>
                    <a:pt x="1794" y="389"/>
                  </a:lnTo>
                  <a:lnTo>
                    <a:pt x="1793" y="394"/>
                  </a:lnTo>
                  <a:lnTo>
                    <a:pt x="1792" y="400"/>
                  </a:lnTo>
                  <a:lnTo>
                    <a:pt x="1792" y="405"/>
                  </a:lnTo>
                  <a:lnTo>
                    <a:pt x="1794" y="410"/>
                  </a:lnTo>
                  <a:lnTo>
                    <a:pt x="1796" y="416"/>
                  </a:lnTo>
                  <a:lnTo>
                    <a:pt x="1801" y="421"/>
                  </a:lnTo>
                  <a:lnTo>
                    <a:pt x="1806" y="426"/>
                  </a:lnTo>
                  <a:lnTo>
                    <a:pt x="1811" y="428"/>
                  </a:lnTo>
                  <a:lnTo>
                    <a:pt x="1815" y="430"/>
                  </a:lnTo>
                  <a:lnTo>
                    <a:pt x="1820" y="432"/>
                  </a:lnTo>
                  <a:lnTo>
                    <a:pt x="1826" y="432"/>
                  </a:lnTo>
                  <a:lnTo>
                    <a:pt x="1831" y="430"/>
                  </a:lnTo>
                  <a:lnTo>
                    <a:pt x="1836" y="429"/>
                  </a:lnTo>
                  <a:lnTo>
                    <a:pt x="1841" y="427"/>
                  </a:lnTo>
                  <a:lnTo>
                    <a:pt x="1846" y="423"/>
                  </a:lnTo>
                  <a:lnTo>
                    <a:pt x="1851" y="420"/>
                  </a:lnTo>
                  <a:lnTo>
                    <a:pt x="1854" y="416"/>
                  </a:lnTo>
                  <a:lnTo>
                    <a:pt x="1856" y="410"/>
                  </a:lnTo>
                  <a:lnTo>
                    <a:pt x="1860" y="406"/>
                  </a:lnTo>
                  <a:lnTo>
                    <a:pt x="1861" y="400"/>
                  </a:lnTo>
                  <a:lnTo>
                    <a:pt x="1862" y="394"/>
                  </a:lnTo>
                  <a:lnTo>
                    <a:pt x="1863" y="381"/>
                  </a:lnTo>
                  <a:lnTo>
                    <a:pt x="1867" y="368"/>
                  </a:lnTo>
                  <a:lnTo>
                    <a:pt x="1873" y="356"/>
                  </a:lnTo>
                  <a:lnTo>
                    <a:pt x="1880" y="346"/>
                  </a:lnTo>
                  <a:lnTo>
                    <a:pt x="1883" y="341"/>
                  </a:lnTo>
                  <a:lnTo>
                    <a:pt x="1888" y="338"/>
                  </a:lnTo>
                  <a:lnTo>
                    <a:pt x="1894" y="334"/>
                  </a:lnTo>
                  <a:lnTo>
                    <a:pt x="1899" y="332"/>
                  </a:lnTo>
                  <a:lnTo>
                    <a:pt x="1906" y="329"/>
                  </a:lnTo>
                  <a:lnTo>
                    <a:pt x="1912" y="328"/>
                  </a:lnTo>
                  <a:lnTo>
                    <a:pt x="1919" y="328"/>
                  </a:lnTo>
                  <a:lnTo>
                    <a:pt x="1927" y="328"/>
                  </a:lnTo>
                  <a:lnTo>
                    <a:pt x="1954" y="333"/>
                  </a:lnTo>
                  <a:lnTo>
                    <a:pt x="1973" y="336"/>
                  </a:lnTo>
                  <a:lnTo>
                    <a:pt x="1981" y="336"/>
                  </a:lnTo>
                  <a:lnTo>
                    <a:pt x="1989" y="335"/>
                  </a:lnTo>
                  <a:lnTo>
                    <a:pt x="1999" y="333"/>
                  </a:lnTo>
                  <a:lnTo>
                    <a:pt x="2008" y="328"/>
                  </a:lnTo>
                  <a:lnTo>
                    <a:pt x="2018" y="325"/>
                  </a:lnTo>
                  <a:lnTo>
                    <a:pt x="2028" y="322"/>
                  </a:lnTo>
                  <a:lnTo>
                    <a:pt x="2039" y="322"/>
                  </a:lnTo>
                  <a:lnTo>
                    <a:pt x="2049" y="325"/>
                  </a:lnTo>
                  <a:lnTo>
                    <a:pt x="2059" y="328"/>
                  </a:lnTo>
                  <a:lnTo>
                    <a:pt x="2068" y="334"/>
                  </a:lnTo>
                  <a:lnTo>
                    <a:pt x="2078" y="342"/>
                  </a:lnTo>
                  <a:lnTo>
                    <a:pt x="2086" y="350"/>
                  </a:lnTo>
                  <a:lnTo>
                    <a:pt x="2090" y="356"/>
                  </a:lnTo>
                  <a:lnTo>
                    <a:pt x="2093" y="362"/>
                  </a:lnTo>
                  <a:lnTo>
                    <a:pt x="2095" y="368"/>
                  </a:lnTo>
                  <a:lnTo>
                    <a:pt x="2096" y="374"/>
                  </a:lnTo>
                  <a:lnTo>
                    <a:pt x="2096" y="380"/>
                  </a:lnTo>
                  <a:lnTo>
                    <a:pt x="2096" y="387"/>
                  </a:lnTo>
                  <a:lnTo>
                    <a:pt x="2095" y="393"/>
                  </a:lnTo>
                  <a:lnTo>
                    <a:pt x="2094" y="400"/>
                  </a:lnTo>
                  <a:lnTo>
                    <a:pt x="2089" y="413"/>
                  </a:lnTo>
                  <a:lnTo>
                    <a:pt x="2083" y="426"/>
                  </a:lnTo>
                  <a:lnTo>
                    <a:pt x="2076" y="439"/>
                  </a:lnTo>
                  <a:lnTo>
                    <a:pt x="2068" y="449"/>
                  </a:lnTo>
                  <a:lnTo>
                    <a:pt x="2065" y="455"/>
                  </a:lnTo>
                  <a:lnTo>
                    <a:pt x="2061" y="461"/>
                  </a:lnTo>
                  <a:lnTo>
                    <a:pt x="2059" y="467"/>
                  </a:lnTo>
                  <a:lnTo>
                    <a:pt x="2058" y="474"/>
                  </a:lnTo>
                  <a:lnTo>
                    <a:pt x="2058" y="480"/>
                  </a:lnTo>
                  <a:lnTo>
                    <a:pt x="2058" y="486"/>
                  </a:lnTo>
                  <a:lnTo>
                    <a:pt x="2058" y="492"/>
                  </a:lnTo>
                  <a:lnTo>
                    <a:pt x="2059" y="497"/>
                  </a:lnTo>
                  <a:lnTo>
                    <a:pt x="2061" y="503"/>
                  </a:lnTo>
                  <a:lnTo>
                    <a:pt x="2065" y="508"/>
                  </a:lnTo>
                  <a:lnTo>
                    <a:pt x="2068" y="513"/>
                  </a:lnTo>
                  <a:lnTo>
                    <a:pt x="2072" y="516"/>
                  </a:lnTo>
                  <a:lnTo>
                    <a:pt x="2076" y="520"/>
                  </a:lnTo>
                  <a:lnTo>
                    <a:pt x="2082" y="522"/>
                  </a:lnTo>
                  <a:lnTo>
                    <a:pt x="2088" y="523"/>
                  </a:lnTo>
                  <a:lnTo>
                    <a:pt x="2095" y="523"/>
                  </a:lnTo>
                  <a:lnTo>
                    <a:pt x="2102" y="523"/>
                  </a:lnTo>
                  <a:lnTo>
                    <a:pt x="2107" y="521"/>
                  </a:lnTo>
                  <a:lnTo>
                    <a:pt x="2112" y="516"/>
                  </a:lnTo>
                  <a:lnTo>
                    <a:pt x="2116" y="512"/>
                  </a:lnTo>
                  <a:lnTo>
                    <a:pt x="2119" y="506"/>
                  </a:lnTo>
                  <a:lnTo>
                    <a:pt x="2122" y="500"/>
                  </a:lnTo>
                  <a:lnTo>
                    <a:pt x="2123" y="492"/>
                  </a:lnTo>
                  <a:lnTo>
                    <a:pt x="2126" y="485"/>
                  </a:lnTo>
                  <a:lnTo>
                    <a:pt x="2129" y="468"/>
                  </a:lnTo>
                  <a:lnTo>
                    <a:pt x="2133" y="453"/>
                  </a:lnTo>
                  <a:lnTo>
                    <a:pt x="2135" y="446"/>
                  </a:lnTo>
                  <a:lnTo>
                    <a:pt x="2138" y="440"/>
                  </a:lnTo>
                  <a:lnTo>
                    <a:pt x="2141" y="434"/>
                  </a:lnTo>
                  <a:lnTo>
                    <a:pt x="2145" y="429"/>
                  </a:lnTo>
                  <a:lnTo>
                    <a:pt x="2148" y="427"/>
                  </a:lnTo>
                  <a:lnTo>
                    <a:pt x="2152" y="426"/>
                  </a:lnTo>
                  <a:lnTo>
                    <a:pt x="2154" y="427"/>
                  </a:lnTo>
                  <a:lnTo>
                    <a:pt x="2156" y="429"/>
                  </a:lnTo>
                  <a:lnTo>
                    <a:pt x="2160" y="437"/>
                  </a:lnTo>
                  <a:lnTo>
                    <a:pt x="2162" y="449"/>
                  </a:lnTo>
                  <a:lnTo>
                    <a:pt x="2163" y="465"/>
                  </a:lnTo>
                  <a:lnTo>
                    <a:pt x="2166" y="481"/>
                  </a:lnTo>
                  <a:lnTo>
                    <a:pt x="2169" y="496"/>
                  </a:lnTo>
                  <a:lnTo>
                    <a:pt x="2174" y="510"/>
                  </a:lnTo>
                  <a:lnTo>
                    <a:pt x="2178" y="515"/>
                  </a:lnTo>
                  <a:lnTo>
                    <a:pt x="2181" y="519"/>
                  </a:lnTo>
                  <a:lnTo>
                    <a:pt x="2186" y="520"/>
                  </a:lnTo>
                  <a:lnTo>
                    <a:pt x="2190" y="519"/>
                  </a:lnTo>
                  <a:lnTo>
                    <a:pt x="2195" y="516"/>
                  </a:lnTo>
                  <a:lnTo>
                    <a:pt x="2201" y="513"/>
                  </a:lnTo>
                  <a:lnTo>
                    <a:pt x="2207" y="508"/>
                  </a:lnTo>
                  <a:lnTo>
                    <a:pt x="2214" y="502"/>
                  </a:lnTo>
                  <a:lnTo>
                    <a:pt x="2240" y="474"/>
                  </a:lnTo>
                  <a:lnTo>
                    <a:pt x="2263" y="448"/>
                  </a:lnTo>
                  <a:lnTo>
                    <a:pt x="2274" y="435"/>
                  </a:lnTo>
                  <a:lnTo>
                    <a:pt x="2283" y="421"/>
                  </a:lnTo>
                  <a:lnTo>
                    <a:pt x="2292" y="406"/>
                  </a:lnTo>
                  <a:lnTo>
                    <a:pt x="2300" y="390"/>
                  </a:lnTo>
                  <a:lnTo>
                    <a:pt x="2308" y="379"/>
                  </a:lnTo>
                  <a:lnTo>
                    <a:pt x="2316" y="368"/>
                  </a:lnTo>
                  <a:lnTo>
                    <a:pt x="2321" y="366"/>
                  </a:lnTo>
                  <a:lnTo>
                    <a:pt x="2326" y="363"/>
                  </a:lnTo>
                  <a:lnTo>
                    <a:pt x="2330" y="363"/>
                  </a:lnTo>
                  <a:lnTo>
                    <a:pt x="2335" y="365"/>
                  </a:lnTo>
                  <a:lnTo>
                    <a:pt x="2340" y="367"/>
                  </a:lnTo>
                  <a:lnTo>
                    <a:pt x="2345" y="370"/>
                  </a:lnTo>
                  <a:lnTo>
                    <a:pt x="2348" y="374"/>
                  </a:lnTo>
                  <a:lnTo>
                    <a:pt x="2350" y="379"/>
                  </a:lnTo>
                  <a:lnTo>
                    <a:pt x="2355" y="390"/>
                  </a:lnTo>
                  <a:lnTo>
                    <a:pt x="2357" y="402"/>
                  </a:lnTo>
                  <a:lnTo>
                    <a:pt x="2359" y="416"/>
                  </a:lnTo>
                  <a:lnTo>
                    <a:pt x="2359" y="432"/>
                  </a:lnTo>
                  <a:lnTo>
                    <a:pt x="2357" y="447"/>
                  </a:lnTo>
                  <a:lnTo>
                    <a:pt x="2355" y="461"/>
                  </a:lnTo>
                  <a:lnTo>
                    <a:pt x="2354" y="468"/>
                  </a:lnTo>
                  <a:lnTo>
                    <a:pt x="2350" y="476"/>
                  </a:lnTo>
                  <a:lnTo>
                    <a:pt x="2346" y="485"/>
                  </a:lnTo>
                  <a:lnTo>
                    <a:pt x="2339" y="493"/>
                  </a:lnTo>
                  <a:lnTo>
                    <a:pt x="2322" y="510"/>
                  </a:lnTo>
                  <a:lnTo>
                    <a:pt x="2303" y="528"/>
                  </a:lnTo>
                  <a:lnTo>
                    <a:pt x="2282" y="545"/>
                  </a:lnTo>
                  <a:lnTo>
                    <a:pt x="2260" y="561"/>
                  </a:lnTo>
                  <a:lnTo>
                    <a:pt x="2240" y="575"/>
                  </a:lnTo>
                  <a:lnTo>
                    <a:pt x="2223" y="587"/>
                  </a:lnTo>
                  <a:lnTo>
                    <a:pt x="2216" y="592"/>
                  </a:lnTo>
                  <a:lnTo>
                    <a:pt x="2209" y="597"/>
                  </a:lnTo>
                  <a:lnTo>
                    <a:pt x="2202" y="603"/>
                  </a:lnTo>
                  <a:lnTo>
                    <a:pt x="2196" y="610"/>
                  </a:lnTo>
                  <a:lnTo>
                    <a:pt x="2190" y="617"/>
                  </a:lnTo>
                  <a:lnTo>
                    <a:pt x="2186" y="625"/>
                  </a:lnTo>
                  <a:lnTo>
                    <a:pt x="2182" y="632"/>
                  </a:lnTo>
                  <a:lnTo>
                    <a:pt x="2180" y="639"/>
                  </a:lnTo>
                  <a:lnTo>
                    <a:pt x="2178" y="646"/>
                  </a:lnTo>
                  <a:lnTo>
                    <a:pt x="2176" y="653"/>
                  </a:lnTo>
                  <a:lnTo>
                    <a:pt x="2176" y="660"/>
                  </a:lnTo>
                  <a:lnTo>
                    <a:pt x="2178" y="667"/>
                  </a:lnTo>
                  <a:lnTo>
                    <a:pt x="2180" y="674"/>
                  </a:lnTo>
                  <a:lnTo>
                    <a:pt x="2185" y="680"/>
                  </a:lnTo>
                  <a:lnTo>
                    <a:pt x="2189" y="687"/>
                  </a:lnTo>
                  <a:lnTo>
                    <a:pt x="2196" y="692"/>
                  </a:lnTo>
                  <a:lnTo>
                    <a:pt x="2200" y="694"/>
                  </a:lnTo>
                  <a:lnTo>
                    <a:pt x="2205" y="696"/>
                  </a:lnTo>
                  <a:lnTo>
                    <a:pt x="2208" y="696"/>
                  </a:lnTo>
                  <a:lnTo>
                    <a:pt x="2213" y="696"/>
                  </a:lnTo>
                  <a:lnTo>
                    <a:pt x="2222" y="694"/>
                  </a:lnTo>
                  <a:lnTo>
                    <a:pt x="2233" y="688"/>
                  </a:lnTo>
                  <a:lnTo>
                    <a:pt x="2243" y="681"/>
                  </a:lnTo>
                  <a:lnTo>
                    <a:pt x="2254" y="672"/>
                  </a:lnTo>
                  <a:lnTo>
                    <a:pt x="2265" y="661"/>
                  </a:lnTo>
                  <a:lnTo>
                    <a:pt x="2276" y="648"/>
                  </a:lnTo>
                  <a:lnTo>
                    <a:pt x="2297" y="623"/>
                  </a:lnTo>
                  <a:lnTo>
                    <a:pt x="2317" y="597"/>
                  </a:lnTo>
                  <a:lnTo>
                    <a:pt x="2335" y="575"/>
                  </a:lnTo>
                  <a:lnTo>
                    <a:pt x="2349" y="560"/>
                  </a:lnTo>
                  <a:lnTo>
                    <a:pt x="2361" y="548"/>
                  </a:lnTo>
                  <a:lnTo>
                    <a:pt x="2374" y="537"/>
                  </a:lnTo>
                  <a:lnTo>
                    <a:pt x="2388" y="528"/>
                  </a:lnTo>
                  <a:lnTo>
                    <a:pt x="2402" y="520"/>
                  </a:lnTo>
                  <a:lnTo>
                    <a:pt x="2417" y="513"/>
                  </a:lnTo>
                  <a:lnTo>
                    <a:pt x="2433" y="508"/>
                  </a:lnTo>
                  <a:lnTo>
                    <a:pt x="2449" y="505"/>
                  </a:lnTo>
                  <a:lnTo>
                    <a:pt x="2466" y="503"/>
                  </a:lnTo>
                  <a:lnTo>
                    <a:pt x="2473" y="503"/>
                  </a:lnTo>
                  <a:lnTo>
                    <a:pt x="2479" y="505"/>
                  </a:lnTo>
                  <a:lnTo>
                    <a:pt x="2481" y="506"/>
                  </a:lnTo>
                  <a:lnTo>
                    <a:pt x="2483" y="508"/>
                  </a:lnTo>
                  <a:lnTo>
                    <a:pt x="2483" y="510"/>
                  </a:lnTo>
                  <a:lnTo>
                    <a:pt x="2482" y="513"/>
                  </a:lnTo>
                  <a:lnTo>
                    <a:pt x="2480" y="515"/>
                  </a:lnTo>
                  <a:lnTo>
                    <a:pt x="2476" y="519"/>
                  </a:lnTo>
                  <a:lnTo>
                    <a:pt x="2457" y="532"/>
                  </a:lnTo>
                  <a:lnTo>
                    <a:pt x="2439" y="545"/>
                  </a:lnTo>
                  <a:lnTo>
                    <a:pt x="2430" y="550"/>
                  </a:lnTo>
                  <a:lnTo>
                    <a:pt x="2420" y="561"/>
                  </a:lnTo>
                  <a:lnTo>
                    <a:pt x="2409" y="574"/>
                  </a:lnTo>
                  <a:lnTo>
                    <a:pt x="2400" y="588"/>
                  </a:lnTo>
                  <a:lnTo>
                    <a:pt x="2396" y="595"/>
                  </a:lnTo>
                  <a:lnTo>
                    <a:pt x="2392" y="603"/>
                  </a:lnTo>
                  <a:lnTo>
                    <a:pt x="2389" y="612"/>
                  </a:lnTo>
                  <a:lnTo>
                    <a:pt x="2387" y="619"/>
                  </a:lnTo>
                  <a:lnTo>
                    <a:pt x="2387" y="627"/>
                  </a:lnTo>
                  <a:lnTo>
                    <a:pt x="2387" y="634"/>
                  </a:lnTo>
                  <a:lnTo>
                    <a:pt x="2388" y="641"/>
                  </a:lnTo>
                  <a:lnTo>
                    <a:pt x="2392" y="647"/>
                  </a:lnTo>
                  <a:lnTo>
                    <a:pt x="2395" y="653"/>
                  </a:lnTo>
                  <a:lnTo>
                    <a:pt x="2400" y="656"/>
                  </a:lnTo>
                  <a:lnTo>
                    <a:pt x="2405" y="657"/>
                  </a:lnTo>
                  <a:lnTo>
                    <a:pt x="2410" y="659"/>
                  </a:lnTo>
                  <a:lnTo>
                    <a:pt x="2415" y="657"/>
                  </a:lnTo>
                  <a:lnTo>
                    <a:pt x="2421" y="655"/>
                  </a:lnTo>
                  <a:lnTo>
                    <a:pt x="2427" y="652"/>
                  </a:lnTo>
                  <a:lnTo>
                    <a:pt x="2433" y="647"/>
                  </a:lnTo>
                  <a:lnTo>
                    <a:pt x="2445" y="636"/>
                  </a:lnTo>
                  <a:lnTo>
                    <a:pt x="2456" y="625"/>
                  </a:lnTo>
                  <a:lnTo>
                    <a:pt x="2468" y="612"/>
                  </a:lnTo>
                  <a:lnTo>
                    <a:pt x="2479" y="600"/>
                  </a:lnTo>
                  <a:lnTo>
                    <a:pt x="2485" y="595"/>
                  </a:lnTo>
                  <a:lnTo>
                    <a:pt x="2489" y="592"/>
                  </a:lnTo>
                  <a:lnTo>
                    <a:pt x="2494" y="588"/>
                  </a:lnTo>
                  <a:lnTo>
                    <a:pt x="2499" y="587"/>
                  </a:lnTo>
                  <a:lnTo>
                    <a:pt x="2503" y="586"/>
                  </a:lnTo>
                  <a:lnTo>
                    <a:pt x="2508" y="586"/>
                  </a:lnTo>
                  <a:lnTo>
                    <a:pt x="2513" y="587"/>
                  </a:lnTo>
                  <a:lnTo>
                    <a:pt x="2516" y="588"/>
                  </a:lnTo>
                  <a:lnTo>
                    <a:pt x="2521" y="590"/>
                  </a:lnTo>
                  <a:lnTo>
                    <a:pt x="2523" y="594"/>
                  </a:lnTo>
                  <a:lnTo>
                    <a:pt x="2527" y="596"/>
                  </a:lnTo>
                  <a:lnTo>
                    <a:pt x="2529" y="601"/>
                  </a:lnTo>
                  <a:lnTo>
                    <a:pt x="2532" y="605"/>
                  </a:lnTo>
                  <a:lnTo>
                    <a:pt x="2533" y="610"/>
                  </a:lnTo>
                  <a:lnTo>
                    <a:pt x="2533" y="615"/>
                  </a:lnTo>
                  <a:lnTo>
                    <a:pt x="2533" y="620"/>
                  </a:lnTo>
                  <a:lnTo>
                    <a:pt x="2532" y="626"/>
                  </a:lnTo>
                  <a:lnTo>
                    <a:pt x="2529" y="633"/>
                  </a:lnTo>
                  <a:lnTo>
                    <a:pt x="2526" y="640"/>
                  </a:lnTo>
                  <a:lnTo>
                    <a:pt x="2522" y="648"/>
                  </a:lnTo>
                  <a:lnTo>
                    <a:pt x="2512" y="665"/>
                  </a:lnTo>
                  <a:lnTo>
                    <a:pt x="2500" y="682"/>
                  </a:lnTo>
                  <a:lnTo>
                    <a:pt x="2488" y="700"/>
                  </a:lnTo>
                  <a:lnTo>
                    <a:pt x="2477" y="717"/>
                  </a:lnTo>
                  <a:lnTo>
                    <a:pt x="2473" y="726"/>
                  </a:lnTo>
                  <a:lnTo>
                    <a:pt x="2469" y="733"/>
                  </a:lnTo>
                  <a:lnTo>
                    <a:pt x="2467" y="740"/>
                  </a:lnTo>
                  <a:lnTo>
                    <a:pt x="2466" y="746"/>
                  </a:lnTo>
                  <a:lnTo>
                    <a:pt x="2466" y="752"/>
                  </a:lnTo>
                  <a:lnTo>
                    <a:pt x="2467" y="755"/>
                  </a:lnTo>
                  <a:lnTo>
                    <a:pt x="2470" y="759"/>
                  </a:lnTo>
                  <a:lnTo>
                    <a:pt x="2475" y="761"/>
                  </a:lnTo>
                  <a:lnTo>
                    <a:pt x="2480" y="762"/>
                  </a:lnTo>
                  <a:lnTo>
                    <a:pt x="2487" y="763"/>
                  </a:lnTo>
                  <a:lnTo>
                    <a:pt x="2494" y="763"/>
                  </a:lnTo>
                  <a:lnTo>
                    <a:pt x="2501" y="763"/>
                  </a:lnTo>
                  <a:lnTo>
                    <a:pt x="2517" y="761"/>
                  </a:lnTo>
                  <a:lnTo>
                    <a:pt x="2535" y="757"/>
                  </a:lnTo>
                  <a:lnTo>
                    <a:pt x="2550" y="753"/>
                  </a:lnTo>
                  <a:lnTo>
                    <a:pt x="2564" y="748"/>
                  </a:lnTo>
                  <a:lnTo>
                    <a:pt x="2576" y="744"/>
                  </a:lnTo>
                  <a:lnTo>
                    <a:pt x="2587" y="744"/>
                  </a:lnTo>
                  <a:lnTo>
                    <a:pt x="2597" y="746"/>
                  </a:lnTo>
                  <a:lnTo>
                    <a:pt x="2607" y="748"/>
                  </a:lnTo>
                  <a:lnTo>
                    <a:pt x="2615" y="753"/>
                  </a:lnTo>
                  <a:lnTo>
                    <a:pt x="2622" y="757"/>
                  </a:lnTo>
                  <a:lnTo>
                    <a:pt x="2629" y="764"/>
                  </a:lnTo>
                  <a:lnTo>
                    <a:pt x="2634" y="773"/>
                  </a:lnTo>
                  <a:lnTo>
                    <a:pt x="2639" y="781"/>
                  </a:lnTo>
                  <a:lnTo>
                    <a:pt x="2644" y="789"/>
                  </a:lnTo>
                  <a:lnTo>
                    <a:pt x="2653" y="797"/>
                  </a:lnTo>
                  <a:lnTo>
                    <a:pt x="2661" y="804"/>
                  </a:lnTo>
                  <a:lnTo>
                    <a:pt x="2670" y="812"/>
                  </a:lnTo>
                  <a:lnTo>
                    <a:pt x="2681" y="816"/>
                  </a:lnTo>
                  <a:lnTo>
                    <a:pt x="2692" y="819"/>
                  </a:lnTo>
                  <a:lnTo>
                    <a:pt x="2703" y="820"/>
                  </a:lnTo>
                  <a:lnTo>
                    <a:pt x="2715" y="820"/>
                  </a:lnTo>
                  <a:lnTo>
                    <a:pt x="2724" y="821"/>
                  </a:lnTo>
                  <a:lnTo>
                    <a:pt x="2735" y="823"/>
                  </a:lnTo>
                  <a:lnTo>
                    <a:pt x="2743" y="827"/>
                  </a:lnTo>
                  <a:lnTo>
                    <a:pt x="2753" y="833"/>
                  </a:lnTo>
                  <a:lnTo>
                    <a:pt x="2761" y="841"/>
                  </a:lnTo>
                  <a:lnTo>
                    <a:pt x="2769" y="852"/>
                  </a:lnTo>
                  <a:lnTo>
                    <a:pt x="2777" y="864"/>
                  </a:lnTo>
                  <a:lnTo>
                    <a:pt x="2793" y="892"/>
                  </a:lnTo>
                  <a:lnTo>
                    <a:pt x="2808" y="914"/>
                  </a:lnTo>
                  <a:lnTo>
                    <a:pt x="2824" y="934"/>
                  </a:lnTo>
                  <a:lnTo>
                    <a:pt x="2844" y="957"/>
                  </a:lnTo>
                  <a:lnTo>
                    <a:pt x="2855" y="969"/>
                  </a:lnTo>
                  <a:lnTo>
                    <a:pt x="2864" y="981"/>
                  </a:lnTo>
                  <a:lnTo>
                    <a:pt x="2873" y="994"/>
                  </a:lnTo>
                  <a:lnTo>
                    <a:pt x="2881" y="1006"/>
                  </a:lnTo>
                  <a:lnTo>
                    <a:pt x="2895" y="1033"/>
                  </a:lnTo>
                  <a:lnTo>
                    <a:pt x="2910" y="1062"/>
                  </a:lnTo>
                  <a:lnTo>
                    <a:pt x="2913" y="1070"/>
                  </a:lnTo>
                  <a:lnTo>
                    <a:pt x="2915" y="1079"/>
                  </a:lnTo>
                  <a:lnTo>
                    <a:pt x="2916" y="1086"/>
                  </a:lnTo>
                  <a:lnTo>
                    <a:pt x="2917" y="1094"/>
                  </a:lnTo>
                  <a:lnTo>
                    <a:pt x="2916" y="1102"/>
                  </a:lnTo>
                  <a:lnTo>
                    <a:pt x="2915" y="1109"/>
                  </a:lnTo>
                  <a:lnTo>
                    <a:pt x="2914" y="1116"/>
                  </a:lnTo>
                  <a:lnTo>
                    <a:pt x="2911" y="1123"/>
                  </a:lnTo>
                  <a:lnTo>
                    <a:pt x="2906" y="1137"/>
                  </a:lnTo>
                  <a:lnTo>
                    <a:pt x="2900" y="1149"/>
                  </a:lnTo>
                  <a:lnTo>
                    <a:pt x="2893" y="1161"/>
                  </a:lnTo>
                  <a:lnTo>
                    <a:pt x="2886" y="1170"/>
                  </a:lnTo>
                  <a:lnTo>
                    <a:pt x="2881" y="1174"/>
                  </a:lnTo>
                  <a:lnTo>
                    <a:pt x="2876" y="1177"/>
                  </a:lnTo>
                  <a:lnTo>
                    <a:pt x="2871" y="1181"/>
                  </a:lnTo>
                  <a:lnTo>
                    <a:pt x="2867" y="1183"/>
                  </a:lnTo>
                  <a:lnTo>
                    <a:pt x="2855" y="1189"/>
                  </a:lnTo>
                  <a:lnTo>
                    <a:pt x="2844" y="1194"/>
                  </a:lnTo>
                  <a:lnTo>
                    <a:pt x="2840" y="1197"/>
                  </a:lnTo>
                  <a:lnTo>
                    <a:pt x="2836" y="1200"/>
                  </a:lnTo>
                  <a:lnTo>
                    <a:pt x="2834" y="1203"/>
                  </a:lnTo>
                  <a:lnTo>
                    <a:pt x="2831" y="1207"/>
                  </a:lnTo>
                  <a:lnTo>
                    <a:pt x="2830" y="1211"/>
                  </a:lnTo>
                  <a:lnTo>
                    <a:pt x="2831" y="1216"/>
                  </a:lnTo>
                  <a:lnTo>
                    <a:pt x="2834" y="1222"/>
                  </a:lnTo>
                  <a:lnTo>
                    <a:pt x="2837" y="1228"/>
                  </a:lnTo>
                  <a:lnTo>
                    <a:pt x="2861" y="1260"/>
                  </a:lnTo>
                  <a:lnTo>
                    <a:pt x="2887" y="1294"/>
                  </a:lnTo>
                  <a:lnTo>
                    <a:pt x="2902" y="1311"/>
                  </a:lnTo>
                  <a:lnTo>
                    <a:pt x="2917" y="1327"/>
                  </a:lnTo>
                  <a:lnTo>
                    <a:pt x="2926" y="1334"/>
                  </a:lnTo>
                  <a:lnTo>
                    <a:pt x="2934" y="1341"/>
                  </a:lnTo>
                  <a:lnTo>
                    <a:pt x="2942" y="1347"/>
                  </a:lnTo>
                  <a:lnTo>
                    <a:pt x="2950" y="1351"/>
                  </a:lnTo>
                  <a:lnTo>
                    <a:pt x="2959" y="1355"/>
                  </a:lnTo>
                  <a:lnTo>
                    <a:pt x="2966" y="1357"/>
                  </a:lnTo>
                  <a:lnTo>
                    <a:pt x="2974" y="1357"/>
                  </a:lnTo>
                  <a:lnTo>
                    <a:pt x="2981" y="1357"/>
                  </a:lnTo>
                  <a:lnTo>
                    <a:pt x="2994" y="1353"/>
                  </a:lnTo>
                  <a:lnTo>
                    <a:pt x="3007" y="1346"/>
                  </a:lnTo>
                  <a:lnTo>
                    <a:pt x="3018" y="1340"/>
                  </a:lnTo>
                  <a:lnTo>
                    <a:pt x="3030" y="1334"/>
                  </a:lnTo>
                  <a:lnTo>
                    <a:pt x="3036" y="1334"/>
                  </a:lnTo>
                  <a:lnTo>
                    <a:pt x="3042" y="1334"/>
                  </a:lnTo>
                  <a:lnTo>
                    <a:pt x="3048" y="1335"/>
                  </a:lnTo>
                  <a:lnTo>
                    <a:pt x="3054" y="1338"/>
                  </a:lnTo>
                  <a:lnTo>
                    <a:pt x="3066" y="1347"/>
                  </a:lnTo>
                  <a:lnTo>
                    <a:pt x="3078" y="1354"/>
                  </a:lnTo>
                  <a:lnTo>
                    <a:pt x="3093" y="1362"/>
                  </a:lnTo>
                  <a:lnTo>
                    <a:pt x="3108" y="1369"/>
                  </a:lnTo>
                  <a:lnTo>
                    <a:pt x="3141" y="1384"/>
                  </a:lnTo>
                  <a:lnTo>
                    <a:pt x="3178" y="1398"/>
                  </a:lnTo>
                  <a:lnTo>
                    <a:pt x="3197" y="1407"/>
                  </a:lnTo>
                  <a:lnTo>
                    <a:pt x="3211" y="1414"/>
                  </a:lnTo>
                  <a:lnTo>
                    <a:pt x="3222" y="1422"/>
                  </a:lnTo>
                  <a:lnTo>
                    <a:pt x="3233" y="1429"/>
                  </a:lnTo>
                  <a:lnTo>
                    <a:pt x="3242" y="1435"/>
                  </a:lnTo>
                  <a:lnTo>
                    <a:pt x="3254" y="1442"/>
                  </a:lnTo>
                  <a:lnTo>
                    <a:pt x="3267" y="1447"/>
                  </a:lnTo>
                  <a:lnTo>
                    <a:pt x="3284" y="1450"/>
                  </a:lnTo>
                  <a:lnTo>
                    <a:pt x="3294" y="1451"/>
                  </a:lnTo>
                  <a:lnTo>
                    <a:pt x="3301" y="1451"/>
                  </a:lnTo>
                  <a:lnTo>
                    <a:pt x="3307" y="1450"/>
                  </a:lnTo>
                  <a:lnTo>
                    <a:pt x="3311" y="1449"/>
                  </a:lnTo>
                  <a:lnTo>
                    <a:pt x="3314" y="1447"/>
                  </a:lnTo>
                  <a:lnTo>
                    <a:pt x="3316" y="1443"/>
                  </a:lnTo>
                  <a:lnTo>
                    <a:pt x="3316" y="1440"/>
                  </a:lnTo>
                  <a:lnTo>
                    <a:pt x="3316" y="1436"/>
                  </a:lnTo>
                  <a:lnTo>
                    <a:pt x="3315" y="1431"/>
                  </a:lnTo>
                  <a:lnTo>
                    <a:pt x="3313" y="1427"/>
                  </a:lnTo>
                  <a:lnTo>
                    <a:pt x="3309" y="1422"/>
                  </a:lnTo>
                  <a:lnTo>
                    <a:pt x="3304" y="1416"/>
                  </a:lnTo>
                  <a:lnTo>
                    <a:pt x="3295" y="1407"/>
                  </a:lnTo>
                  <a:lnTo>
                    <a:pt x="3282" y="1398"/>
                  </a:lnTo>
                  <a:lnTo>
                    <a:pt x="3267" y="1388"/>
                  </a:lnTo>
                  <a:lnTo>
                    <a:pt x="3247" y="1371"/>
                  </a:lnTo>
                  <a:lnTo>
                    <a:pt x="3226" y="1351"/>
                  </a:lnTo>
                  <a:lnTo>
                    <a:pt x="3202" y="1328"/>
                  </a:lnTo>
                  <a:lnTo>
                    <a:pt x="3178" y="1302"/>
                  </a:lnTo>
                  <a:lnTo>
                    <a:pt x="3156" y="1276"/>
                  </a:lnTo>
                  <a:lnTo>
                    <a:pt x="3135" y="1251"/>
                  </a:lnTo>
                  <a:lnTo>
                    <a:pt x="3118" y="1228"/>
                  </a:lnTo>
                  <a:lnTo>
                    <a:pt x="3098" y="1202"/>
                  </a:lnTo>
                  <a:lnTo>
                    <a:pt x="3071" y="1169"/>
                  </a:lnTo>
                  <a:lnTo>
                    <a:pt x="3040" y="1131"/>
                  </a:lnTo>
                  <a:lnTo>
                    <a:pt x="3006" y="1090"/>
                  </a:lnTo>
                  <a:lnTo>
                    <a:pt x="2971" y="1051"/>
                  </a:lnTo>
                  <a:lnTo>
                    <a:pt x="2941" y="1014"/>
                  </a:lnTo>
                  <a:lnTo>
                    <a:pt x="2915" y="982"/>
                  </a:lnTo>
                  <a:lnTo>
                    <a:pt x="2899" y="957"/>
                  </a:lnTo>
                  <a:lnTo>
                    <a:pt x="2884" y="934"/>
                  </a:lnTo>
                  <a:lnTo>
                    <a:pt x="2867" y="904"/>
                  </a:lnTo>
                  <a:lnTo>
                    <a:pt x="2847" y="873"/>
                  </a:lnTo>
                  <a:lnTo>
                    <a:pt x="2827" y="840"/>
                  </a:lnTo>
                  <a:lnTo>
                    <a:pt x="2807" y="807"/>
                  </a:lnTo>
                  <a:lnTo>
                    <a:pt x="2788" y="777"/>
                  </a:lnTo>
                  <a:lnTo>
                    <a:pt x="2773" y="754"/>
                  </a:lnTo>
                  <a:lnTo>
                    <a:pt x="2762" y="737"/>
                  </a:lnTo>
                  <a:lnTo>
                    <a:pt x="2754" y="724"/>
                  </a:lnTo>
                  <a:lnTo>
                    <a:pt x="2749" y="710"/>
                  </a:lnTo>
                  <a:lnTo>
                    <a:pt x="2746" y="699"/>
                  </a:lnTo>
                  <a:lnTo>
                    <a:pt x="2744" y="687"/>
                  </a:lnTo>
                  <a:lnTo>
                    <a:pt x="2744" y="682"/>
                  </a:lnTo>
                  <a:lnTo>
                    <a:pt x="2744" y="679"/>
                  </a:lnTo>
                  <a:lnTo>
                    <a:pt x="2746" y="675"/>
                  </a:lnTo>
                  <a:lnTo>
                    <a:pt x="2748" y="674"/>
                  </a:lnTo>
                  <a:lnTo>
                    <a:pt x="2750" y="673"/>
                  </a:lnTo>
                  <a:lnTo>
                    <a:pt x="2754" y="673"/>
                  </a:lnTo>
                  <a:lnTo>
                    <a:pt x="2757" y="674"/>
                  </a:lnTo>
                  <a:lnTo>
                    <a:pt x="2762" y="676"/>
                  </a:lnTo>
                  <a:lnTo>
                    <a:pt x="2770" y="685"/>
                  </a:lnTo>
                  <a:lnTo>
                    <a:pt x="2780" y="694"/>
                  </a:lnTo>
                  <a:lnTo>
                    <a:pt x="2788" y="707"/>
                  </a:lnTo>
                  <a:lnTo>
                    <a:pt x="2799" y="722"/>
                  </a:lnTo>
                  <a:lnTo>
                    <a:pt x="2821" y="760"/>
                  </a:lnTo>
                  <a:lnTo>
                    <a:pt x="2851" y="812"/>
                  </a:lnTo>
                  <a:lnTo>
                    <a:pt x="2877" y="848"/>
                  </a:lnTo>
                  <a:lnTo>
                    <a:pt x="2915" y="900"/>
                  </a:lnTo>
                  <a:lnTo>
                    <a:pt x="2961" y="960"/>
                  </a:lnTo>
                  <a:lnTo>
                    <a:pt x="3011" y="1024"/>
                  </a:lnTo>
                  <a:lnTo>
                    <a:pt x="3062" y="1089"/>
                  </a:lnTo>
                  <a:lnTo>
                    <a:pt x="3109" y="1148"/>
                  </a:lnTo>
                  <a:lnTo>
                    <a:pt x="3147" y="1197"/>
                  </a:lnTo>
                  <a:lnTo>
                    <a:pt x="3173" y="1233"/>
                  </a:lnTo>
                  <a:lnTo>
                    <a:pt x="3182" y="1246"/>
                  </a:lnTo>
                  <a:lnTo>
                    <a:pt x="3193" y="1260"/>
                  </a:lnTo>
                  <a:lnTo>
                    <a:pt x="3206" y="1273"/>
                  </a:lnTo>
                  <a:lnTo>
                    <a:pt x="3220" y="1286"/>
                  </a:lnTo>
                  <a:lnTo>
                    <a:pt x="3234" y="1300"/>
                  </a:lnTo>
                  <a:lnTo>
                    <a:pt x="3249" y="1311"/>
                  </a:lnTo>
                  <a:lnTo>
                    <a:pt x="3264" y="1324"/>
                  </a:lnTo>
                  <a:lnTo>
                    <a:pt x="3280" y="1336"/>
                  </a:lnTo>
                  <a:lnTo>
                    <a:pt x="3295" y="1347"/>
                  </a:lnTo>
                  <a:lnTo>
                    <a:pt x="3310" y="1356"/>
                  </a:lnTo>
                  <a:lnTo>
                    <a:pt x="3324" y="1364"/>
                  </a:lnTo>
                  <a:lnTo>
                    <a:pt x="3337" y="1371"/>
                  </a:lnTo>
                  <a:lnTo>
                    <a:pt x="3350" y="1377"/>
                  </a:lnTo>
                  <a:lnTo>
                    <a:pt x="3361" y="1382"/>
                  </a:lnTo>
                  <a:lnTo>
                    <a:pt x="3370" y="1384"/>
                  </a:lnTo>
                  <a:lnTo>
                    <a:pt x="3377" y="1386"/>
                  </a:lnTo>
                  <a:lnTo>
                    <a:pt x="3393" y="1383"/>
                  </a:lnTo>
                  <a:lnTo>
                    <a:pt x="3413" y="1378"/>
                  </a:lnTo>
                  <a:lnTo>
                    <a:pt x="3436" y="1370"/>
                  </a:lnTo>
                  <a:lnTo>
                    <a:pt x="3462" y="1361"/>
                  </a:lnTo>
                  <a:lnTo>
                    <a:pt x="3489" y="1349"/>
                  </a:lnTo>
                  <a:lnTo>
                    <a:pt x="3517" y="1336"/>
                  </a:lnTo>
                  <a:lnTo>
                    <a:pt x="3547" y="1323"/>
                  </a:lnTo>
                  <a:lnTo>
                    <a:pt x="3574" y="1310"/>
                  </a:lnTo>
                  <a:lnTo>
                    <a:pt x="3587" y="1303"/>
                  </a:lnTo>
                  <a:lnTo>
                    <a:pt x="3598" y="1295"/>
                  </a:lnTo>
                  <a:lnTo>
                    <a:pt x="3610" y="1286"/>
                  </a:lnTo>
                  <a:lnTo>
                    <a:pt x="3621" y="1276"/>
                  </a:lnTo>
                  <a:lnTo>
                    <a:pt x="3630" y="1266"/>
                  </a:lnTo>
                  <a:lnTo>
                    <a:pt x="3638" y="1255"/>
                  </a:lnTo>
                  <a:lnTo>
                    <a:pt x="3647" y="1243"/>
                  </a:lnTo>
                  <a:lnTo>
                    <a:pt x="3654" y="1231"/>
                  </a:lnTo>
                  <a:lnTo>
                    <a:pt x="3668" y="1207"/>
                  </a:lnTo>
                  <a:lnTo>
                    <a:pt x="3678" y="1182"/>
                  </a:lnTo>
                  <a:lnTo>
                    <a:pt x="3689" y="1159"/>
                  </a:lnTo>
                  <a:lnTo>
                    <a:pt x="3697" y="1137"/>
                  </a:lnTo>
                  <a:lnTo>
                    <a:pt x="3705" y="1119"/>
                  </a:lnTo>
                  <a:lnTo>
                    <a:pt x="3712" y="1101"/>
                  </a:lnTo>
                  <a:lnTo>
                    <a:pt x="3720" y="1088"/>
                  </a:lnTo>
                  <a:lnTo>
                    <a:pt x="3725" y="1076"/>
                  </a:lnTo>
                  <a:lnTo>
                    <a:pt x="3729" y="1073"/>
                  </a:lnTo>
                  <a:lnTo>
                    <a:pt x="3731" y="1069"/>
                  </a:lnTo>
                  <a:lnTo>
                    <a:pt x="3735" y="1068"/>
                  </a:lnTo>
                  <a:lnTo>
                    <a:pt x="3737" y="1067"/>
                  </a:lnTo>
                  <a:lnTo>
                    <a:pt x="3741" y="1067"/>
                  </a:lnTo>
                  <a:lnTo>
                    <a:pt x="3744" y="1069"/>
                  </a:lnTo>
                  <a:lnTo>
                    <a:pt x="3747" y="1071"/>
                  </a:lnTo>
                  <a:lnTo>
                    <a:pt x="3750" y="1076"/>
                  </a:lnTo>
                  <a:lnTo>
                    <a:pt x="3755" y="1086"/>
                  </a:lnTo>
                  <a:lnTo>
                    <a:pt x="3757" y="1095"/>
                  </a:lnTo>
                  <a:lnTo>
                    <a:pt x="3758" y="1104"/>
                  </a:lnTo>
                  <a:lnTo>
                    <a:pt x="3759" y="1115"/>
                  </a:lnTo>
                  <a:lnTo>
                    <a:pt x="3761" y="1126"/>
                  </a:lnTo>
                  <a:lnTo>
                    <a:pt x="3764" y="1137"/>
                  </a:lnTo>
                  <a:lnTo>
                    <a:pt x="3768" y="1143"/>
                  </a:lnTo>
                  <a:lnTo>
                    <a:pt x="3770" y="1150"/>
                  </a:lnTo>
                  <a:lnTo>
                    <a:pt x="3775" y="1156"/>
                  </a:lnTo>
                  <a:lnTo>
                    <a:pt x="3781" y="1163"/>
                  </a:lnTo>
                  <a:lnTo>
                    <a:pt x="3787" y="1170"/>
                  </a:lnTo>
                  <a:lnTo>
                    <a:pt x="3794" y="1177"/>
                  </a:lnTo>
                  <a:lnTo>
                    <a:pt x="3802" y="1183"/>
                  </a:lnTo>
                  <a:lnTo>
                    <a:pt x="3810" y="1190"/>
                  </a:lnTo>
                  <a:lnTo>
                    <a:pt x="3829" y="1203"/>
                  </a:lnTo>
                  <a:lnTo>
                    <a:pt x="3849" y="1214"/>
                  </a:lnTo>
                  <a:lnTo>
                    <a:pt x="3869" y="1223"/>
                  </a:lnTo>
                  <a:lnTo>
                    <a:pt x="3888" y="1231"/>
                  </a:lnTo>
                  <a:lnTo>
                    <a:pt x="3904" y="1237"/>
                  </a:lnTo>
                  <a:lnTo>
                    <a:pt x="3918" y="1240"/>
                  </a:lnTo>
                  <a:lnTo>
                    <a:pt x="3924" y="1240"/>
                  </a:lnTo>
                  <a:lnTo>
                    <a:pt x="3930" y="1238"/>
                  </a:lnTo>
                  <a:lnTo>
                    <a:pt x="3936" y="1235"/>
                  </a:lnTo>
                  <a:lnTo>
                    <a:pt x="3942" y="1231"/>
                  </a:lnTo>
                  <a:lnTo>
                    <a:pt x="3948" y="1227"/>
                  </a:lnTo>
                  <a:lnTo>
                    <a:pt x="3952" y="1220"/>
                  </a:lnTo>
                  <a:lnTo>
                    <a:pt x="3958" y="1214"/>
                  </a:lnTo>
                  <a:lnTo>
                    <a:pt x="3963" y="1206"/>
                  </a:lnTo>
                  <a:lnTo>
                    <a:pt x="3972" y="1189"/>
                  </a:lnTo>
                  <a:lnTo>
                    <a:pt x="3982" y="1170"/>
                  </a:lnTo>
                  <a:lnTo>
                    <a:pt x="3990" y="1151"/>
                  </a:lnTo>
                  <a:lnTo>
                    <a:pt x="3998" y="1131"/>
                  </a:lnTo>
                  <a:lnTo>
                    <a:pt x="4005" y="1114"/>
                  </a:lnTo>
                  <a:lnTo>
                    <a:pt x="4015" y="1096"/>
                  </a:lnTo>
                  <a:lnTo>
                    <a:pt x="4021" y="1089"/>
                  </a:lnTo>
                  <a:lnTo>
                    <a:pt x="4026" y="1081"/>
                  </a:lnTo>
                  <a:lnTo>
                    <a:pt x="4032" y="1074"/>
                  </a:lnTo>
                  <a:lnTo>
                    <a:pt x="4039" y="1068"/>
                  </a:lnTo>
                  <a:lnTo>
                    <a:pt x="4046" y="1062"/>
                  </a:lnTo>
                  <a:lnTo>
                    <a:pt x="4055" y="1057"/>
                  </a:lnTo>
                  <a:lnTo>
                    <a:pt x="4063" y="1053"/>
                  </a:lnTo>
                  <a:lnTo>
                    <a:pt x="4071" y="1049"/>
                  </a:lnTo>
                  <a:lnTo>
                    <a:pt x="4081" y="1046"/>
                  </a:lnTo>
                  <a:lnTo>
                    <a:pt x="4091" y="1044"/>
                  </a:lnTo>
                  <a:lnTo>
                    <a:pt x="4101" y="1042"/>
                  </a:lnTo>
                  <a:lnTo>
                    <a:pt x="4112" y="1042"/>
                  </a:lnTo>
                  <a:lnTo>
                    <a:pt x="4132" y="1043"/>
                  </a:lnTo>
                  <a:lnTo>
                    <a:pt x="4150" y="1044"/>
                  </a:lnTo>
                  <a:lnTo>
                    <a:pt x="4164" y="1047"/>
                  </a:lnTo>
                  <a:lnTo>
                    <a:pt x="4176" y="1050"/>
                  </a:lnTo>
                  <a:lnTo>
                    <a:pt x="4186" y="1051"/>
                  </a:lnTo>
                  <a:lnTo>
                    <a:pt x="4197" y="1053"/>
                  </a:lnTo>
                  <a:lnTo>
                    <a:pt x="4206" y="1053"/>
                  </a:lnTo>
                  <a:lnTo>
                    <a:pt x="4218" y="1050"/>
                  </a:lnTo>
                  <a:lnTo>
                    <a:pt x="4224" y="1048"/>
                  </a:lnTo>
                  <a:lnTo>
                    <a:pt x="4232" y="1048"/>
                  </a:lnTo>
                  <a:lnTo>
                    <a:pt x="4243" y="1048"/>
                  </a:lnTo>
                  <a:lnTo>
                    <a:pt x="4253" y="1048"/>
                  </a:lnTo>
                  <a:lnTo>
                    <a:pt x="4279" y="1051"/>
                  </a:lnTo>
                  <a:lnTo>
                    <a:pt x="4308" y="1056"/>
                  </a:lnTo>
                  <a:lnTo>
                    <a:pt x="4337" y="1061"/>
                  </a:lnTo>
                  <a:lnTo>
                    <a:pt x="4369" y="1067"/>
                  </a:lnTo>
                  <a:lnTo>
                    <a:pt x="4398" y="1071"/>
                  </a:lnTo>
                  <a:lnTo>
                    <a:pt x="4426" y="1076"/>
                  </a:lnTo>
                  <a:lnTo>
                    <a:pt x="4452" y="1077"/>
                  </a:lnTo>
                  <a:lnTo>
                    <a:pt x="4477" y="1077"/>
                  </a:lnTo>
                  <a:lnTo>
                    <a:pt x="4500" y="1075"/>
                  </a:lnTo>
                  <a:lnTo>
                    <a:pt x="4523" y="1074"/>
                  </a:lnTo>
                  <a:lnTo>
                    <a:pt x="4545" y="1073"/>
                  </a:lnTo>
                  <a:lnTo>
                    <a:pt x="4566" y="1074"/>
                  </a:lnTo>
                  <a:lnTo>
                    <a:pt x="4578" y="1075"/>
                  </a:lnTo>
                  <a:lnTo>
                    <a:pt x="4589" y="1077"/>
                  </a:lnTo>
                  <a:lnTo>
                    <a:pt x="4599" y="1081"/>
                  </a:lnTo>
                  <a:lnTo>
                    <a:pt x="4610" y="1086"/>
                  </a:lnTo>
                  <a:lnTo>
                    <a:pt x="4620" y="1091"/>
                  </a:lnTo>
                  <a:lnTo>
                    <a:pt x="4630" y="1100"/>
                  </a:lnTo>
                  <a:lnTo>
                    <a:pt x="4637" y="1108"/>
                  </a:lnTo>
                  <a:lnTo>
                    <a:pt x="4644" y="1116"/>
                  </a:lnTo>
                  <a:lnTo>
                    <a:pt x="4649" y="1127"/>
                  </a:lnTo>
                  <a:lnTo>
                    <a:pt x="4653" y="1137"/>
                  </a:lnTo>
                  <a:lnTo>
                    <a:pt x="4657" y="1147"/>
                  </a:lnTo>
                  <a:lnTo>
                    <a:pt x="4658" y="1157"/>
                  </a:lnTo>
                  <a:lnTo>
                    <a:pt x="4660" y="1168"/>
                  </a:lnTo>
                  <a:lnTo>
                    <a:pt x="4660" y="1177"/>
                  </a:lnTo>
                  <a:lnTo>
                    <a:pt x="4660" y="1186"/>
                  </a:lnTo>
                  <a:lnTo>
                    <a:pt x="4659" y="1193"/>
                  </a:lnTo>
                  <a:lnTo>
                    <a:pt x="4657" y="1200"/>
                  </a:lnTo>
                  <a:lnTo>
                    <a:pt x="4655" y="1204"/>
                  </a:lnTo>
                  <a:lnTo>
                    <a:pt x="4651" y="1207"/>
                  </a:lnTo>
                  <a:lnTo>
                    <a:pt x="4648" y="1208"/>
                  </a:lnTo>
                  <a:lnTo>
                    <a:pt x="4629" y="1210"/>
                  </a:lnTo>
                  <a:lnTo>
                    <a:pt x="4606" y="1216"/>
                  </a:lnTo>
                  <a:lnTo>
                    <a:pt x="4593" y="1217"/>
                  </a:lnTo>
                  <a:lnTo>
                    <a:pt x="4580" y="1219"/>
                  </a:lnTo>
                  <a:lnTo>
                    <a:pt x="4566" y="1219"/>
                  </a:lnTo>
                  <a:lnTo>
                    <a:pt x="4552" y="1216"/>
                  </a:lnTo>
                  <a:lnTo>
                    <a:pt x="4545" y="1215"/>
                  </a:lnTo>
                  <a:lnTo>
                    <a:pt x="4538" y="1214"/>
                  </a:lnTo>
                  <a:lnTo>
                    <a:pt x="4532" y="1214"/>
                  </a:lnTo>
                  <a:lnTo>
                    <a:pt x="4528" y="1214"/>
                  </a:lnTo>
                  <a:lnTo>
                    <a:pt x="4522" y="1215"/>
                  </a:lnTo>
                  <a:lnTo>
                    <a:pt x="4518" y="1217"/>
                  </a:lnTo>
                  <a:lnTo>
                    <a:pt x="4515" y="1220"/>
                  </a:lnTo>
                  <a:lnTo>
                    <a:pt x="4511" y="1223"/>
                  </a:lnTo>
                  <a:lnTo>
                    <a:pt x="4508" y="1227"/>
                  </a:lnTo>
                  <a:lnTo>
                    <a:pt x="4506" y="1230"/>
                  </a:lnTo>
                  <a:lnTo>
                    <a:pt x="4504" y="1235"/>
                  </a:lnTo>
                  <a:lnTo>
                    <a:pt x="4503" y="1240"/>
                  </a:lnTo>
                  <a:lnTo>
                    <a:pt x="4502" y="1249"/>
                  </a:lnTo>
                  <a:lnTo>
                    <a:pt x="4503" y="1261"/>
                  </a:lnTo>
                  <a:lnTo>
                    <a:pt x="4503" y="1267"/>
                  </a:lnTo>
                  <a:lnTo>
                    <a:pt x="4503" y="1273"/>
                  </a:lnTo>
                  <a:lnTo>
                    <a:pt x="4502" y="1277"/>
                  </a:lnTo>
                  <a:lnTo>
                    <a:pt x="4500" y="1282"/>
                  </a:lnTo>
                  <a:lnTo>
                    <a:pt x="4496" y="1291"/>
                  </a:lnTo>
                  <a:lnTo>
                    <a:pt x="4490" y="1300"/>
                  </a:lnTo>
                  <a:lnTo>
                    <a:pt x="4482" y="1307"/>
                  </a:lnTo>
                  <a:lnTo>
                    <a:pt x="4471" y="1313"/>
                  </a:lnTo>
                  <a:lnTo>
                    <a:pt x="4461" y="1317"/>
                  </a:lnTo>
                  <a:lnTo>
                    <a:pt x="4448" y="1321"/>
                  </a:lnTo>
                  <a:lnTo>
                    <a:pt x="4442" y="1322"/>
                  </a:lnTo>
                  <a:lnTo>
                    <a:pt x="4437" y="1326"/>
                  </a:lnTo>
                  <a:lnTo>
                    <a:pt x="4433" y="1329"/>
                  </a:lnTo>
                  <a:lnTo>
                    <a:pt x="4431" y="1334"/>
                  </a:lnTo>
                  <a:lnTo>
                    <a:pt x="4429" y="1340"/>
                  </a:lnTo>
                  <a:lnTo>
                    <a:pt x="4428" y="1347"/>
                  </a:lnTo>
                  <a:lnTo>
                    <a:pt x="4428" y="1354"/>
                  </a:lnTo>
                  <a:lnTo>
                    <a:pt x="4426" y="1362"/>
                  </a:lnTo>
                  <a:lnTo>
                    <a:pt x="4426" y="1381"/>
                  </a:lnTo>
                  <a:lnTo>
                    <a:pt x="4425" y="1401"/>
                  </a:lnTo>
                  <a:lnTo>
                    <a:pt x="4425" y="1410"/>
                  </a:lnTo>
                  <a:lnTo>
                    <a:pt x="4423" y="1421"/>
                  </a:lnTo>
                  <a:lnTo>
                    <a:pt x="4422" y="1431"/>
                  </a:lnTo>
                  <a:lnTo>
                    <a:pt x="4418" y="1442"/>
                  </a:lnTo>
                  <a:lnTo>
                    <a:pt x="4416" y="1454"/>
                  </a:lnTo>
                  <a:lnTo>
                    <a:pt x="4415" y="1464"/>
                  </a:lnTo>
                  <a:lnTo>
                    <a:pt x="4413" y="1474"/>
                  </a:lnTo>
                  <a:lnTo>
                    <a:pt x="4415" y="1484"/>
                  </a:lnTo>
                  <a:lnTo>
                    <a:pt x="4416" y="1495"/>
                  </a:lnTo>
                  <a:lnTo>
                    <a:pt x="4418" y="1504"/>
                  </a:lnTo>
                  <a:lnTo>
                    <a:pt x="4421" y="1514"/>
                  </a:lnTo>
                  <a:lnTo>
                    <a:pt x="4424" y="1524"/>
                  </a:lnTo>
                  <a:lnTo>
                    <a:pt x="4441" y="1560"/>
                  </a:lnTo>
                  <a:lnTo>
                    <a:pt x="4457" y="1591"/>
                  </a:lnTo>
                  <a:lnTo>
                    <a:pt x="4463" y="1605"/>
                  </a:lnTo>
                  <a:lnTo>
                    <a:pt x="4466" y="1618"/>
                  </a:lnTo>
                  <a:lnTo>
                    <a:pt x="4468" y="1624"/>
                  </a:lnTo>
                  <a:lnTo>
                    <a:pt x="4469" y="1630"/>
                  </a:lnTo>
                  <a:lnTo>
                    <a:pt x="4469" y="1636"/>
                  </a:lnTo>
                  <a:lnTo>
                    <a:pt x="4468" y="1641"/>
                  </a:lnTo>
                  <a:lnTo>
                    <a:pt x="4466" y="1647"/>
                  </a:lnTo>
                  <a:lnTo>
                    <a:pt x="4464" y="1653"/>
                  </a:lnTo>
                  <a:lnTo>
                    <a:pt x="4461" y="1657"/>
                  </a:lnTo>
                  <a:lnTo>
                    <a:pt x="4457" y="1663"/>
                  </a:lnTo>
                  <a:lnTo>
                    <a:pt x="4448" y="1674"/>
                  </a:lnTo>
                  <a:lnTo>
                    <a:pt x="4433" y="1684"/>
                  </a:lnTo>
                  <a:lnTo>
                    <a:pt x="4425" y="1690"/>
                  </a:lnTo>
                  <a:lnTo>
                    <a:pt x="4416" y="1695"/>
                  </a:lnTo>
                  <a:lnTo>
                    <a:pt x="4408" y="1698"/>
                  </a:lnTo>
                  <a:lnTo>
                    <a:pt x="4398" y="1701"/>
                  </a:lnTo>
                  <a:lnTo>
                    <a:pt x="4381" y="1704"/>
                  </a:lnTo>
                  <a:lnTo>
                    <a:pt x="4361" y="1707"/>
                  </a:lnTo>
                  <a:lnTo>
                    <a:pt x="4324" y="1705"/>
                  </a:lnTo>
                  <a:lnTo>
                    <a:pt x="4291" y="1704"/>
                  </a:lnTo>
                  <a:lnTo>
                    <a:pt x="4285" y="1704"/>
                  </a:lnTo>
                  <a:lnTo>
                    <a:pt x="4279" y="1707"/>
                  </a:lnTo>
                  <a:lnTo>
                    <a:pt x="4275" y="1709"/>
                  </a:lnTo>
                  <a:lnTo>
                    <a:pt x="4270" y="1714"/>
                  </a:lnTo>
                  <a:lnTo>
                    <a:pt x="4266" y="1718"/>
                  </a:lnTo>
                  <a:lnTo>
                    <a:pt x="4264" y="1723"/>
                  </a:lnTo>
                  <a:lnTo>
                    <a:pt x="4262" y="1729"/>
                  </a:lnTo>
                  <a:lnTo>
                    <a:pt x="4259" y="1736"/>
                  </a:lnTo>
                  <a:lnTo>
                    <a:pt x="4255" y="1749"/>
                  </a:lnTo>
                  <a:lnTo>
                    <a:pt x="4250" y="1763"/>
                  </a:lnTo>
                  <a:lnTo>
                    <a:pt x="4248" y="1770"/>
                  </a:lnTo>
                  <a:lnTo>
                    <a:pt x="4244" y="1777"/>
                  </a:lnTo>
                  <a:lnTo>
                    <a:pt x="4239" y="1783"/>
                  </a:lnTo>
                  <a:lnTo>
                    <a:pt x="4235" y="1789"/>
                  </a:lnTo>
                  <a:lnTo>
                    <a:pt x="4229" y="1794"/>
                  </a:lnTo>
                  <a:lnTo>
                    <a:pt x="4222" y="1796"/>
                  </a:lnTo>
                  <a:lnTo>
                    <a:pt x="4214" y="1797"/>
                  </a:lnTo>
                  <a:lnTo>
                    <a:pt x="4204" y="1797"/>
                  </a:lnTo>
                  <a:lnTo>
                    <a:pt x="4195" y="1795"/>
                  </a:lnTo>
                  <a:lnTo>
                    <a:pt x="4185" y="1792"/>
                  </a:lnTo>
                  <a:lnTo>
                    <a:pt x="4175" y="1788"/>
                  </a:lnTo>
                  <a:lnTo>
                    <a:pt x="4164" y="1783"/>
                  </a:lnTo>
                  <a:lnTo>
                    <a:pt x="4121" y="1761"/>
                  </a:lnTo>
                  <a:lnTo>
                    <a:pt x="4084" y="1740"/>
                  </a:lnTo>
                  <a:lnTo>
                    <a:pt x="4077" y="1736"/>
                  </a:lnTo>
                  <a:lnTo>
                    <a:pt x="4069" y="1734"/>
                  </a:lnTo>
                  <a:lnTo>
                    <a:pt x="4062" y="1733"/>
                  </a:lnTo>
                  <a:lnTo>
                    <a:pt x="4056" y="1731"/>
                  </a:lnTo>
                  <a:lnTo>
                    <a:pt x="4050" y="1731"/>
                  </a:lnTo>
                  <a:lnTo>
                    <a:pt x="4043" y="1733"/>
                  </a:lnTo>
                  <a:lnTo>
                    <a:pt x="4038" y="1734"/>
                  </a:lnTo>
                  <a:lnTo>
                    <a:pt x="4032" y="1736"/>
                  </a:lnTo>
                  <a:lnTo>
                    <a:pt x="4028" y="1740"/>
                  </a:lnTo>
                  <a:lnTo>
                    <a:pt x="4023" y="1743"/>
                  </a:lnTo>
                  <a:lnTo>
                    <a:pt x="4018" y="1748"/>
                  </a:lnTo>
                  <a:lnTo>
                    <a:pt x="4014" y="1753"/>
                  </a:lnTo>
                  <a:lnTo>
                    <a:pt x="4006" y="1765"/>
                  </a:lnTo>
                  <a:lnTo>
                    <a:pt x="4001" y="1780"/>
                  </a:lnTo>
                  <a:lnTo>
                    <a:pt x="3997" y="1787"/>
                  </a:lnTo>
                  <a:lnTo>
                    <a:pt x="3992" y="1792"/>
                  </a:lnTo>
                  <a:lnTo>
                    <a:pt x="3989" y="1797"/>
                  </a:lnTo>
                  <a:lnTo>
                    <a:pt x="3984" y="1801"/>
                  </a:lnTo>
                  <a:lnTo>
                    <a:pt x="3978" y="1804"/>
                  </a:lnTo>
                  <a:lnTo>
                    <a:pt x="3972" y="1805"/>
                  </a:lnTo>
                  <a:lnTo>
                    <a:pt x="3967" y="1808"/>
                  </a:lnTo>
                  <a:lnTo>
                    <a:pt x="3961" y="1809"/>
                  </a:lnTo>
                  <a:lnTo>
                    <a:pt x="3936" y="1809"/>
                  </a:lnTo>
                  <a:lnTo>
                    <a:pt x="3914" y="1807"/>
                  </a:lnTo>
                  <a:lnTo>
                    <a:pt x="3903" y="1808"/>
                  </a:lnTo>
                  <a:lnTo>
                    <a:pt x="3892" y="1811"/>
                  </a:lnTo>
                  <a:lnTo>
                    <a:pt x="3879" y="1816"/>
                  </a:lnTo>
                  <a:lnTo>
                    <a:pt x="3868" y="1822"/>
                  </a:lnTo>
                  <a:lnTo>
                    <a:pt x="3854" y="1828"/>
                  </a:lnTo>
                  <a:lnTo>
                    <a:pt x="3839" y="1834"/>
                  </a:lnTo>
                  <a:lnTo>
                    <a:pt x="3823" y="1838"/>
                  </a:lnTo>
                  <a:lnTo>
                    <a:pt x="3807" y="1841"/>
                  </a:lnTo>
                  <a:lnTo>
                    <a:pt x="3798" y="1841"/>
                  </a:lnTo>
                  <a:lnTo>
                    <a:pt x="3790" y="1838"/>
                  </a:lnTo>
                  <a:lnTo>
                    <a:pt x="3781" y="1834"/>
                  </a:lnTo>
                  <a:lnTo>
                    <a:pt x="3772" y="1828"/>
                  </a:lnTo>
                  <a:lnTo>
                    <a:pt x="3763" y="1821"/>
                  </a:lnTo>
                  <a:lnTo>
                    <a:pt x="3754" y="1811"/>
                  </a:lnTo>
                  <a:lnTo>
                    <a:pt x="3744" y="1802"/>
                  </a:lnTo>
                  <a:lnTo>
                    <a:pt x="3735" y="1791"/>
                  </a:lnTo>
                  <a:lnTo>
                    <a:pt x="3716" y="1769"/>
                  </a:lnTo>
                  <a:lnTo>
                    <a:pt x="3695" y="1744"/>
                  </a:lnTo>
                  <a:lnTo>
                    <a:pt x="3674" y="1722"/>
                  </a:lnTo>
                  <a:lnTo>
                    <a:pt x="3652" y="1701"/>
                  </a:lnTo>
                  <a:lnTo>
                    <a:pt x="3642" y="1691"/>
                  </a:lnTo>
                  <a:lnTo>
                    <a:pt x="3631" y="1683"/>
                  </a:lnTo>
                  <a:lnTo>
                    <a:pt x="3621" y="1677"/>
                  </a:lnTo>
                  <a:lnTo>
                    <a:pt x="3610" y="1671"/>
                  </a:lnTo>
                  <a:lnTo>
                    <a:pt x="3601" y="1665"/>
                  </a:lnTo>
                  <a:lnTo>
                    <a:pt x="3590" y="1662"/>
                  </a:lnTo>
                  <a:lnTo>
                    <a:pt x="3581" y="1658"/>
                  </a:lnTo>
                  <a:lnTo>
                    <a:pt x="3570" y="1656"/>
                  </a:lnTo>
                  <a:lnTo>
                    <a:pt x="3547" y="1653"/>
                  </a:lnTo>
                  <a:lnTo>
                    <a:pt x="3522" y="1651"/>
                  </a:lnTo>
                  <a:lnTo>
                    <a:pt x="3493" y="1653"/>
                  </a:lnTo>
                  <a:lnTo>
                    <a:pt x="3460" y="1654"/>
                  </a:lnTo>
                  <a:lnTo>
                    <a:pt x="3450" y="1654"/>
                  </a:lnTo>
                  <a:lnTo>
                    <a:pt x="3442" y="1656"/>
                  </a:lnTo>
                  <a:lnTo>
                    <a:pt x="3433" y="1657"/>
                  </a:lnTo>
                  <a:lnTo>
                    <a:pt x="3424" y="1661"/>
                  </a:lnTo>
                  <a:lnTo>
                    <a:pt x="3408" y="1668"/>
                  </a:lnTo>
                  <a:lnTo>
                    <a:pt x="3393" y="1676"/>
                  </a:lnTo>
                  <a:lnTo>
                    <a:pt x="3377" y="1687"/>
                  </a:lnTo>
                  <a:lnTo>
                    <a:pt x="3363" y="1698"/>
                  </a:lnTo>
                  <a:lnTo>
                    <a:pt x="3350" y="1711"/>
                  </a:lnTo>
                  <a:lnTo>
                    <a:pt x="3337" y="1725"/>
                  </a:lnTo>
                  <a:lnTo>
                    <a:pt x="3325" y="1740"/>
                  </a:lnTo>
                  <a:lnTo>
                    <a:pt x="3315" y="1754"/>
                  </a:lnTo>
                  <a:lnTo>
                    <a:pt x="3305" y="1768"/>
                  </a:lnTo>
                  <a:lnTo>
                    <a:pt x="3296" y="1782"/>
                  </a:lnTo>
                  <a:lnTo>
                    <a:pt x="3282" y="1807"/>
                  </a:lnTo>
                  <a:lnTo>
                    <a:pt x="3271" y="1827"/>
                  </a:lnTo>
                  <a:lnTo>
                    <a:pt x="3267" y="1836"/>
                  </a:lnTo>
                  <a:lnTo>
                    <a:pt x="3264" y="1844"/>
                  </a:lnTo>
                  <a:lnTo>
                    <a:pt x="3264" y="1852"/>
                  </a:lnTo>
                  <a:lnTo>
                    <a:pt x="3265" y="1861"/>
                  </a:lnTo>
                  <a:lnTo>
                    <a:pt x="3270" y="1875"/>
                  </a:lnTo>
                  <a:lnTo>
                    <a:pt x="3276" y="1887"/>
                  </a:lnTo>
                  <a:lnTo>
                    <a:pt x="3280" y="1892"/>
                  </a:lnTo>
                  <a:lnTo>
                    <a:pt x="3282" y="1898"/>
                  </a:lnTo>
                  <a:lnTo>
                    <a:pt x="3284" y="1904"/>
                  </a:lnTo>
                  <a:lnTo>
                    <a:pt x="3285" y="1909"/>
                  </a:lnTo>
                  <a:lnTo>
                    <a:pt x="3284" y="1915"/>
                  </a:lnTo>
                  <a:lnTo>
                    <a:pt x="3282" y="1921"/>
                  </a:lnTo>
                  <a:lnTo>
                    <a:pt x="3278" y="1927"/>
                  </a:lnTo>
                  <a:lnTo>
                    <a:pt x="3273" y="1932"/>
                  </a:lnTo>
                  <a:lnTo>
                    <a:pt x="3264" y="1938"/>
                  </a:lnTo>
                  <a:lnTo>
                    <a:pt x="3256" y="1942"/>
                  </a:lnTo>
                  <a:lnTo>
                    <a:pt x="3248" y="1944"/>
                  </a:lnTo>
                  <a:lnTo>
                    <a:pt x="3240" y="1945"/>
                  </a:lnTo>
                  <a:lnTo>
                    <a:pt x="3222" y="1944"/>
                  </a:lnTo>
                  <a:lnTo>
                    <a:pt x="3204" y="1941"/>
                  </a:lnTo>
                  <a:lnTo>
                    <a:pt x="3188" y="1937"/>
                  </a:lnTo>
                  <a:lnTo>
                    <a:pt x="3171" y="1935"/>
                  </a:lnTo>
                  <a:lnTo>
                    <a:pt x="3164" y="1935"/>
                  </a:lnTo>
                  <a:lnTo>
                    <a:pt x="3157" y="1936"/>
                  </a:lnTo>
                  <a:lnTo>
                    <a:pt x="3150" y="1938"/>
                  </a:lnTo>
                  <a:lnTo>
                    <a:pt x="3144" y="1943"/>
                  </a:lnTo>
                  <a:lnTo>
                    <a:pt x="3135" y="1952"/>
                  </a:lnTo>
                  <a:lnTo>
                    <a:pt x="3129" y="1961"/>
                  </a:lnTo>
                  <a:lnTo>
                    <a:pt x="3126" y="1969"/>
                  </a:lnTo>
                  <a:lnTo>
                    <a:pt x="3122" y="1977"/>
                  </a:lnTo>
                  <a:lnTo>
                    <a:pt x="3117" y="1985"/>
                  </a:lnTo>
                  <a:lnTo>
                    <a:pt x="3109" y="1994"/>
                  </a:lnTo>
                  <a:lnTo>
                    <a:pt x="3103" y="1998"/>
                  </a:lnTo>
                  <a:lnTo>
                    <a:pt x="3096" y="2003"/>
                  </a:lnTo>
                  <a:lnTo>
                    <a:pt x="3088" y="2008"/>
                  </a:lnTo>
                  <a:lnTo>
                    <a:pt x="3078" y="2014"/>
                  </a:lnTo>
                  <a:lnTo>
                    <a:pt x="3068" y="2019"/>
                  </a:lnTo>
                  <a:lnTo>
                    <a:pt x="3058" y="2024"/>
                  </a:lnTo>
                  <a:lnTo>
                    <a:pt x="3050" y="2030"/>
                  </a:lnTo>
                  <a:lnTo>
                    <a:pt x="3043" y="2036"/>
                  </a:lnTo>
                  <a:lnTo>
                    <a:pt x="3037" y="2042"/>
                  </a:lnTo>
                  <a:lnTo>
                    <a:pt x="3033" y="2048"/>
                  </a:lnTo>
                  <a:lnTo>
                    <a:pt x="3029" y="2054"/>
                  </a:lnTo>
                  <a:lnTo>
                    <a:pt x="3026" y="2059"/>
                  </a:lnTo>
                  <a:lnTo>
                    <a:pt x="3020" y="2072"/>
                  </a:lnTo>
                  <a:lnTo>
                    <a:pt x="3016" y="2084"/>
                  </a:lnTo>
                  <a:lnTo>
                    <a:pt x="3014" y="2097"/>
                  </a:lnTo>
                  <a:lnTo>
                    <a:pt x="3010" y="2110"/>
                  </a:lnTo>
                  <a:lnTo>
                    <a:pt x="3006" y="2142"/>
                  </a:lnTo>
                  <a:lnTo>
                    <a:pt x="3002" y="2170"/>
                  </a:lnTo>
                  <a:lnTo>
                    <a:pt x="3000" y="2176"/>
                  </a:lnTo>
                  <a:lnTo>
                    <a:pt x="2997" y="2183"/>
                  </a:lnTo>
                  <a:lnTo>
                    <a:pt x="2995" y="2189"/>
                  </a:lnTo>
                  <a:lnTo>
                    <a:pt x="2990" y="2195"/>
                  </a:lnTo>
                  <a:lnTo>
                    <a:pt x="2986" y="2201"/>
                  </a:lnTo>
                  <a:lnTo>
                    <a:pt x="2980" y="2207"/>
                  </a:lnTo>
                  <a:lnTo>
                    <a:pt x="2973" y="2211"/>
                  </a:lnTo>
                  <a:lnTo>
                    <a:pt x="2964" y="2217"/>
                  </a:lnTo>
                  <a:lnTo>
                    <a:pt x="2956" y="2221"/>
                  </a:lnTo>
                  <a:lnTo>
                    <a:pt x="2948" y="2223"/>
                  </a:lnTo>
                  <a:lnTo>
                    <a:pt x="2941" y="2224"/>
                  </a:lnTo>
                  <a:lnTo>
                    <a:pt x="2934" y="2223"/>
                  </a:lnTo>
                  <a:lnTo>
                    <a:pt x="2928" y="2222"/>
                  </a:lnTo>
                  <a:lnTo>
                    <a:pt x="2922" y="2218"/>
                  </a:lnTo>
                  <a:lnTo>
                    <a:pt x="2916" y="2215"/>
                  </a:lnTo>
                  <a:lnTo>
                    <a:pt x="2910" y="2210"/>
                  </a:lnTo>
                  <a:lnTo>
                    <a:pt x="2890" y="2185"/>
                  </a:lnTo>
                  <a:lnTo>
                    <a:pt x="2868" y="2159"/>
                  </a:lnTo>
                  <a:lnTo>
                    <a:pt x="2862" y="2154"/>
                  </a:lnTo>
                  <a:lnTo>
                    <a:pt x="2856" y="2150"/>
                  </a:lnTo>
                  <a:lnTo>
                    <a:pt x="2849" y="2147"/>
                  </a:lnTo>
                  <a:lnTo>
                    <a:pt x="2843" y="2144"/>
                  </a:lnTo>
                  <a:lnTo>
                    <a:pt x="2836" y="2143"/>
                  </a:lnTo>
                  <a:lnTo>
                    <a:pt x="2830" y="2143"/>
                  </a:lnTo>
                  <a:lnTo>
                    <a:pt x="2823" y="2143"/>
                  </a:lnTo>
                  <a:lnTo>
                    <a:pt x="2817" y="2144"/>
                  </a:lnTo>
                  <a:lnTo>
                    <a:pt x="2804" y="2148"/>
                  </a:lnTo>
                  <a:lnTo>
                    <a:pt x="2794" y="2154"/>
                  </a:lnTo>
                  <a:lnTo>
                    <a:pt x="2783" y="2161"/>
                  </a:lnTo>
                  <a:lnTo>
                    <a:pt x="2775" y="2169"/>
                  </a:lnTo>
                  <a:lnTo>
                    <a:pt x="2767" y="2176"/>
                  </a:lnTo>
                  <a:lnTo>
                    <a:pt x="2756" y="2181"/>
                  </a:lnTo>
                  <a:lnTo>
                    <a:pt x="2743" y="2185"/>
                  </a:lnTo>
                  <a:lnTo>
                    <a:pt x="2730" y="2189"/>
                  </a:lnTo>
                  <a:lnTo>
                    <a:pt x="2716" y="2190"/>
                  </a:lnTo>
                  <a:lnTo>
                    <a:pt x="2701" y="2191"/>
                  </a:lnTo>
                  <a:lnTo>
                    <a:pt x="2686" y="2192"/>
                  </a:lnTo>
                  <a:lnTo>
                    <a:pt x="2669" y="2192"/>
                  </a:lnTo>
                  <a:lnTo>
                    <a:pt x="2636" y="2191"/>
                  </a:lnTo>
                  <a:lnTo>
                    <a:pt x="2603" y="2192"/>
                  </a:lnTo>
                  <a:lnTo>
                    <a:pt x="2595" y="2194"/>
                  </a:lnTo>
                  <a:lnTo>
                    <a:pt x="2587" y="2195"/>
                  </a:lnTo>
                  <a:lnTo>
                    <a:pt x="2579" y="2197"/>
                  </a:lnTo>
                  <a:lnTo>
                    <a:pt x="2572" y="2199"/>
                  </a:lnTo>
                  <a:lnTo>
                    <a:pt x="2564" y="2203"/>
                  </a:lnTo>
                  <a:lnTo>
                    <a:pt x="2557" y="2208"/>
                  </a:lnTo>
                  <a:lnTo>
                    <a:pt x="2552" y="2212"/>
                  </a:lnTo>
                  <a:lnTo>
                    <a:pt x="2547" y="2218"/>
                  </a:lnTo>
                  <a:lnTo>
                    <a:pt x="2535" y="2231"/>
                  </a:lnTo>
                  <a:lnTo>
                    <a:pt x="2523" y="2244"/>
                  </a:lnTo>
                  <a:lnTo>
                    <a:pt x="2510" y="2255"/>
                  </a:lnTo>
                  <a:lnTo>
                    <a:pt x="2495" y="2265"/>
                  </a:lnTo>
                  <a:lnTo>
                    <a:pt x="2480" y="2275"/>
                  </a:lnTo>
                  <a:lnTo>
                    <a:pt x="2462" y="2284"/>
                  </a:lnTo>
                  <a:lnTo>
                    <a:pt x="2442" y="2291"/>
                  </a:lnTo>
                  <a:lnTo>
                    <a:pt x="2421" y="2297"/>
                  </a:lnTo>
                  <a:lnTo>
                    <a:pt x="2397" y="2304"/>
                  </a:lnTo>
                  <a:lnTo>
                    <a:pt x="2374" y="2314"/>
                  </a:lnTo>
                  <a:lnTo>
                    <a:pt x="2350" y="2325"/>
                  </a:lnTo>
                  <a:lnTo>
                    <a:pt x="2327" y="2339"/>
                  </a:lnTo>
                  <a:lnTo>
                    <a:pt x="2305" y="2355"/>
                  </a:lnTo>
                  <a:lnTo>
                    <a:pt x="2282" y="2372"/>
                  </a:lnTo>
                  <a:lnTo>
                    <a:pt x="2262" y="2391"/>
                  </a:lnTo>
                  <a:lnTo>
                    <a:pt x="2243" y="2411"/>
                  </a:lnTo>
                  <a:lnTo>
                    <a:pt x="2235" y="2421"/>
                  </a:lnTo>
                  <a:lnTo>
                    <a:pt x="2227" y="2432"/>
                  </a:lnTo>
                  <a:lnTo>
                    <a:pt x="2220" y="2443"/>
                  </a:lnTo>
                  <a:lnTo>
                    <a:pt x="2213" y="2454"/>
                  </a:lnTo>
                  <a:lnTo>
                    <a:pt x="2201" y="2477"/>
                  </a:lnTo>
                  <a:lnTo>
                    <a:pt x="2192" y="2499"/>
                  </a:lnTo>
                  <a:lnTo>
                    <a:pt x="2183" y="2523"/>
                  </a:lnTo>
                  <a:lnTo>
                    <a:pt x="2178" y="2545"/>
                  </a:lnTo>
                  <a:lnTo>
                    <a:pt x="2174" y="2569"/>
                  </a:lnTo>
                  <a:lnTo>
                    <a:pt x="2172" y="2590"/>
                  </a:lnTo>
                  <a:lnTo>
                    <a:pt x="2170" y="2601"/>
                  </a:lnTo>
                  <a:lnTo>
                    <a:pt x="2169" y="2610"/>
                  </a:lnTo>
                  <a:lnTo>
                    <a:pt x="2167" y="2618"/>
                  </a:lnTo>
                  <a:lnTo>
                    <a:pt x="2163" y="2626"/>
                  </a:lnTo>
                  <a:lnTo>
                    <a:pt x="2160" y="2633"/>
                  </a:lnTo>
                  <a:lnTo>
                    <a:pt x="2156" y="2639"/>
                  </a:lnTo>
                  <a:lnTo>
                    <a:pt x="2152" y="2645"/>
                  </a:lnTo>
                  <a:lnTo>
                    <a:pt x="2147" y="2651"/>
                  </a:lnTo>
                  <a:lnTo>
                    <a:pt x="2141" y="2655"/>
                  </a:lnTo>
                  <a:lnTo>
                    <a:pt x="2135" y="2659"/>
                  </a:lnTo>
                  <a:lnTo>
                    <a:pt x="2128" y="2663"/>
                  </a:lnTo>
                  <a:lnTo>
                    <a:pt x="2121" y="2666"/>
                  </a:lnTo>
                  <a:lnTo>
                    <a:pt x="2106" y="2672"/>
                  </a:lnTo>
                  <a:lnTo>
                    <a:pt x="2088" y="2677"/>
                  </a:lnTo>
                  <a:lnTo>
                    <a:pt x="2080" y="2679"/>
                  </a:lnTo>
                  <a:lnTo>
                    <a:pt x="2070" y="2682"/>
                  </a:lnTo>
                  <a:lnTo>
                    <a:pt x="2062" y="2685"/>
                  </a:lnTo>
                  <a:lnTo>
                    <a:pt x="2054" y="2690"/>
                  </a:lnTo>
                  <a:lnTo>
                    <a:pt x="2039" y="2699"/>
                  </a:lnTo>
                  <a:lnTo>
                    <a:pt x="2025" y="2711"/>
                  </a:lnTo>
                  <a:lnTo>
                    <a:pt x="2012" y="2724"/>
                  </a:lnTo>
                  <a:lnTo>
                    <a:pt x="2000" y="2737"/>
                  </a:lnTo>
                  <a:lnTo>
                    <a:pt x="1989" y="2750"/>
                  </a:lnTo>
                  <a:lnTo>
                    <a:pt x="1980" y="2764"/>
                  </a:lnTo>
                  <a:lnTo>
                    <a:pt x="1963" y="2791"/>
                  </a:lnTo>
                  <a:lnTo>
                    <a:pt x="1945" y="2819"/>
                  </a:lnTo>
                  <a:lnTo>
                    <a:pt x="1939" y="2826"/>
                  </a:lnTo>
                  <a:lnTo>
                    <a:pt x="1932" y="2832"/>
                  </a:lnTo>
                  <a:lnTo>
                    <a:pt x="1923" y="2839"/>
                  </a:lnTo>
                  <a:lnTo>
                    <a:pt x="1914" y="2845"/>
                  </a:lnTo>
                  <a:lnTo>
                    <a:pt x="1903" y="2852"/>
                  </a:lnTo>
                  <a:lnTo>
                    <a:pt x="1891" y="2858"/>
                  </a:lnTo>
                  <a:lnTo>
                    <a:pt x="1876" y="2864"/>
                  </a:lnTo>
                  <a:lnTo>
                    <a:pt x="1861" y="2870"/>
                  </a:lnTo>
                  <a:lnTo>
                    <a:pt x="1832" y="2879"/>
                  </a:lnTo>
                  <a:lnTo>
                    <a:pt x="1811" y="2888"/>
                  </a:lnTo>
                  <a:lnTo>
                    <a:pt x="1795" y="2896"/>
                  </a:lnTo>
                  <a:lnTo>
                    <a:pt x="1784" y="2903"/>
                  </a:lnTo>
                  <a:lnTo>
                    <a:pt x="1766" y="2916"/>
                  </a:lnTo>
                  <a:lnTo>
                    <a:pt x="1741" y="2933"/>
                  </a:lnTo>
                  <a:lnTo>
                    <a:pt x="1733" y="2938"/>
                  </a:lnTo>
                  <a:lnTo>
                    <a:pt x="1725" y="2940"/>
                  </a:lnTo>
                  <a:lnTo>
                    <a:pt x="1715" y="2943"/>
                  </a:lnTo>
                  <a:lnTo>
                    <a:pt x="1707" y="2944"/>
                  </a:lnTo>
                  <a:lnTo>
                    <a:pt x="1699" y="2944"/>
                  </a:lnTo>
                  <a:lnTo>
                    <a:pt x="1689" y="2943"/>
                  </a:lnTo>
                  <a:lnTo>
                    <a:pt x="1681" y="2942"/>
                  </a:lnTo>
                  <a:lnTo>
                    <a:pt x="1672" y="2939"/>
                  </a:lnTo>
                  <a:lnTo>
                    <a:pt x="1639" y="2928"/>
                  </a:lnTo>
                  <a:lnTo>
                    <a:pt x="1609" y="2916"/>
                  </a:lnTo>
                  <a:lnTo>
                    <a:pt x="1604" y="2913"/>
                  </a:lnTo>
                  <a:lnTo>
                    <a:pt x="1596" y="2912"/>
                  </a:lnTo>
                  <a:lnTo>
                    <a:pt x="1591" y="2912"/>
                  </a:lnTo>
                  <a:lnTo>
                    <a:pt x="1585" y="2912"/>
                  </a:lnTo>
                  <a:lnTo>
                    <a:pt x="1574" y="2916"/>
                  </a:lnTo>
                  <a:lnTo>
                    <a:pt x="1562" y="2919"/>
                  </a:lnTo>
                  <a:lnTo>
                    <a:pt x="1549" y="2925"/>
                  </a:lnTo>
                  <a:lnTo>
                    <a:pt x="1537" y="2931"/>
                  </a:lnTo>
                  <a:lnTo>
                    <a:pt x="1521" y="2936"/>
                  </a:lnTo>
                  <a:lnTo>
                    <a:pt x="1504" y="2940"/>
                  </a:lnTo>
                  <a:lnTo>
                    <a:pt x="1493" y="2940"/>
                  </a:lnTo>
                  <a:lnTo>
                    <a:pt x="1484" y="2940"/>
                  </a:lnTo>
                  <a:lnTo>
                    <a:pt x="1474" y="2939"/>
                  </a:lnTo>
                  <a:lnTo>
                    <a:pt x="1465" y="2937"/>
                  </a:lnTo>
                  <a:lnTo>
                    <a:pt x="1457" y="2933"/>
                  </a:lnTo>
                  <a:lnTo>
                    <a:pt x="1447" y="2930"/>
                  </a:lnTo>
                  <a:lnTo>
                    <a:pt x="1438" y="2925"/>
                  </a:lnTo>
                  <a:lnTo>
                    <a:pt x="1429" y="2920"/>
                  </a:lnTo>
                  <a:lnTo>
                    <a:pt x="1413" y="2908"/>
                  </a:lnTo>
                  <a:lnTo>
                    <a:pt x="1397" y="2895"/>
                  </a:lnTo>
                  <a:lnTo>
                    <a:pt x="1381" y="2880"/>
                  </a:lnTo>
                  <a:lnTo>
                    <a:pt x="1366" y="2866"/>
                  </a:lnTo>
                  <a:lnTo>
                    <a:pt x="1344" y="2842"/>
                  </a:lnTo>
                  <a:lnTo>
                    <a:pt x="1327" y="2822"/>
                  </a:lnTo>
                  <a:lnTo>
                    <a:pt x="1320" y="2812"/>
                  </a:lnTo>
                  <a:lnTo>
                    <a:pt x="1312" y="2805"/>
                  </a:lnTo>
                  <a:lnTo>
                    <a:pt x="1302" y="2798"/>
                  </a:lnTo>
                  <a:lnTo>
                    <a:pt x="1290" y="2792"/>
                  </a:lnTo>
                  <a:lnTo>
                    <a:pt x="1275" y="2788"/>
                  </a:lnTo>
                  <a:lnTo>
                    <a:pt x="1260" y="2784"/>
                  </a:lnTo>
                  <a:lnTo>
                    <a:pt x="1244" y="2782"/>
                  </a:lnTo>
                  <a:lnTo>
                    <a:pt x="1227" y="2779"/>
                  </a:lnTo>
                  <a:lnTo>
                    <a:pt x="1211" y="2777"/>
                  </a:lnTo>
                  <a:lnTo>
                    <a:pt x="1193" y="2773"/>
                  </a:lnTo>
                  <a:lnTo>
                    <a:pt x="1184" y="2771"/>
                  </a:lnTo>
                  <a:lnTo>
                    <a:pt x="1175" y="2768"/>
                  </a:lnTo>
                  <a:lnTo>
                    <a:pt x="1166" y="2764"/>
                  </a:lnTo>
                  <a:lnTo>
                    <a:pt x="1158" y="2759"/>
                  </a:lnTo>
                  <a:lnTo>
                    <a:pt x="1139" y="2748"/>
                  </a:lnTo>
                  <a:lnTo>
                    <a:pt x="1119" y="2733"/>
                  </a:lnTo>
                  <a:lnTo>
                    <a:pt x="1099" y="2718"/>
                  </a:lnTo>
                  <a:lnTo>
                    <a:pt x="1081" y="2702"/>
                  </a:lnTo>
                  <a:lnTo>
                    <a:pt x="1066" y="2685"/>
                  </a:lnTo>
                  <a:lnTo>
                    <a:pt x="1054" y="2669"/>
                  </a:lnTo>
                  <a:lnTo>
                    <a:pt x="1051" y="2663"/>
                  </a:lnTo>
                  <a:lnTo>
                    <a:pt x="1048" y="2656"/>
                  </a:lnTo>
                  <a:lnTo>
                    <a:pt x="1047" y="2651"/>
                  </a:lnTo>
                  <a:lnTo>
                    <a:pt x="1048" y="2646"/>
                  </a:lnTo>
                  <a:lnTo>
                    <a:pt x="1051" y="2643"/>
                  </a:lnTo>
                  <a:lnTo>
                    <a:pt x="1054" y="2639"/>
                  </a:lnTo>
                  <a:lnTo>
                    <a:pt x="1059" y="2636"/>
                  </a:lnTo>
                  <a:lnTo>
                    <a:pt x="1064" y="2633"/>
                  </a:lnTo>
                  <a:lnTo>
                    <a:pt x="1075" y="2629"/>
                  </a:lnTo>
                  <a:lnTo>
                    <a:pt x="1091" y="2625"/>
                  </a:lnTo>
                  <a:lnTo>
                    <a:pt x="1126" y="2618"/>
                  </a:lnTo>
                  <a:lnTo>
                    <a:pt x="1168" y="2609"/>
                  </a:lnTo>
                  <a:lnTo>
                    <a:pt x="1179" y="2606"/>
                  </a:lnTo>
                  <a:lnTo>
                    <a:pt x="1188" y="2602"/>
                  </a:lnTo>
                  <a:lnTo>
                    <a:pt x="1197" y="2596"/>
                  </a:lnTo>
                  <a:lnTo>
                    <a:pt x="1202" y="2589"/>
                  </a:lnTo>
                  <a:lnTo>
                    <a:pt x="1208" y="2581"/>
                  </a:lnTo>
                  <a:lnTo>
                    <a:pt x="1213" y="2572"/>
                  </a:lnTo>
                  <a:lnTo>
                    <a:pt x="1217" y="2563"/>
                  </a:lnTo>
                  <a:lnTo>
                    <a:pt x="1219" y="2552"/>
                  </a:lnTo>
                  <a:lnTo>
                    <a:pt x="1227" y="2511"/>
                  </a:lnTo>
                  <a:lnTo>
                    <a:pt x="1234" y="2471"/>
                  </a:lnTo>
                  <a:lnTo>
                    <a:pt x="1235" y="2462"/>
                  </a:lnTo>
                  <a:lnTo>
                    <a:pt x="1237" y="2451"/>
                  </a:lnTo>
                  <a:lnTo>
                    <a:pt x="1237" y="2438"/>
                  </a:lnTo>
                  <a:lnTo>
                    <a:pt x="1235" y="2425"/>
                  </a:lnTo>
                  <a:lnTo>
                    <a:pt x="1233" y="2397"/>
                  </a:lnTo>
                  <a:lnTo>
                    <a:pt x="1230" y="2366"/>
                  </a:lnTo>
                  <a:lnTo>
                    <a:pt x="1225" y="2335"/>
                  </a:lnTo>
                  <a:lnTo>
                    <a:pt x="1222" y="2305"/>
                  </a:lnTo>
                  <a:lnTo>
                    <a:pt x="1222" y="2291"/>
                  </a:lnTo>
                  <a:lnTo>
                    <a:pt x="1222" y="2278"/>
                  </a:lnTo>
                  <a:lnTo>
                    <a:pt x="1224" y="2267"/>
                  </a:lnTo>
                  <a:lnTo>
                    <a:pt x="1226" y="2256"/>
                  </a:lnTo>
                  <a:lnTo>
                    <a:pt x="1230" y="2247"/>
                  </a:lnTo>
                  <a:lnTo>
                    <a:pt x="1233" y="2238"/>
                  </a:lnTo>
                  <a:lnTo>
                    <a:pt x="1238" y="2231"/>
                  </a:lnTo>
                  <a:lnTo>
                    <a:pt x="1244" y="2224"/>
                  </a:lnTo>
                  <a:lnTo>
                    <a:pt x="1255" y="2214"/>
                  </a:lnTo>
                  <a:lnTo>
                    <a:pt x="1268" y="2203"/>
                  </a:lnTo>
                  <a:lnTo>
                    <a:pt x="1280" y="2194"/>
                  </a:lnTo>
                  <a:lnTo>
                    <a:pt x="1290" y="2184"/>
                  </a:lnTo>
                  <a:lnTo>
                    <a:pt x="1294" y="2178"/>
                  </a:lnTo>
                  <a:lnTo>
                    <a:pt x="1297" y="2171"/>
                  </a:lnTo>
                  <a:lnTo>
                    <a:pt x="1299" y="2164"/>
                  </a:lnTo>
                  <a:lnTo>
                    <a:pt x="1300" y="2156"/>
                  </a:lnTo>
                  <a:lnTo>
                    <a:pt x="1300" y="2118"/>
                  </a:lnTo>
                  <a:lnTo>
                    <a:pt x="1299" y="2078"/>
                  </a:lnTo>
                  <a:lnTo>
                    <a:pt x="1297" y="2058"/>
                  </a:lnTo>
                  <a:lnTo>
                    <a:pt x="1293" y="2039"/>
                  </a:lnTo>
                  <a:lnTo>
                    <a:pt x="1291" y="2030"/>
                  </a:lnTo>
                  <a:lnTo>
                    <a:pt x="1287" y="2022"/>
                  </a:lnTo>
                  <a:lnTo>
                    <a:pt x="1284" y="2014"/>
                  </a:lnTo>
                  <a:lnTo>
                    <a:pt x="1280" y="2005"/>
                  </a:lnTo>
                  <a:lnTo>
                    <a:pt x="1273" y="1991"/>
                  </a:lnTo>
                  <a:lnTo>
                    <a:pt x="1268" y="1976"/>
                  </a:lnTo>
                  <a:lnTo>
                    <a:pt x="1265" y="1962"/>
                  </a:lnTo>
                  <a:lnTo>
                    <a:pt x="1261" y="1945"/>
                  </a:lnTo>
                  <a:lnTo>
                    <a:pt x="1259" y="1928"/>
                  </a:lnTo>
                  <a:lnTo>
                    <a:pt x="1257" y="1908"/>
                  </a:lnTo>
                  <a:lnTo>
                    <a:pt x="1252" y="1884"/>
                  </a:lnTo>
                  <a:lnTo>
                    <a:pt x="1246" y="1856"/>
                  </a:lnTo>
                  <a:lnTo>
                    <a:pt x="1241" y="1842"/>
                  </a:lnTo>
                  <a:lnTo>
                    <a:pt x="1235" y="1829"/>
                  </a:lnTo>
                  <a:lnTo>
                    <a:pt x="1228" y="1816"/>
                  </a:lnTo>
                  <a:lnTo>
                    <a:pt x="1219" y="1804"/>
                  </a:lnTo>
                  <a:lnTo>
                    <a:pt x="1210" y="1794"/>
                  </a:lnTo>
                  <a:lnTo>
                    <a:pt x="1198" y="1783"/>
                  </a:lnTo>
                  <a:lnTo>
                    <a:pt x="1187" y="1774"/>
                  </a:lnTo>
                  <a:lnTo>
                    <a:pt x="1174" y="1764"/>
                  </a:lnTo>
                  <a:lnTo>
                    <a:pt x="1125" y="1733"/>
                  </a:lnTo>
                  <a:lnTo>
                    <a:pt x="1081" y="1707"/>
                  </a:lnTo>
                  <a:lnTo>
                    <a:pt x="1072" y="1701"/>
                  </a:lnTo>
                  <a:lnTo>
                    <a:pt x="1064" y="1696"/>
                  </a:lnTo>
                  <a:lnTo>
                    <a:pt x="1054" y="1694"/>
                  </a:lnTo>
                  <a:lnTo>
                    <a:pt x="1046" y="1691"/>
                  </a:lnTo>
                  <a:lnTo>
                    <a:pt x="1037" y="1691"/>
                  </a:lnTo>
                  <a:lnTo>
                    <a:pt x="1028" y="1693"/>
                  </a:lnTo>
                  <a:lnTo>
                    <a:pt x="1020" y="1694"/>
                  </a:lnTo>
                  <a:lnTo>
                    <a:pt x="1012" y="1696"/>
                  </a:lnTo>
                  <a:lnTo>
                    <a:pt x="1004" y="1700"/>
                  </a:lnTo>
                  <a:lnTo>
                    <a:pt x="995" y="1704"/>
                  </a:lnTo>
                  <a:lnTo>
                    <a:pt x="987" y="1709"/>
                  </a:lnTo>
                  <a:lnTo>
                    <a:pt x="980" y="1714"/>
                  </a:lnTo>
                  <a:lnTo>
                    <a:pt x="966" y="1727"/>
                  </a:lnTo>
                  <a:lnTo>
                    <a:pt x="953" y="1741"/>
                  </a:lnTo>
                  <a:lnTo>
                    <a:pt x="943" y="1753"/>
                  </a:lnTo>
                  <a:lnTo>
                    <a:pt x="934" y="1760"/>
                  </a:lnTo>
                  <a:lnTo>
                    <a:pt x="931" y="1762"/>
                  </a:lnTo>
                  <a:lnTo>
                    <a:pt x="927" y="1762"/>
                  </a:lnTo>
                  <a:lnTo>
                    <a:pt x="924" y="1762"/>
                  </a:lnTo>
                  <a:lnTo>
                    <a:pt x="920" y="1762"/>
                  </a:lnTo>
                  <a:lnTo>
                    <a:pt x="904" y="1754"/>
                  </a:lnTo>
                  <a:lnTo>
                    <a:pt x="877" y="1741"/>
                  </a:lnTo>
                  <a:lnTo>
                    <a:pt x="858" y="1733"/>
                  </a:lnTo>
                  <a:lnTo>
                    <a:pt x="834" y="1720"/>
                  </a:lnTo>
                  <a:lnTo>
                    <a:pt x="808" y="1703"/>
                  </a:lnTo>
                  <a:lnTo>
                    <a:pt x="783" y="1684"/>
                  </a:lnTo>
                  <a:lnTo>
                    <a:pt x="756" y="1664"/>
                  </a:lnTo>
                  <a:lnTo>
                    <a:pt x="730" y="1644"/>
                  </a:lnTo>
                  <a:lnTo>
                    <a:pt x="706" y="1625"/>
                  </a:lnTo>
                  <a:lnTo>
                    <a:pt x="686" y="1608"/>
                  </a:lnTo>
                  <a:lnTo>
                    <a:pt x="665" y="1588"/>
                  </a:lnTo>
                  <a:lnTo>
                    <a:pt x="638" y="1564"/>
                  </a:lnTo>
                  <a:lnTo>
                    <a:pt x="606" y="1538"/>
                  </a:lnTo>
                  <a:lnTo>
                    <a:pt x="573" y="1511"/>
                  </a:lnTo>
                  <a:lnTo>
                    <a:pt x="541" y="1487"/>
                  </a:lnTo>
                  <a:lnTo>
                    <a:pt x="511" y="1463"/>
                  </a:lnTo>
                  <a:lnTo>
                    <a:pt x="486" y="1446"/>
                  </a:lnTo>
                  <a:lnTo>
                    <a:pt x="467" y="1435"/>
                  </a:lnTo>
                  <a:lnTo>
                    <a:pt x="460" y="1431"/>
                  </a:lnTo>
                  <a:lnTo>
                    <a:pt x="452" y="1429"/>
                  </a:lnTo>
                  <a:lnTo>
                    <a:pt x="443" y="1427"/>
                  </a:lnTo>
                  <a:lnTo>
                    <a:pt x="432" y="1424"/>
                  </a:lnTo>
                  <a:lnTo>
                    <a:pt x="411" y="1423"/>
                  </a:lnTo>
                  <a:lnTo>
                    <a:pt x="390" y="1422"/>
                  </a:lnTo>
                  <a:lnTo>
                    <a:pt x="367" y="1422"/>
                  </a:lnTo>
                  <a:lnTo>
                    <a:pt x="347" y="1423"/>
                  </a:lnTo>
                  <a:lnTo>
                    <a:pt x="329" y="1426"/>
                  </a:lnTo>
                  <a:lnTo>
                    <a:pt x="314" y="1427"/>
                  </a:lnTo>
                  <a:lnTo>
                    <a:pt x="307" y="1428"/>
                  </a:lnTo>
                  <a:lnTo>
                    <a:pt x="300" y="1431"/>
                  </a:lnTo>
                  <a:lnTo>
                    <a:pt x="292" y="1435"/>
                  </a:lnTo>
                  <a:lnTo>
                    <a:pt x="284" y="1440"/>
                  </a:lnTo>
                  <a:lnTo>
                    <a:pt x="266" y="1451"/>
                  </a:lnTo>
                  <a:lnTo>
                    <a:pt x="247" y="1464"/>
                  </a:lnTo>
                  <a:lnTo>
                    <a:pt x="226" y="1477"/>
                  </a:lnTo>
                  <a:lnTo>
                    <a:pt x="205" y="1490"/>
                  </a:lnTo>
                  <a:lnTo>
                    <a:pt x="193" y="1496"/>
                  </a:lnTo>
                  <a:lnTo>
                    <a:pt x="180" y="1501"/>
                  </a:lnTo>
                  <a:lnTo>
                    <a:pt x="169" y="1505"/>
                  </a:lnTo>
                  <a:lnTo>
                    <a:pt x="156" y="1509"/>
                  </a:lnTo>
                  <a:lnTo>
                    <a:pt x="143" y="1510"/>
                  </a:lnTo>
                  <a:lnTo>
                    <a:pt x="130" y="1510"/>
                  </a:lnTo>
                  <a:lnTo>
                    <a:pt x="117" y="1507"/>
                  </a:lnTo>
                  <a:lnTo>
                    <a:pt x="104" y="1502"/>
                  </a:lnTo>
                  <a:lnTo>
                    <a:pt x="91" y="1496"/>
                  </a:lnTo>
                  <a:lnTo>
                    <a:pt x="79" y="1489"/>
                  </a:lnTo>
                  <a:lnTo>
                    <a:pt x="67" y="1480"/>
                  </a:lnTo>
                  <a:lnTo>
                    <a:pt x="56" y="1469"/>
                  </a:lnTo>
                  <a:lnTo>
                    <a:pt x="45" y="1458"/>
                  </a:lnTo>
                  <a:lnTo>
                    <a:pt x="36" y="1447"/>
                  </a:lnTo>
                  <a:lnTo>
                    <a:pt x="26" y="1434"/>
                  </a:lnTo>
                  <a:lnTo>
                    <a:pt x="19" y="1421"/>
                  </a:lnTo>
                  <a:lnTo>
                    <a:pt x="12" y="1408"/>
                  </a:lnTo>
                  <a:lnTo>
                    <a:pt x="7" y="1395"/>
                  </a:lnTo>
                  <a:lnTo>
                    <a:pt x="3" y="1382"/>
                  </a:lnTo>
                  <a:lnTo>
                    <a:pt x="2" y="1369"/>
                  </a:lnTo>
                  <a:lnTo>
                    <a:pt x="0" y="1363"/>
                  </a:lnTo>
                  <a:lnTo>
                    <a:pt x="0" y="1357"/>
                  </a:lnTo>
                  <a:lnTo>
                    <a:pt x="2" y="1350"/>
                  </a:lnTo>
                  <a:lnTo>
                    <a:pt x="4" y="1344"/>
                  </a:lnTo>
                  <a:lnTo>
                    <a:pt x="9" y="1331"/>
                  </a:lnTo>
                  <a:lnTo>
                    <a:pt x="15" y="1318"/>
                  </a:lnTo>
                  <a:lnTo>
                    <a:pt x="23" y="1307"/>
                  </a:lnTo>
                  <a:lnTo>
                    <a:pt x="33" y="1294"/>
                  </a:lnTo>
                  <a:lnTo>
                    <a:pt x="44" y="1282"/>
                  </a:lnTo>
                  <a:lnTo>
                    <a:pt x="55" y="1270"/>
                  </a:lnTo>
                  <a:lnTo>
                    <a:pt x="103" y="1228"/>
                  </a:lnTo>
                  <a:lnTo>
                    <a:pt x="137" y="1197"/>
                  </a:lnTo>
                  <a:lnTo>
                    <a:pt x="143" y="1191"/>
                  </a:lnTo>
                  <a:lnTo>
                    <a:pt x="149" y="1188"/>
                  </a:lnTo>
                  <a:lnTo>
                    <a:pt x="154" y="1184"/>
                  </a:lnTo>
                  <a:lnTo>
                    <a:pt x="160" y="1181"/>
                  </a:lnTo>
                  <a:lnTo>
                    <a:pt x="174" y="1177"/>
                  </a:lnTo>
                  <a:lnTo>
                    <a:pt x="187" y="1175"/>
                  </a:lnTo>
                  <a:lnTo>
                    <a:pt x="202" y="1173"/>
                  </a:lnTo>
                  <a:lnTo>
                    <a:pt x="214" y="1170"/>
                  </a:lnTo>
                  <a:lnTo>
                    <a:pt x="222" y="1168"/>
                  </a:lnTo>
                  <a:lnTo>
                    <a:pt x="227" y="1166"/>
                  </a:lnTo>
                  <a:lnTo>
                    <a:pt x="233" y="1162"/>
                  </a:lnTo>
                  <a:lnTo>
                    <a:pt x="239" y="1159"/>
                  </a:lnTo>
                  <a:lnTo>
                    <a:pt x="260" y="1142"/>
                  </a:lnTo>
                  <a:lnTo>
                    <a:pt x="282" y="1126"/>
                  </a:lnTo>
                  <a:lnTo>
                    <a:pt x="292" y="1119"/>
                  </a:lnTo>
                  <a:lnTo>
                    <a:pt x="303" y="1114"/>
                  </a:lnTo>
                  <a:lnTo>
                    <a:pt x="313" y="1110"/>
                  </a:lnTo>
                  <a:lnTo>
                    <a:pt x="324" y="1109"/>
                  </a:lnTo>
                  <a:lnTo>
                    <a:pt x="334" y="1109"/>
                  </a:lnTo>
                  <a:lnTo>
                    <a:pt x="341" y="1106"/>
                  </a:lnTo>
                  <a:lnTo>
                    <a:pt x="346" y="1102"/>
                  </a:lnTo>
                  <a:lnTo>
                    <a:pt x="351" y="1097"/>
                  </a:lnTo>
                  <a:lnTo>
                    <a:pt x="356" y="1082"/>
                  </a:lnTo>
                  <a:lnTo>
                    <a:pt x="363" y="1063"/>
                  </a:lnTo>
                  <a:lnTo>
                    <a:pt x="369" y="1051"/>
                  </a:lnTo>
                  <a:lnTo>
                    <a:pt x="378" y="1037"/>
                  </a:lnTo>
                  <a:lnTo>
                    <a:pt x="391" y="1022"/>
                  </a:lnTo>
                  <a:lnTo>
                    <a:pt x="406" y="1004"/>
                  </a:lnTo>
                  <a:lnTo>
                    <a:pt x="424" y="987"/>
                  </a:lnTo>
                  <a:lnTo>
                    <a:pt x="441" y="970"/>
                  </a:lnTo>
                  <a:lnTo>
                    <a:pt x="461" y="953"/>
                  </a:lnTo>
                  <a:lnTo>
                    <a:pt x="481" y="937"/>
                  </a:lnTo>
                  <a:lnTo>
                    <a:pt x="505" y="922"/>
                  </a:lnTo>
                  <a:lnTo>
                    <a:pt x="534" y="906"/>
                  </a:lnTo>
                  <a:lnTo>
                    <a:pt x="568" y="888"/>
                  </a:lnTo>
                  <a:lnTo>
                    <a:pt x="604" y="872"/>
                  </a:lnTo>
                  <a:lnTo>
                    <a:pt x="637" y="856"/>
                  </a:lnTo>
                  <a:lnTo>
                    <a:pt x="666" y="843"/>
                  </a:lnTo>
                  <a:lnTo>
                    <a:pt x="688" y="833"/>
                  </a:lnTo>
                  <a:lnTo>
                    <a:pt x="701" y="827"/>
                  </a:lnTo>
                  <a:lnTo>
                    <a:pt x="708" y="822"/>
                  </a:lnTo>
                  <a:lnTo>
                    <a:pt x="717" y="817"/>
                  </a:lnTo>
                  <a:lnTo>
                    <a:pt x="724" y="813"/>
                  </a:lnTo>
                  <a:lnTo>
                    <a:pt x="731" y="807"/>
                  </a:lnTo>
                  <a:lnTo>
                    <a:pt x="736" y="800"/>
                  </a:lnTo>
                  <a:lnTo>
                    <a:pt x="738" y="793"/>
                  </a:lnTo>
                  <a:lnTo>
                    <a:pt x="739" y="789"/>
                  </a:lnTo>
                  <a:lnTo>
                    <a:pt x="739" y="784"/>
                  </a:lnTo>
                  <a:lnTo>
                    <a:pt x="738" y="781"/>
                  </a:lnTo>
                  <a:lnTo>
                    <a:pt x="737" y="776"/>
                  </a:lnTo>
                  <a:lnTo>
                    <a:pt x="730" y="759"/>
                  </a:lnTo>
                  <a:lnTo>
                    <a:pt x="724" y="742"/>
                  </a:lnTo>
                  <a:lnTo>
                    <a:pt x="723" y="736"/>
                  </a:lnTo>
                  <a:lnTo>
                    <a:pt x="724" y="732"/>
                  </a:lnTo>
                  <a:lnTo>
                    <a:pt x="725" y="730"/>
                  </a:lnTo>
                  <a:lnTo>
                    <a:pt x="727" y="729"/>
                  </a:lnTo>
                  <a:lnTo>
                    <a:pt x="730" y="729"/>
                  </a:lnTo>
                  <a:lnTo>
                    <a:pt x="732" y="729"/>
                  </a:lnTo>
                  <a:lnTo>
                    <a:pt x="736" y="730"/>
                  </a:lnTo>
                  <a:lnTo>
                    <a:pt x="740" y="732"/>
                  </a:lnTo>
                  <a:lnTo>
                    <a:pt x="744" y="735"/>
                  </a:lnTo>
                  <a:lnTo>
                    <a:pt x="747" y="739"/>
                  </a:lnTo>
                  <a:lnTo>
                    <a:pt x="757" y="747"/>
                  </a:lnTo>
                  <a:lnTo>
                    <a:pt x="766" y="757"/>
                  </a:lnTo>
                  <a:lnTo>
                    <a:pt x="776" y="768"/>
                  </a:lnTo>
                  <a:lnTo>
                    <a:pt x="787" y="779"/>
                  </a:lnTo>
                  <a:lnTo>
                    <a:pt x="793" y="783"/>
                  </a:lnTo>
                  <a:lnTo>
                    <a:pt x="799" y="788"/>
                  </a:lnTo>
                  <a:lnTo>
                    <a:pt x="806" y="792"/>
                  </a:lnTo>
                  <a:lnTo>
                    <a:pt x="813" y="795"/>
                  </a:lnTo>
                  <a:lnTo>
                    <a:pt x="820" y="797"/>
                  </a:lnTo>
                  <a:lnTo>
                    <a:pt x="830" y="797"/>
                  </a:lnTo>
                  <a:lnTo>
                    <a:pt x="838" y="796"/>
                  </a:lnTo>
                  <a:lnTo>
                    <a:pt x="847" y="793"/>
                  </a:lnTo>
                  <a:lnTo>
                    <a:pt x="858" y="788"/>
                  </a:lnTo>
                  <a:lnTo>
                    <a:pt x="868" y="783"/>
                  </a:lnTo>
                  <a:lnTo>
                    <a:pt x="880" y="776"/>
                  </a:lnTo>
                  <a:lnTo>
                    <a:pt x="891" y="769"/>
                  </a:lnTo>
                  <a:lnTo>
                    <a:pt x="937" y="734"/>
                  </a:lnTo>
                  <a:lnTo>
                    <a:pt x="980" y="697"/>
                  </a:lnTo>
                  <a:lnTo>
                    <a:pt x="1006" y="675"/>
                  </a:lnTo>
                  <a:lnTo>
                    <a:pt x="1030" y="654"/>
                  </a:lnTo>
                  <a:lnTo>
                    <a:pt x="1043" y="645"/>
                  </a:lnTo>
                  <a:lnTo>
                    <a:pt x="1055" y="637"/>
                  </a:lnTo>
                  <a:lnTo>
                    <a:pt x="1062" y="635"/>
                  </a:lnTo>
                  <a:lnTo>
                    <a:pt x="1070" y="633"/>
                  </a:lnTo>
                  <a:lnTo>
                    <a:pt x="1077" y="632"/>
                  </a:lnTo>
                  <a:lnTo>
                    <a:pt x="1085" y="630"/>
                  </a:lnTo>
                  <a:lnTo>
                    <a:pt x="1100" y="629"/>
                  </a:lnTo>
                  <a:lnTo>
                    <a:pt x="1114" y="628"/>
                  </a:lnTo>
                  <a:lnTo>
                    <a:pt x="1127" y="626"/>
                  </a:lnTo>
                  <a:lnTo>
                    <a:pt x="1139" y="622"/>
                  </a:lnTo>
                  <a:lnTo>
                    <a:pt x="1151" y="617"/>
                  </a:lnTo>
                  <a:lnTo>
                    <a:pt x="1160" y="610"/>
                  </a:lnTo>
                  <a:lnTo>
                    <a:pt x="1171" y="601"/>
                  </a:lnTo>
                  <a:lnTo>
                    <a:pt x="1180" y="589"/>
                  </a:lnTo>
                  <a:lnTo>
                    <a:pt x="1185" y="582"/>
                  </a:lnTo>
                  <a:lnTo>
                    <a:pt x="1190" y="577"/>
                  </a:lnTo>
                  <a:lnTo>
                    <a:pt x="1194" y="575"/>
                  </a:lnTo>
                  <a:lnTo>
                    <a:pt x="1199" y="573"/>
                  </a:lnTo>
                  <a:lnTo>
                    <a:pt x="1205" y="572"/>
                  </a:lnTo>
                  <a:lnTo>
                    <a:pt x="1211" y="572"/>
                  </a:lnTo>
                  <a:lnTo>
                    <a:pt x="1217" y="572"/>
                  </a:lnTo>
                  <a:lnTo>
                    <a:pt x="1222" y="574"/>
                  </a:lnTo>
                  <a:lnTo>
                    <a:pt x="1250" y="585"/>
                  </a:lnTo>
                  <a:lnTo>
                    <a:pt x="1285" y="596"/>
                  </a:lnTo>
                  <a:lnTo>
                    <a:pt x="1293" y="599"/>
                  </a:lnTo>
                  <a:lnTo>
                    <a:pt x="1300" y="599"/>
                  </a:lnTo>
                  <a:lnTo>
                    <a:pt x="1306" y="597"/>
                  </a:lnTo>
                  <a:lnTo>
                    <a:pt x="1309" y="596"/>
                  </a:lnTo>
                  <a:lnTo>
                    <a:pt x="1313" y="593"/>
                  </a:lnTo>
                  <a:lnTo>
                    <a:pt x="1315" y="588"/>
                  </a:lnTo>
                  <a:lnTo>
                    <a:pt x="1317" y="583"/>
                  </a:lnTo>
                  <a:lnTo>
                    <a:pt x="1318" y="577"/>
                  </a:lnTo>
                  <a:lnTo>
                    <a:pt x="1319" y="565"/>
                  </a:lnTo>
                  <a:lnTo>
                    <a:pt x="1322" y="552"/>
                  </a:lnTo>
                  <a:lnTo>
                    <a:pt x="1324" y="545"/>
                  </a:lnTo>
                  <a:lnTo>
                    <a:pt x="1327" y="539"/>
                  </a:lnTo>
                  <a:lnTo>
                    <a:pt x="1331" y="533"/>
                  </a:lnTo>
                  <a:lnTo>
                    <a:pt x="1335" y="527"/>
                  </a:lnTo>
                  <a:lnTo>
                    <a:pt x="1347" y="516"/>
                  </a:lnTo>
                  <a:lnTo>
                    <a:pt x="1355" y="506"/>
                  </a:lnTo>
                  <a:lnTo>
                    <a:pt x="1362" y="495"/>
                  </a:lnTo>
                  <a:lnTo>
                    <a:pt x="1367" y="483"/>
                  </a:lnTo>
                  <a:lnTo>
                    <a:pt x="1368" y="477"/>
                  </a:lnTo>
                  <a:lnTo>
                    <a:pt x="1369" y="473"/>
                  </a:lnTo>
                  <a:lnTo>
                    <a:pt x="1369" y="467"/>
                  </a:lnTo>
                  <a:lnTo>
                    <a:pt x="1368" y="461"/>
                  </a:lnTo>
                  <a:lnTo>
                    <a:pt x="1366" y="456"/>
                  </a:lnTo>
                  <a:lnTo>
                    <a:pt x="1364" y="450"/>
                  </a:lnTo>
                  <a:lnTo>
                    <a:pt x="1360" y="446"/>
                  </a:lnTo>
                  <a:lnTo>
                    <a:pt x="1357" y="441"/>
                  </a:lnTo>
                  <a:lnTo>
                    <a:pt x="1351" y="436"/>
                  </a:lnTo>
                  <a:lnTo>
                    <a:pt x="1346" y="434"/>
                  </a:lnTo>
                  <a:lnTo>
                    <a:pt x="1340" y="433"/>
                  </a:lnTo>
                  <a:lnTo>
                    <a:pt x="1334" y="433"/>
                  </a:lnTo>
                  <a:lnTo>
                    <a:pt x="1321" y="436"/>
                  </a:lnTo>
                  <a:lnTo>
                    <a:pt x="1307" y="442"/>
                  </a:lnTo>
                  <a:lnTo>
                    <a:pt x="1292" y="449"/>
                  </a:lnTo>
                  <a:lnTo>
                    <a:pt x="1277" y="456"/>
                  </a:lnTo>
                  <a:lnTo>
                    <a:pt x="1268" y="460"/>
                  </a:lnTo>
                  <a:lnTo>
                    <a:pt x="1260" y="462"/>
                  </a:lnTo>
                  <a:lnTo>
                    <a:pt x="1252" y="465"/>
                  </a:lnTo>
                  <a:lnTo>
                    <a:pt x="1244" y="466"/>
                  </a:lnTo>
                  <a:lnTo>
                    <a:pt x="1240" y="466"/>
                  </a:lnTo>
                  <a:lnTo>
                    <a:pt x="1237" y="465"/>
                  </a:lnTo>
                  <a:lnTo>
                    <a:pt x="1234" y="463"/>
                  </a:lnTo>
                  <a:lnTo>
                    <a:pt x="1232" y="461"/>
                  </a:lnTo>
                  <a:lnTo>
                    <a:pt x="1230" y="454"/>
                  </a:lnTo>
                  <a:lnTo>
                    <a:pt x="1228" y="445"/>
                  </a:lnTo>
                  <a:lnTo>
                    <a:pt x="1228" y="433"/>
                  </a:lnTo>
                  <a:lnTo>
                    <a:pt x="1230" y="419"/>
                  </a:lnTo>
                  <a:lnTo>
                    <a:pt x="1232" y="403"/>
                  </a:lnTo>
                  <a:lnTo>
                    <a:pt x="1235" y="388"/>
                  </a:lnTo>
                  <a:lnTo>
                    <a:pt x="1242" y="353"/>
                  </a:lnTo>
                  <a:lnTo>
                    <a:pt x="1248" y="319"/>
                  </a:lnTo>
                  <a:lnTo>
                    <a:pt x="1251" y="301"/>
                  </a:lnTo>
                  <a:lnTo>
                    <a:pt x="1253" y="286"/>
                  </a:lnTo>
                  <a:lnTo>
                    <a:pt x="1253" y="270"/>
                  </a:lnTo>
                  <a:lnTo>
                    <a:pt x="1252" y="258"/>
                  </a:lnTo>
                  <a:lnTo>
                    <a:pt x="1248" y="235"/>
                  </a:lnTo>
                  <a:lnTo>
                    <a:pt x="1245" y="213"/>
                  </a:lnTo>
                  <a:lnTo>
                    <a:pt x="1241" y="192"/>
                  </a:lnTo>
                  <a:lnTo>
                    <a:pt x="1237" y="173"/>
                  </a:lnTo>
                  <a:lnTo>
                    <a:pt x="1241" y="159"/>
                  </a:lnTo>
                  <a:lnTo>
                    <a:pt x="1245" y="145"/>
                  </a:lnTo>
                  <a:lnTo>
                    <a:pt x="1247" y="129"/>
                  </a:lnTo>
                  <a:lnTo>
                    <a:pt x="1248" y="114"/>
                  </a:lnTo>
                  <a:lnTo>
                    <a:pt x="1248" y="99"/>
                  </a:lnTo>
                  <a:lnTo>
                    <a:pt x="1246" y="85"/>
                  </a:lnTo>
                  <a:lnTo>
                    <a:pt x="1245" y="78"/>
                  </a:lnTo>
                  <a:lnTo>
                    <a:pt x="1242" y="72"/>
                  </a:lnTo>
                  <a:lnTo>
                    <a:pt x="1239" y="65"/>
                  </a:lnTo>
                  <a:lnTo>
                    <a:pt x="1235" y="59"/>
                  </a:lnTo>
                  <a:lnTo>
                    <a:pt x="1231" y="52"/>
                  </a:lnTo>
                  <a:lnTo>
                    <a:pt x="1228" y="43"/>
                  </a:lnTo>
                  <a:lnTo>
                    <a:pt x="1226" y="36"/>
                  </a:lnTo>
                  <a:lnTo>
                    <a:pt x="1225" y="29"/>
                  </a:lnTo>
                  <a:lnTo>
                    <a:pt x="1224" y="23"/>
                  </a:lnTo>
                  <a:lnTo>
                    <a:pt x="1225" y="18"/>
                  </a:lnTo>
                  <a:lnTo>
                    <a:pt x="1226" y="12"/>
                  </a:lnTo>
                  <a:lnTo>
                    <a:pt x="1227" y="7"/>
                  </a:lnTo>
                  <a:lnTo>
                    <a:pt x="1230" y="5"/>
                  </a:lnTo>
                  <a:lnTo>
                    <a:pt x="1231" y="2"/>
                  </a:lnTo>
                  <a:lnTo>
                    <a:pt x="1234" y="1"/>
                  </a:lnTo>
                  <a:lnTo>
                    <a:pt x="1237" y="0"/>
                  </a:lnTo>
                  <a:lnTo>
                    <a:pt x="1241" y="1"/>
                  </a:lnTo>
                  <a:lnTo>
                    <a:pt x="1247" y="2"/>
                  </a:lnTo>
                  <a:lnTo>
                    <a:pt x="1253" y="5"/>
                  </a:lnTo>
                  <a:lnTo>
                    <a:pt x="1260" y="8"/>
                  </a:lnTo>
                  <a:lnTo>
                    <a:pt x="1275" y="18"/>
                  </a:lnTo>
                  <a:lnTo>
                    <a:pt x="1293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Google Shape;96;p1">
              <a:extLst>
                <a:ext uri="{FF2B5EF4-FFF2-40B4-BE49-F238E27FC236}">
                  <a16:creationId xmlns:a16="http://schemas.microsoft.com/office/drawing/2014/main" id="{DB4A87AC-6C2A-DBCC-F1FE-33A87CD03E03}"/>
                </a:ext>
              </a:extLst>
            </p:cNvPr>
            <p:cNvSpPr/>
            <p:nvPr/>
          </p:nvSpPr>
          <p:spPr>
            <a:xfrm>
              <a:off x="5103491" y="1828008"/>
              <a:ext cx="1334145" cy="1721568"/>
            </a:xfrm>
            <a:custGeom>
              <a:avLst/>
              <a:gdLst/>
              <a:ahLst/>
              <a:cxnLst/>
              <a:rect l="l" t="t" r="r" b="b"/>
              <a:pathLst>
                <a:path w="2841" h="3666" extrusionOk="0">
                  <a:moveTo>
                    <a:pt x="1229" y="1380"/>
                  </a:moveTo>
                  <a:lnTo>
                    <a:pt x="1228" y="1365"/>
                  </a:lnTo>
                  <a:lnTo>
                    <a:pt x="1223" y="1351"/>
                  </a:lnTo>
                  <a:lnTo>
                    <a:pt x="1219" y="1337"/>
                  </a:lnTo>
                  <a:lnTo>
                    <a:pt x="1215" y="1323"/>
                  </a:lnTo>
                  <a:lnTo>
                    <a:pt x="1213" y="1316"/>
                  </a:lnTo>
                  <a:lnTo>
                    <a:pt x="1213" y="1310"/>
                  </a:lnTo>
                  <a:lnTo>
                    <a:pt x="1212" y="1303"/>
                  </a:lnTo>
                  <a:lnTo>
                    <a:pt x="1213" y="1296"/>
                  </a:lnTo>
                  <a:lnTo>
                    <a:pt x="1214" y="1290"/>
                  </a:lnTo>
                  <a:lnTo>
                    <a:pt x="1216" y="1283"/>
                  </a:lnTo>
                  <a:lnTo>
                    <a:pt x="1221" y="1277"/>
                  </a:lnTo>
                  <a:lnTo>
                    <a:pt x="1226" y="1270"/>
                  </a:lnTo>
                  <a:lnTo>
                    <a:pt x="1238" y="1257"/>
                  </a:lnTo>
                  <a:lnTo>
                    <a:pt x="1247" y="1243"/>
                  </a:lnTo>
                  <a:lnTo>
                    <a:pt x="1255" y="1230"/>
                  </a:lnTo>
                  <a:lnTo>
                    <a:pt x="1262" y="1216"/>
                  </a:lnTo>
                  <a:lnTo>
                    <a:pt x="1268" y="1201"/>
                  </a:lnTo>
                  <a:lnTo>
                    <a:pt x="1272" y="1187"/>
                  </a:lnTo>
                  <a:lnTo>
                    <a:pt x="1274" y="1171"/>
                  </a:lnTo>
                  <a:lnTo>
                    <a:pt x="1275" y="1157"/>
                  </a:lnTo>
                  <a:lnTo>
                    <a:pt x="1275" y="1138"/>
                  </a:lnTo>
                  <a:lnTo>
                    <a:pt x="1275" y="1116"/>
                  </a:lnTo>
                  <a:lnTo>
                    <a:pt x="1276" y="1089"/>
                  </a:lnTo>
                  <a:lnTo>
                    <a:pt x="1276" y="1060"/>
                  </a:lnTo>
                  <a:lnTo>
                    <a:pt x="1276" y="1029"/>
                  </a:lnTo>
                  <a:lnTo>
                    <a:pt x="1278" y="1000"/>
                  </a:lnTo>
                  <a:lnTo>
                    <a:pt x="1278" y="971"/>
                  </a:lnTo>
                  <a:lnTo>
                    <a:pt x="1278" y="948"/>
                  </a:lnTo>
                  <a:lnTo>
                    <a:pt x="1279" y="911"/>
                  </a:lnTo>
                  <a:lnTo>
                    <a:pt x="1280" y="869"/>
                  </a:lnTo>
                  <a:lnTo>
                    <a:pt x="1282" y="827"/>
                  </a:lnTo>
                  <a:lnTo>
                    <a:pt x="1286" y="787"/>
                  </a:lnTo>
                  <a:lnTo>
                    <a:pt x="1286" y="788"/>
                  </a:lnTo>
                  <a:lnTo>
                    <a:pt x="1295" y="787"/>
                  </a:lnTo>
                  <a:lnTo>
                    <a:pt x="1305" y="787"/>
                  </a:lnTo>
                  <a:lnTo>
                    <a:pt x="1314" y="787"/>
                  </a:lnTo>
                  <a:lnTo>
                    <a:pt x="1323" y="789"/>
                  </a:lnTo>
                  <a:lnTo>
                    <a:pt x="1332" y="793"/>
                  </a:lnTo>
                  <a:lnTo>
                    <a:pt x="1339" y="796"/>
                  </a:lnTo>
                  <a:lnTo>
                    <a:pt x="1345" y="802"/>
                  </a:lnTo>
                  <a:lnTo>
                    <a:pt x="1347" y="808"/>
                  </a:lnTo>
                  <a:lnTo>
                    <a:pt x="1349" y="816"/>
                  </a:lnTo>
                  <a:lnTo>
                    <a:pt x="1350" y="826"/>
                  </a:lnTo>
                  <a:lnTo>
                    <a:pt x="1350" y="837"/>
                  </a:lnTo>
                  <a:lnTo>
                    <a:pt x="1350" y="853"/>
                  </a:lnTo>
                  <a:lnTo>
                    <a:pt x="1349" y="864"/>
                  </a:lnTo>
                  <a:lnTo>
                    <a:pt x="1349" y="877"/>
                  </a:lnTo>
                  <a:lnTo>
                    <a:pt x="1349" y="896"/>
                  </a:lnTo>
                  <a:lnTo>
                    <a:pt x="1348" y="910"/>
                  </a:lnTo>
                  <a:lnTo>
                    <a:pt x="1348" y="920"/>
                  </a:lnTo>
                  <a:lnTo>
                    <a:pt x="1348" y="928"/>
                  </a:lnTo>
                  <a:lnTo>
                    <a:pt x="1348" y="936"/>
                  </a:lnTo>
                  <a:lnTo>
                    <a:pt x="1349" y="943"/>
                  </a:lnTo>
                  <a:lnTo>
                    <a:pt x="1352" y="950"/>
                  </a:lnTo>
                  <a:lnTo>
                    <a:pt x="1355" y="959"/>
                  </a:lnTo>
                  <a:lnTo>
                    <a:pt x="1360" y="967"/>
                  </a:lnTo>
                  <a:lnTo>
                    <a:pt x="1366" y="976"/>
                  </a:lnTo>
                  <a:lnTo>
                    <a:pt x="1373" y="984"/>
                  </a:lnTo>
                  <a:lnTo>
                    <a:pt x="1379" y="990"/>
                  </a:lnTo>
                  <a:lnTo>
                    <a:pt x="1386" y="995"/>
                  </a:lnTo>
                  <a:lnTo>
                    <a:pt x="1394" y="1000"/>
                  </a:lnTo>
                  <a:lnTo>
                    <a:pt x="1409" y="1006"/>
                  </a:lnTo>
                  <a:lnTo>
                    <a:pt x="1425" y="1009"/>
                  </a:lnTo>
                  <a:lnTo>
                    <a:pt x="1436" y="1013"/>
                  </a:lnTo>
                  <a:lnTo>
                    <a:pt x="1448" y="1017"/>
                  </a:lnTo>
                  <a:lnTo>
                    <a:pt x="1454" y="1020"/>
                  </a:lnTo>
                  <a:lnTo>
                    <a:pt x="1459" y="1023"/>
                  </a:lnTo>
                  <a:lnTo>
                    <a:pt x="1465" y="1027"/>
                  </a:lnTo>
                  <a:lnTo>
                    <a:pt x="1469" y="1030"/>
                  </a:lnTo>
                  <a:lnTo>
                    <a:pt x="1475" y="1037"/>
                  </a:lnTo>
                  <a:lnTo>
                    <a:pt x="1480" y="1044"/>
                  </a:lnTo>
                  <a:lnTo>
                    <a:pt x="1481" y="1050"/>
                  </a:lnTo>
                  <a:lnTo>
                    <a:pt x="1481" y="1057"/>
                  </a:lnTo>
                  <a:lnTo>
                    <a:pt x="1479" y="1066"/>
                  </a:lnTo>
                  <a:lnTo>
                    <a:pt x="1474" y="1075"/>
                  </a:lnTo>
                  <a:lnTo>
                    <a:pt x="1466" y="1086"/>
                  </a:lnTo>
                  <a:lnTo>
                    <a:pt x="1456" y="1098"/>
                  </a:lnTo>
                  <a:lnTo>
                    <a:pt x="1449" y="1109"/>
                  </a:lnTo>
                  <a:lnTo>
                    <a:pt x="1443" y="1120"/>
                  </a:lnTo>
                  <a:lnTo>
                    <a:pt x="1441" y="1126"/>
                  </a:lnTo>
                  <a:lnTo>
                    <a:pt x="1440" y="1131"/>
                  </a:lnTo>
                  <a:lnTo>
                    <a:pt x="1440" y="1138"/>
                  </a:lnTo>
                  <a:lnTo>
                    <a:pt x="1441" y="1144"/>
                  </a:lnTo>
                  <a:lnTo>
                    <a:pt x="1443" y="1153"/>
                  </a:lnTo>
                  <a:lnTo>
                    <a:pt x="1448" y="1158"/>
                  </a:lnTo>
                  <a:lnTo>
                    <a:pt x="1454" y="1164"/>
                  </a:lnTo>
                  <a:lnTo>
                    <a:pt x="1461" y="1169"/>
                  </a:lnTo>
                  <a:lnTo>
                    <a:pt x="1477" y="1178"/>
                  </a:lnTo>
                  <a:lnTo>
                    <a:pt x="1497" y="1187"/>
                  </a:lnTo>
                  <a:lnTo>
                    <a:pt x="1514" y="1191"/>
                  </a:lnTo>
                  <a:lnTo>
                    <a:pt x="1533" y="1195"/>
                  </a:lnTo>
                  <a:lnTo>
                    <a:pt x="1554" y="1196"/>
                  </a:lnTo>
                  <a:lnTo>
                    <a:pt x="1576" y="1197"/>
                  </a:lnTo>
                  <a:lnTo>
                    <a:pt x="1600" y="1196"/>
                  </a:lnTo>
                  <a:lnTo>
                    <a:pt x="1624" y="1195"/>
                  </a:lnTo>
                  <a:lnTo>
                    <a:pt x="1649" y="1194"/>
                  </a:lnTo>
                  <a:lnTo>
                    <a:pt x="1674" y="1191"/>
                  </a:lnTo>
                  <a:lnTo>
                    <a:pt x="1682" y="1190"/>
                  </a:lnTo>
                  <a:lnTo>
                    <a:pt x="1689" y="1190"/>
                  </a:lnTo>
                  <a:lnTo>
                    <a:pt x="1703" y="1188"/>
                  </a:lnTo>
                  <a:lnTo>
                    <a:pt x="1719" y="1187"/>
                  </a:lnTo>
                  <a:lnTo>
                    <a:pt x="1741" y="1183"/>
                  </a:lnTo>
                  <a:lnTo>
                    <a:pt x="1763" y="1182"/>
                  </a:lnTo>
                  <a:lnTo>
                    <a:pt x="1774" y="1182"/>
                  </a:lnTo>
                  <a:lnTo>
                    <a:pt x="1783" y="1182"/>
                  </a:lnTo>
                  <a:lnTo>
                    <a:pt x="1792" y="1184"/>
                  </a:lnTo>
                  <a:lnTo>
                    <a:pt x="1797" y="1187"/>
                  </a:lnTo>
                  <a:lnTo>
                    <a:pt x="1807" y="1195"/>
                  </a:lnTo>
                  <a:lnTo>
                    <a:pt x="1820" y="1207"/>
                  </a:lnTo>
                  <a:lnTo>
                    <a:pt x="1834" y="1223"/>
                  </a:lnTo>
                  <a:lnTo>
                    <a:pt x="1848" y="1241"/>
                  </a:lnTo>
                  <a:lnTo>
                    <a:pt x="1863" y="1261"/>
                  </a:lnTo>
                  <a:lnTo>
                    <a:pt x="1879" y="1281"/>
                  </a:lnTo>
                  <a:lnTo>
                    <a:pt x="1891" y="1300"/>
                  </a:lnTo>
                  <a:lnTo>
                    <a:pt x="1902" y="1317"/>
                  </a:lnTo>
                  <a:lnTo>
                    <a:pt x="1906" y="1323"/>
                  </a:lnTo>
                  <a:lnTo>
                    <a:pt x="1907" y="1330"/>
                  </a:lnTo>
                  <a:lnTo>
                    <a:pt x="1908" y="1337"/>
                  </a:lnTo>
                  <a:lnTo>
                    <a:pt x="1907" y="1345"/>
                  </a:lnTo>
                  <a:lnTo>
                    <a:pt x="1904" y="1362"/>
                  </a:lnTo>
                  <a:lnTo>
                    <a:pt x="1899" y="1380"/>
                  </a:lnTo>
                  <a:lnTo>
                    <a:pt x="1894" y="1396"/>
                  </a:lnTo>
                  <a:lnTo>
                    <a:pt x="1890" y="1411"/>
                  </a:lnTo>
                  <a:lnTo>
                    <a:pt x="1889" y="1420"/>
                  </a:lnTo>
                  <a:lnTo>
                    <a:pt x="1889" y="1428"/>
                  </a:lnTo>
                  <a:lnTo>
                    <a:pt x="1889" y="1436"/>
                  </a:lnTo>
                  <a:lnTo>
                    <a:pt x="1890" y="1443"/>
                  </a:lnTo>
                  <a:lnTo>
                    <a:pt x="1893" y="1455"/>
                  </a:lnTo>
                  <a:lnTo>
                    <a:pt x="1897" y="1465"/>
                  </a:lnTo>
                  <a:lnTo>
                    <a:pt x="1903" y="1475"/>
                  </a:lnTo>
                  <a:lnTo>
                    <a:pt x="1910" y="1483"/>
                  </a:lnTo>
                  <a:lnTo>
                    <a:pt x="1927" y="1500"/>
                  </a:lnTo>
                  <a:lnTo>
                    <a:pt x="1944" y="1514"/>
                  </a:lnTo>
                  <a:lnTo>
                    <a:pt x="1954" y="1521"/>
                  </a:lnTo>
                  <a:lnTo>
                    <a:pt x="1962" y="1529"/>
                  </a:lnTo>
                  <a:lnTo>
                    <a:pt x="1970" y="1536"/>
                  </a:lnTo>
                  <a:lnTo>
                    <a:pt x="1977" y="1544"/>
                  </a:lnTo>
                  <a:lnTo>
                    <a:pt x="1987" y="1554"/>
                  </a:lnTo>
                  <a:lnTo>
                    <a:pt x="1995" y="1561"/>
                  </a:lnTo>
                  <a:lnTo>
                    <a:pt x="2004" y="1565"/>
                  </a:lnTo>
                  <a:lnTo>
                    <a:pt x="2014" y="1568"/>
                  </a:lnTo>
                  <a:lnTo>
                    <a:pt x="2022" y="1569"/>
                  </a:lnTo>
                  <a:lnTo>
                    <a:pt x="2031" y="1568"/>
                  </a:lnTo>
                  <a:lnTo>
                    <a:pt x="2040" y="1567"/>
                  </a:lnTo>
                  <a:lnTo>
                    <a:pt x="2048" y="1565"/>
                  </a:lnTo>
                  <a:lnTo>
                    <a:pt x="2055" y="1564"/>
                  </a:lnTo>
                  <a:lnTo>
                    <a:pt x="2063" y="1563"/>
                  </a:lnTo>
                  <a:lnTo>
                    <a:pt x="2073" y="1563"/>
                  </a:lnTo>
                  <a:lnTo>
                    <a:pt x="2081" y="1563"/>
                  </a:lnTo>
                  <a:lnTo>
                    <a:pt x="2090" y="1565"/>
                  </a:lnTo>
                  <a:lnTo>
                    <a:pt x="2097" y="1568"/>
                  </a:lnTo>
                  <a:lnTo>
                    <a:pt x="2103" y="1571"/>
                  </a:lnTo>
                  <a:lnTo>
                    <a:pt x="2109" y="1576"/>
                  </a:lnTo>
                  <a:lnTo>
                    <a:pt x="2117" y="1583"/>
                  </a:lnTo>
                  <a:lnTo>
                    <a:pt x="2128" y="1589"/>
                  </a:lnTo>
                  <a:lnTo>
                    <a:pt x="2135" y="1590"/>
                  </a:lnTo>
                  <a:lnTo>
                    <a:pt x="2142" y="1591"/>
                  </a:lnTo>
                  <a:lnTo>
                    <a:pt x="2150" y="1591"/>
                  </a:lnTo>
                  <a:lnTo>
                    <a:pt x="2160" y="1590"/>
                  </a:lnTo>
                  <a:lnTo>
                    <a:pt x="2171" y="1587"/>
                  </a:lnTo>
                  <a:lnTo>
                    <a:pt x="2182" y="1583"/>
                  </a:lnTo>
                  <a:lnTo>
                    <a:pt x="2193" y="1578"/>
                  </a:lnTo>
                  <a:lnTo>
                    <a:pt x="2202" y="1574"/>
                  </a:lnTo>
                  <a:lnTo>
                    <a:pt x="2215" y="1568"/>
                  </a:lnTo>
                  <a:lnTo>
                    <a:pt x="2227" y="1563"/>
                  </a:lnTo>
                  <a:lnTo>
                    <a:pt x="2233" y="1562"/>
                  </a:lnTo>
                  <a:lnTo>
                    <a:pt x="2237" y="1562"/>
                  </a:lnTo>
                  <a:lnTo>
                    <a:pt x="2243" y="1562"/>
                  </a:lnTo>
                  <a:lnTo>
                    <a:pt x="2249" y="1563"/>
                  </a:lnTo>
                  <a:lnTo>
                    <a:pt x="2255" y="1564"/>
                  </a:lnTo>
                  <a:lnTo>
                    <a:pt x="2262" y="1565"/>
                  </a:lnTo>
                  <a:lnTo>
                    <a:pt x="2269" y="1565"/>
                  </a:lnTo>
                  <a:lnTo>
                    <a:pt x="2276" y="1565"/>
                  </a:lnTo>
                  <a:lnTo>
                    <a:pt x="2290" y="1562"/>
                  </a:lnTo>
                  <a:lnTo>
                    <a:pt x="2304" y="1557"/>
                  </a:lnTo>
                  <a:lnTo>
                    <a:pt x="2318" y="1551"/>
                  </a:lnTo>
                  <a:lnTo>
                    <a:pt x="2334" y="1544"/>
                  </a:lnTo>
                  <a:lnTo>
                    <a:pt x="2349" y="1535"/>
                  </a:lnTo>
                  <a:lnTo>
                    <a:pt x="2365" y="1525"/>
                  </a:lnTo>
                  <a:lnTo>
                    <a:pt x="2380" y="1517"/>
                  </a:lnTo>
                  <a:lnTo>
                    <a:pt x="2395" y="1509"/>
                  </a:lnTo>
                  <a:lnTo>
                    <a:pt x="2414" y="1498"/>
                  </a:lnTo>
                  <a:lnTo>
                    <a:pt x="2433" y="1487"/>
                  </a:lnTo>
                  <a:lnTo>
                    <a:pt x="2451" y="1475"/>
                  </a:lnTo>
                  <a:lnTo>
                    <a:pt x="2469" y="1461"/>
                  </a:lnTo>
                  <a:lnTo>
                    <a:pt x="2487" y="1448"/>
                  </a:lnTo>
                  <a:lnTo>
                    <a:pt x="2504" y="1433"/>
                  </a:lnTo>
                  <a:lnTo>
                    <a:pt x="2522" y="1416"/>
                  </a:lnTo>
                  <a:lnTo>
                    <a:pt x="2538" y="1400"/>
                  </a:lnTo>
                  <a:lnTo>
                    <a:pt x="2550" y="1390"/>
                  </a:lnTo>
                  <a:lnTo>
                    <a:pt x="2557" y="1384"/>
                  </a:lnTo>
                  <a:lnTo>
                    <a:pt x="2563" y="1383"/>
                  </a:lnTo>
                  <a:lnTo>
                    <a:pt x="2567" y="1383"/>
                  </a:lnTo>
                  <a:lnTo>
                    <a:pt x="2569" y="1384"/>
                  </a:lnTo>
                  <a:lnTo>
                    <a:pt x="2572" y="1387"/>
                  </a:lnTo>
                  <a:lnTo>
                    <a:pt x="2576" y="1390"/>
                  </a:lnTo>
                  <a:lnTo>
                    <a:pt x="2580" y="1395"/>
                  </a:lnTo>
                  <a:lnTo>
                    <a:pt x="2587" y="1405"/>
                  </a:lnTo>
                  <a:lnTo>
                    <a:pt x="2594" y="1416"/>
                  </a:lnTo>
                  <a:lnTo>
                    <a:pt x="2602" y="1430"/>
                  </a:lnTo>
                  <a:lnTo>
                    <a:pt x="2610" y="1444"/>
                  </a:lnTo>
                  <a:lnTo>
                    <a:pt x="2618" y="1454"/>
                  </a:lnTo>
                  <a:lnTo>
                    <a:pt x="2628" y="1462"/>
                  </a:lnTo>
                  <a:lnTo>
                    <a:pt x="2638" y="1468"/>
                  </a:lnTo>
                  <a:lnTo>
                    <a:pt x="2649" y="1473"/>
                  </a:lnTo>
                  <a:lnTo>
                    <a:pt x="2672" y="1480"/>
                  </a:lnTo>
                  <a:lnTo>
                    <a:pt x="2696" y="1484"/>
                  </a:lnTo>
                  <a:lnTo>
                    <a:pt x="2708" y="1487"/>
                  </a:lnTo>
                  <a:lnTo>
                    <a:pt x="2720" y="1489"/>
                  </a:lnTo>
                  <a:lnTo>
                    <a:pt x="2730" y="1493"/>
                  </a:lnTo>
                  <a:lnTo>
                    <a:pt x="2740" y="1496"/>
                  </a:lnTo>
                  <a:lnTo>
                    <a:pt x="2742" y="1497"/>
                  </a:lnTo>
                  <a:lnTo>
                    <a:pt x="2743" y="1498"/>
                  </a:lnTo>
                  <a:lnTo>
                    <a:pt x="2744" y="1501"/>
                  </a:lnTo>
                  <a:lnTo>
                    <a:pt x="2744" y="1503"/>
                  </a:lnTo>
                  <a:lnTo>
                    <a:pt x="2743" y="1509"/>
                  </a:lnTo>
                  <a:lnTo>
                    <a:pt x="2740" y="1517"/>
                  </a:lnTo>
                  <a:lnTo>
                    <a:pt x="2735" y="1524"/>
                  </a:lnTo>
                  <a:lnTo>
                    <a:pt x="2729" y="1533"/>
                  </a:lnTo>
                  <a:lnTo>
                    <a:pt x="2722" y="1540"/>
                  </a:lnTo>
                  <a:lnTo>
                    <a:pt x="2715" y="1547"/>
                  </a:lnTo>
                  <a:lnTo>
                    <a:pt x="2707" y="1553"/>
                  </a:lnTo>
                  <a:lnTo>
                    <a:pt x="2700" y="1556"/>
                  </a:lnTo>
                  <a:lnTo>
                    <a:pt x="2691" y="1561"/>
                  </a:lnTo>
                  <a:lnTo>
                    <a:pt x="2687" y="1567"/>
                  </a:lnTo>
                  <a:lnTo>
                    <a:pt x="2683" y="1573"/>
                  </a:lnTo>
                  <a:lnTo>
                    <a:pt x="2681" y="1577"/>
                  </a:lnTo>
                  <a:lnTo>
                    <a:pt x="2680" y="1585"/>
                  </a:lnTo>
                  <a:lnTo>
                    <a:pt x="2681" y="1594"/>
                  </a:lnTo>
                  <a:lnTo>
                    <a:pt x="2683" y="1603"/>
                  </a:lnTo>
                  <a:lnTo>
                    <a:pt x="2687" y="1611"/>
                  </a:lnTo>
                  <a:lnTo>
                    <a:pt x="2698" y="1631"/>
                  </a:lnTo>
                  <a:lnTo>
                    <a:pt x="2712" y="1651"/>
                  </a:lnTo>
                  <a:lnTo>
                    <a:pt x="2722" y="1663"/>
                  </a:lnTo>
                  <a:lnTo>
                    <a:pt x="2730" y="1676"/>
                  </a:lnTo>
                  <a:lnTo>
                    <a:pt x="2736" y="1687"/>
                  </a:lnTo>
                  <a:lnTo>
                    <a:pt x="2742" y="1697"/>
                  </a:lnTo>
                  <a:lnTo>
                    <a:pt x="2748" y="1710"/>
                  </a:lnTo>
                  <a:lnTo>
                    <a:pt x="2756" y="1723"/>
                  </a:lnTo>
                  <a:lnTo>
                    <a:pt x="2767" y="1735"/>
                  </a:lnTo>
                  <a:lnTo>
                    <a:pt x="2780" y="1748"/>
                  </a:lnTo>
                  <a:lnTo>
                    <a:pt x="2794" y="1761"/>
                  </a:lnTo>
                  <a:lnTo>
                    <a:pt x="2809" y="1771"/>
                  </a:lnTo>
                  <a:lnTo>
                    <a:pt x="2825" y="1782"/>
                  </a:lnTo>
                  <a:lnTo>
                    <a:pt x="2841" y="1791"/>
                  </a:lnTo>
                  <a:lnTo>
                    <a:pt x="2825" y="1830"/>
                  </a:lnTo>
                  <a:lnTo>
                    <a:pt x="2810" y="1874"/>
                  </a:lnTo>
                  <a:lnTo>
                    <a:pt x="2796" y="1916"/>
                  </a:lnTo>
                  <a:lnTo>
                    <a:pt x="2784" y="1950"/>
                  </a:lnTo>
                  <a:lnTo>
                    <a:pt x="2778" y="1948"/>
                  </a:lnTo>
                  <a:lnTo>
                    <a:pt x="2771" y="1947"/>
                  </a:lnTo>
                  <a:lnTo>
                    <a:pt x="2761" y="1944"/>
                  </a:lnTo>
                  <a:lnTo>
                    <a:pt x="2750" y="1944"/>
                  </a:lnTo>
                  <a:lnTo>
                    <a:pt x="2738" y="1944"/>
                  </a:lnTo>
                  <a:lnTo>
                    <a:pt x="2728" y="1947"/>
                  </a:lnTo>
                  <a:lnTo>
                    <a:pt x="2717" y="1950"/>
                  </a:lnTo>
                  <a:lnTo>
                    <a:pt x="2708" y="1955"/>
                  </a:lnTo>
                  <a:lnTo>
                    <a:pt x="2700" y="1961"/>
                  </a:lnTo>
                  <a:lnTo>
                    <a:pt x="2691" y="1968"/>
                  </a:lnTo>
                  <a:lnTo>
                    <a:pt x="2685" y="1975"/>
                  </a:lnTo>
                  <a:lnTo>
                    <a:pt x="2681" y="1981"/>
                  </a:lnTo>
                  <a:lnTo>
                    <a:pt x="2677" y="1988"/>
                  </a:lnTo>
                  <a:lnTo>
                    <a:pt x="2675" y="1996"/>
                  </a:lnTo>
                  <a:lnTo>
                    <a:pt x="2674" y="2004"/>
                  </a:lnTo>
                  <a:lnTo>
                    <a:pt x="2674" y="2011"/>
                  </a:lnTo>
                  <a:lnTo>
                    <a:pt x="2674" y="2019"/>
                  </a:lnTo>
                  <a:lnTo>
                    <a:pt x="2676" y="2029"/>
                  </a:lnTo>
                  <a:lnTo>
                    <a:pt x="2678" y="2041"/>
                  </a:lnTo>
                  <a:lnTo>
                    <a:pt x="2678" y="2051"/>
                  </a:lnTo>
                  <a:lnTo>
                    <a:pt x="2676" y="2061"/>
                  </a:lnTo>
                  <a:lnTo>
                    <a:pt x="2671" y="2071"/>
                  </a:lnTo>
                  <a:lnTo>
                    <a:pt x="2664" y="2082"/>
                  </a:lnTo>
                  <a:lnTo>
                    <a:pt x="2654" y="2094"/>
                  </a:lnTo>
                  <a:lnTo>
                    <a:pt x="2642" y="2108"/>
                  </a:lnTo>
                  <a:lnTo>
                    <a:pt x="2625" y="2123"/>
                  </a:lnTo>
                  <a:lnTo>
                    <a:pt x="2611" y="2138"/>
                  </a:lnTo>
                  <a:lnTo>
                    <a:pt x="2597" y="2154"/>
                  </a:lnTo>
                  <a:lnTo>
                    <a:pt x="2591" y="2162"/>
                  </a:lnTo>
                  <a:lnTo>
                    <a:pt x="2585" y="2170"/>
                  </a:lnTo>
                  <a:lnTo>
                    <a:pt x="2581" y="2179"/>
                  </a:lnTo>
                  <a:lnTo>
                    <a:pt x="2576" y="2189"/>
                  </a:lnTo>
                  <a:lnTo>
                    <a:pt x="2571" y="2198"/>
                  </a:lnTo>
                  <a:lnTo>
                    <a:pt x="2569" y="2208"/>
                  </a:lnTo>
                  <a:lnTo>
                    <a:pt x="2565" y="2218"/>
                  </a:lnTo>
                  <a:lnTo>
                    <a:pt x="2564" y="2229"/>
                  </a:lnTo>
                  <a:lnTo>
                    <a:pt x="2564" y="2241"/>
                  </a:lnTo>
                  <a:lnTo>
                    <a:pt x="2565" y="2252"/>
                  </a:lnTo>
                  <a:lnTo>
                    <a:pt x="2567" y="2265"/>
                  </a:lnTo>
                  <a:lnTo>
                    <a:pt x="2570" y="2278"/>
                  </a:lnTo>
                  <a:lnTo>
                    <a:pt x="2572" y="2288"/>
                  </a:lnTo>
                  <a:lnTo>
                    <a:pt x="2574" y="2297"/>
                  </a:lnTo>
                  <a:lnTo>
                    <a:pt x="2574" y="2306"/>
                  </a:lnTo>
                  <a:lnTo>
                    <a:pt x="2572" y="2316"/>
                  </a:lnTo>
                  <a:lnTo>
                    <a:pt x="2571" y="2325"/>
                  </a:lnTo>
                  <a:lnTo>
                    <a:pt x="2570" y="2335"/>
                  </a:lnTo>
                  <a:lnTo>
                    <a:pt x="2567" y="2344"/>
                  </a:lnTo>
                  <a:lnTo>
                    <a:pt x="2564" y="2354"/>
                  </a:lnTo>
                  <a:lnTo>
                    <a:pt x="2556" y="2371"/>
                  </a:lnTo>
                  <a:lnTo>
                    <a:pt x="2545" y="2389"/>
                  </a:lnTo>
                  <a:lnTo>
                    <a:pt x="2535" y="2404"/>
                  </a:lnTo>
                  <a:lnTo>
                    <a:pt x="2522" y="2417"/>
                  </a:lnTo>
                  <a:lnTo>
                    <a:pt x="2513" y="2429"/>
                  </a:lnTo>
                  <a:lnTo>
                    <a:pt x="2503" y="2444"/>
                  </a:lnTo>
                  <a:lnTo>
                    <a:pt x="2494" y="2461"/>
                  </a:lnTo>
                  <a:lnTo>
                    <a:pt x="2484" y="2481"/>
                  </a:lnTo>
                  <a:lnTo>
                    <a:pt x="2475" y="2498"/>
                  </a:lnTo>
                  <a:lnTo>
                    <a:pt x="2464" y="2517"/>
                  </a:lnTo>
                  <a:lnTo>
                    <a:pt x="2454" y="2536"/>
                  </a:lnTo>
                  <a:lnTo>
                    <a:pt x="2442" y="2552"/>
                  </a:lnTo>
                  <a:lnTo>
                    <a:pt x="2437" y="2559"/>
                  </a:lnTo>
                  <a:lnTo>
                    <a:pt x="2430" y="2565"/>
                  </a:lnTo>
                  <a:lnTo>
                    <a:pt x="2424" y="2571"/>
                  </a:lnTo>
                  <a:lnTo>
                    <a:pt x="2418" y="2577"/>
                  </a:lnTo>
                  <a:lnTo>
                    <a:pt x="2413" y="2581"/>
                  </a:lnTo>
                  <a:lnTo>
                    <a:pt x="2405" y="2583"/>
                  </a:lnTo>
                  <a:lnTo>
                    <a:pt x="2398" y="2584"/>
                  </a:lnTo>
                  <a:lnTo>
                    <a:pt x="2393" y="2584"/>
                  </a:lnTo>
                  <a:lnTo>
                    <a:pt x="2375" y="2583"/>
                  </a:lnTo>
                  <a:lnTo>
                    <a:pt x="2360" y="2581"/>
                  </a:lnTo>
                  <a:lnTo>
                    <a:pt x="2347" y="2578"/>
                  </a:lnTo>
                  <a:lnTo>
                    <a:pt x="2334" y="2576"/>
                  </a:lnTo>
                  <a:lnTo>
                    <a:pt x="2333" y="2564"/>
                  </a:lnTo>
                  <a:lnTo>
                    <a:pt x="2331" y="2551"/>
                  </a:lnTo>
                  <a:lnTo>
                    <a:pt x="2329" y="2516"/>
                  </a:lnTo>
                  <a:lnTo>
                    <a:pt x="2323" y="2476"/>
                  </a:lnTo>
                  <a:lnTo>
                    <a:pt x="2318" y="2457"/>
                  </a:lnTo>
                  <a:lnTo>
                    <a:pt x="2314" y="2439"/>
                  </a:lnTo>
                  <a:lnTo>
                    <a:pt x="2310" y="2432"/>
                  </a:lnTo>
                  <a:lnTo>
                    <a:pt x="2307" y="2425"/>
                  </a:lnTo>
                  <a:lnTo>
                    <a:pt x="2303" y="2418"/>
                  </a:lnTo>
                  <a:lnTo>
                    <a:pt x="2298" y="2413"/>
                  </a:lnTo>
                  <a:lnTo>
                    <a:pt x="2290" y="2403"/>
                  </a:lnTo>
                  <a:lnTo>
                    <a:pt x="2281" y="2392"/>
                  </a:lnTo>
                  <a:lnTo>
                    <a:pt x="2271" y="2383"/>
                  </a:lnTo>
                  <a:lnTo>
                    <a:pt x="2260" y="2372"/>
                  </a:lnTo>
                  <a:lnTo>
                    <a:pt x="2253" y="2369"/>
                  </a:lnTo>
                  <a:lnTo>
                    <a:pt x="2246" y="2364"/>
                  </a:lnTo>
                  <a:lnTo>
                    <a:pt x="2237" y="2361"/>
                  </a:lnTo>
                  <a:lnTo>
                    <a:pt x="2229" y="2357"/>
                  </a:lnTo>
                  <a:lnTo>
                    <a:pt x="2220" y="2354"/>
                  </a:lnTo>
                  <a:lnTo>
                    <a:pt x="2209" y="2351"/>
                  </a:lnTo>
                  <a:lnTo>
                    <a:pt x="2197" y="2349"/>
                  </a:lnTo>
                  <a:lnTo>
                    <a:pt x="2186" y="2348"/>
                  </a:lnTo>
                  <a:lnTo>
                    <a:pt x="2173" y="2345"/>
                  </a:lnTo>
                  <a:lnTo>
                    <a:pt x="2162" y="2343"/>
                  </a:lnTo>
                  <a:lnTo>
                    <a:pt x="2151" y="2339"/>
                  </a:lnTo>
                  <a:lnTo>
                    <a:pt x="2141" y="2336"/>
                  </a:lnTo>
                  <a:lnTo>
                    <a:pt x="2130" y="2334"/>
                  </a:lnTo>
                  <a:lnTo>
                    <a:pt x="2118" y="2330"/>
                  </a:lnTo>
                  <a:lnTo>
                    <a:pt x="2106" y="2329"/>
                  </a:lnTo>
                  <a:lnTo>
                    <a:pt x="2091" y="2328"/>
                  </a:lnTo>
                  <a:lnTo>
                    <a:pt x="2083" y="2329"/>
                  </a:lnTo>
                  <a:lnTo>
                    <a:pt x="2076" y="2329"/>
                  </a:lnTo>
                  <a:lnTo>
                    <a:pt x="2070" y="2330"/>
                  </a:lnTo>
                  <a:lnTo>
                    <a:pt x="2064" y="2332"/>
                  </a:lnTo>
                  <a:lnTo>
                    <a:pt x="2054" y="2337"/>
                  </a:lnTo>
                  <a:lnTo>
                    <a:pt x="2043" y="2343"/>
                  </a:lnTo>
                  <a:lnTo>
                    <a:pt x="2034" y="2350"/>
                  </a:lnTo>
                  <a:lnTo>
                    <a:pt x="2022" y="2358"/>
                  </a:lnTo>
                  <a:lnTo>
                    <a:pt x="2007" y="2365"/>
                  </a:lnTo>
                  <a:lnTo>
                    <a:pt x="1990" y="2374"/>
                  </a:lnTo>
                  <a:lnTo>
                    <a:pt x="1970" y="2379"/>
                  </a:lnTo>
                  <a:lnTo>
                    <a:pt x="1951" y="2385"/>
                  </a:lnTo>
                  <a:lnTo>
                    <a:pt x="1934" y="2390"/>
                  </a:lnTo>
                  <a:lnTo>
                    <a:pt x="1916" y="2393"/>
                  </a:lnTo>
                  <a:lnTo>
                    <a:pt x="1900" y="2396"/>
                  </a:lnTo>
                  <a:lnTo>
                    <a:pt x="1884" y="2395"/>
                  </a:lnTo>
                  <a:lnTo>
                    <a:pt x="1877" y="2393"/>
                  </a:lnTo>
                  <a:lnTo>
                    <a:pt x="1871" y="2392"/>
                  </a:lnTo>
                  <a:lnTo>
                    <a:pt x="1866" y="2390"/>
                  </a:lnTo>
                  <a:lnTo>
                    <a:pt x="1860" y="2388"/>
                  </a:lnTo>
                  <a:lnTo>
                    <a:pt x="1834" y="2372"/>
                  </a:lnTo>
                  <a:lnTo>
                    <a:pt x="1802" y="2354"/>
                  </a:lnTo>
                  <a:lnTo>
                    <a:pt x="1787" y="2343"/>
                  </a:lnTo>
                  <a:lnTo>
                    <a:pt x="1772" y="2332"/>
                  </a:lnTo>
                  <a:lnTo>
                    <a:pt x="1759" y="2321"/>
                  </a:lnTo>
                  <a:lnTo>
                    <a:pt x="1748" y="2309"/>
                  </a:lnTo>
                  <a:lnTo>
                    <a:pt x="1727" y="2284"/>
                  </a:lnTo>
                  <a:lnTo>
                    <a:pt x="1702" y="2256"/>
                  </a:lnTo>
                  <a:lnTo>
                    <a:pt x="1690" y="2243"/>
                  </a:lnTo>
                  <a:lnTo>
                    <a:pt x="1680" y="2230"/>
                  </a:lnTo>
                  <a:lnTo>
                    <a:pt x="1672" y="2218"/>
                  </a:lnTo>
                  <a:lnTo>
                    <a:pt x="1664" y="2206"/>
                  </a:lnTo>
                  <a:lnTo>
                    <a:pt x="1660" y="2197"/>
                  </a:lnTo>
                  <a:lnTo>
                    <a:pt x="1654" y="2186"/>
                  </a:lnTo>
                  <a:lnTo>
                    <a:pt x="1648" y="2178"/>
                  </a:lnTo>
                  <a:lnTo>
                    <a:pt x="1641" y="2170"/>
                  </a:lnTo>
                  <a:lnTo>
                    <a:pt x="1633" y="2162"/>
                  </a:lnTo>
                  <a:lnTo>
                    <a:pt x="1623" y="2156"/>
                  </a:lnTo>
                  <a:lnTo>
                    <a:pt x="1617" y="2154"/>
                  </a:lnTo>
                  <a:lnTo>
                    <a:pt x="1612" y="2152"/>
                  </a:lnTo>
                  <a:lnTo>
                    <a:pt x="1604" y="2150"/>
                  </a:lnTo>
                  <a:lnTo>
                    <a:pt x="1597" y="2150"/>
                  </a:lnTo>
                  <a:lnTo>
                    <a:pt x="1581" y="2148"/>
                  </a:lnTo>
                  <a:lnTo>
                    <a:pt x="1566" y="2145"/>
                  </a:lnTo>
                  <a:lnTo>
                    <a:pt x="1549" y="2142"/>
                  </a:lnTo>
                  <a:lnTo>
                    <a:pt x="1535" y="2137"/>
                  </a:lnTo>
                  <a:lnTo>
                    <a:pt x="1528" y="2134"/>
                  </a:lnTo>
                  <a:lnTo>
                    <a:pt x="1521" y="2130"/>
                  </a:lnTo>
                  <a:lnTo>
                    <a:pt x="1515" y="2125"/>
                  </a:lnTo>
                  <a:lnTo>
                    <a:pt x="1510" y="2121"/>
                  </a:lnTo>
                  <a:lnTo>
                    <a:pt x="1506" y="2116"/>
                  </a:lnTo>
                  <a:lnTo>
                    <a:pt x="1501" y="2110"/>
                  </a:lnTo>
                  <a:lnTo>
                    <a:pt x="1499" y="2103"/>
                  </a:lnTo>
                  <a:lnTo>
                    <a:pt x="1496" y="2096"/>
                  </a:lnTo>
                  <a:lnTo>
                    <a:pt x="1492" y="2082"/>
                  </a:lnTo>
                  <a:lnTo>
                    <a:pt x="1486" y="2068"/>
                  </a:lnTo>
                  <a:lnTo>
                    <a:pt x="1479" y="2056"/>
                  </a:lnTo>
                  <a:lnTo>
                    <a:pt x="1472" y="2045"/>
                  </a:lnTo>
                  <a:lnTo>
                    <a:pt x="1454" y="2024"/>
                  </a:lnTo>
                  <a:lnTo>
                    <a:pt x="1437" y="2004"/>
                  </a:lnTo>
                  <a:lnTo>
                    <a:pt x="1433" y="1999"/>
                  </a:lnTo>
                  <a:lnTo>
                    <a:pt x="1429" y="1998"/>
                  </a:lnTo>
                  <a:lnTo>
                    <a:pt x="1426" y="1998"/>
                  </a:lnTo>
                  <a:lnTo>
                    <a:pt x="1422" y="2001"/>
                  </a:lnTo>
                  <a:lnTo>
                    <a:pt x="1420" y="2005"/>
                  </a:lnTo>
                  <a:lnTo>
                    <a:pt x="1417" y="2010"/>
                  </a:lnTo>
                  <a:lnTo>
                    <a:pt x="1416" y="2017"/>
                  </a:lnTo>
                  <a:lnTo>
                    <a:pt x="1415" y="2024"/>
                  </a:lnTo>
                  <a:lnTo>
                    <a:pt x="1414" y="2032"/>
                  </a:lnTo>
                  <a:lnTo>
                    <a:pt x="1414" y="2042"/>
                  </a:lnTo>
                  <a:lnTo>
                    <a:pt x="1414" y="2050"/>
                  </a:lnTo>
                  <a:lnTo>
                    <a:pt x="1416" y="2059"/>
                  </a:lnTo>
                  <a:lnTo>
                    <a:pt x="1419" y="2069"/>
                  </a:lnTo>
                  <a:lnTo>
                    <a:pt x="1421" y="2077"/>
                  </a:lnTo>
                  <a:lnTo>
                    <a:pt x="1426" y="2087"/>
                  </a:lnTo>
                  <a:lnTo>
                    <a:pt x="1430" y="2094"/>
                  </a:lnTo>
                  <a:lnTo>
                    <a:pt x="1442" y="2108"/>
                  </a:lnTo>
                  <a:lnTo>
                    <a:pt x="1456" y="2123"/>
                  </a:lnTo>
                  <a:lnTo>
                    <a:pt x="1472" y="2137"/>
                  </a:lnTo>
                  <a:lnTo>
                    <a:pt x="1488" y="2150"/>
                  </a:lnTo>
                  <a:lnTo>
                    <a:pt x="1506" y="2162"/>
                  </a:lnTo>
                  <a:lnTo>
                    <a:pt x="1522" y="2172"/>
                  </a:lnTo>
                  <a:lnTo>
                    <a:pt x="1537" y="2179"/>
                  </a:lnTo>
                  <a:lnTo>
                    <a:pt x="1552" y="2184"/>
                  </a:lnTo>
                  <a:lnTo>
                    <a:pt x="1557" y="2186"/>
                  </a:lnTo>
                  <a:lnTo>
                    <a:pt x="1565" y="2189"/>
                  </a:lnTo>
                  <a:lnTo>
                    <a:pt x="1573" y="2192"/>
                  </a:lnTo>
                  <a:lnTo>
                    <a:pt x="1580" y="2197"/>
                  </a:lnTo>
                  <a:lnTo>
                    <a:pt x="1595" y="2208"/>
                  </a:lnTo>
                  <a:lnTo>
                    <a:pt x="1609" y="2219"/>
                  </a:lnTo>
                  <a:lnTo>
                    <a:pt x="1623" y="2232"/>
                  </a:lnTo>
                  <a:lnTo>
                    <a:pt x="1636" y="2244"/>
                  </a:lnTo>
                  <a:lnTo>
                    <a:pt x="1647" y="2256"/>
                  </a:lnTo>
                  <a:lnTo>
                    <a:pt x="1655" y="2266"/>
                  </a:lnTo>
                  <a:lnTo>
                    <a:pt x="1674" y="2292"/>
                  </a:lnTo>
                  <a:lnTo>
                    <a:pt x="1699" y="2328"/>
                  </a:lnTo>
                  <a:lnTo>
                    <a:pt x="1714" y="2346"/>
                  </a:lnTo>
                  <a:lnTo>
                    <a:pt x="1729" y="2365"/>
                  </a:lnTo>
                  <a:lnTo>
                    <a:pt x="1744" y="2383"/>
                  </a:lnTo>
                  <a:lnTo>
                    <a:pt x="1760" y="2397"/>
                  </a:lnTo>
                  <a:lnTo>
                    <a:pt x="1768" y="2404"/>
                  </a:lnTo>
                  <a:lnTo>
                    <a:pt x="1776" y="2409"/>
                  </a:lnTo>
                  <a:lnTo>
                    <a:pt x="1784" y="2412"/>
                  </a:lnTo>
                  <a:lnTo>
                    <a:pt x="1794" y="2416"/>
                  </a:lnTo>
                  <a:lnTo>
                    <a:pt x="1812" y="2421"/>
                  </a:lnTo>
                  <a:lnTo>
                    <a:pt x="1829" y="2424"/>
                  </a:lnTo>
                  <a:lnTo>
                    <a:pt x="1847" y="2428"/>
                  </a:lnTo>
                  <a:lnTo>
                    <a:pt x="1863" y="2431"/>
                  </a:lnTo>
                  <a:lnTo>
                    <a:pt x="1870" y="2433"/>
                  </a:lnTo>
                  <a:lnTo>
                    <a:pt x="1877" y="2437"/>
                  </a:lnTo>
                  <a:lnTo>
                    <a:pt x="1884" y="2441"/>
                  </a:lnTo>
                  <a:lnTo>
                    <a:pt x="1890" y="2445"/>
                  </a:lnTo>
                  <a:lnTo>
                    <a:pt x="1901" y="2455"/>
                  </a:lnTo>
                  <a:lnTo>
                    <a:pt x="1913" y="2463"/>
                  </a:lnTo>
                  <a:lnTo>
                    <a:pt x="1923" y="2468"/>
                  </a:lnTo>
                  <a:lnTo>
                    <a:pt x="1935" y="2471"/>
                  </a:lnTo>
                  <a:lnTo>
                    <a:pt x="1946" y="2473"/>
                  </a:lnTo>
                  <a:lnTo>
                    <a:pt x="1957" y="2475"/>
                  </a:lnTo>
                  <a:lnTo>
                    <a:pt x="1969" y="2475"/>
                  </a:lnTo>
                  <a:lnTo>
                    <a:pt x="1981" y="2473"/>
                  </a:lnTo>
                  <a:lnTo>
                    <a:pt x="1987" y="2472"/>
                  </a:lnTo>
                  <a:lnTo>
                    <a:pt x="1994" y="2471"/>
                  </a:lnTo>
                  <a:lnTo>
                    <a:pt x="2000" y="2469"/>
                  </a:lnTo>
                  <a:lnTo>
                    <a:pt x="2007" y="2465"/>
                  </a:lnTo>
                  <a:lnTo>
                    <a:pt x="2020" y="2457"/>
                  </a:lnTo>
                  <a:lnTo>
                    <a:pt x="2034" y="2448"/>
                  </a:lnTo>
                  <a:lnTo>
                    <a:pt x="2061" y="2426"/>
                  </a:lnTo>
                  <a:lnTo>
                    <a:pt x="2088" y="2408"/>
                  </a:lnTo>
                  <a:lnTo>
                    <a:pt x="2100" y="2401"/>
                  </a:lnTo>
                  <a:lnTo>
                    <a:pt x="2113" y="2395"/>
                  </a:lnTo>
                  <a:lnTo>
                    <a:pt x="2123" y="2390"/>
                  </a:lnTo>
                  <a:lnTo>
                    <a:pt x="2134" y="2388"/>
                  </a:lnTo>
                  <a:lnTo>
                    <a:pt x="2138" y="2388"/>
                  </a:lnTo>
                  <a:lnTo>
                    <a:pt x="2143" y="2389"/>
                  </a:lnTo>
                  <a:lnTo>
                    <a:pt x="2148" y="2390"/>
                  </a:lnTo>
                  <a:lnTo>
                    <a:pt x="2151" y="2392"/>
                  </a:lnTo>
                  <a:lnTo>
                    <a:pt x="2155" y="2396"/>
                  </a:lnTo>
                  <a:lnTo>
                    <a:pt x="2158" y="2401"/>
                  </a:lnTo>
                  <a:lnTo>
                    <a:pt x="2162" y="2408"/>
                  </a:lnTo>
                  <a:lnTo>
                    <a:pt x="2164" y="2415"/>
                  </a:lnTo>
                  <a:lnTo>
                    <a:pt x="2168" y="2424"/>
                  </a:lnTo>
                  <a:lnTo>
                    <a:pt x="2170" y="2435"/>
                  </a:lnTo>
                  <a:lnTo>
                    <a:pt x="2171" y="2445"/>
                  </a:lnTo>
                  <a:lnTo>
                    <a:pt x="2173" y="2456"/>
                  </a:lnTo>
                  <a:lnTo>
                    <a:pt x="2174" y="2477"/>
                  </a:lnTo>
                  <a:lnTo>
                    <a:pt x="2175" y="2499"/>
                  </a:lnTo>
                  <a:lnTo>
                    <a:pt x="2167" y="2496"/>
                  </a:lnTo>
                  <a:lnTo>
                    <a:pt x="2158" y="2493"/>
                  </a:lnTo>
                  <a:lnTo>
                    <a:pt x="2150" y="2492"/>
                  </a:lnTo>
                  <a:lnTo>
                    <a:pt x="2140" y="2492"/>
                  </a:lnTo>
                  <a:lnTo>
                    <a:pt x="2129" y="2493"/>
                  </a:lnTo>
                  <a:lnTo>
                    <a:pt x="2116" y="2495"/>
                  </a:lnTo>
                  <a:lnTo>
                    <a:pt x="2103" y="2498"/>
                  </a:lnTo>
                  <a:lnTo>
                    <a:pt x="2088" y="2503"/>
                  </a:lnTo>
                  <a:lnTo>
                    <a:pt x="2068" y="2509"/>
                  </a:lnTo>
                  <a:lnTo>
                    <a:pt x="2048" y="2513"/>
                  </a:lnTo>
                  <a:lnTo>
                    <a:pt x="2030" y="2517"/>
                  </a:lnTo>
                  <a:lnTo>
                    <a:pt x="2014" y="2521"/>
                  </a:lnTo>
                  <a:lnTo>
                    <a:pt x="1994" y="2524"/>
                  </a:lnTo>
                  <a:lnTo>
                    <a:pt x="1976" y="2529"/>
                  </a:lnTo>
                  <a:lnTo>
                    <a:pt x="1968" y="2531"/>
                  </a:lnTo>
                  <a:lnTo>
                    <a:pt x="1961" y="2535"/>
                  </a:lnTo>
                  <a:lnTo>
                    <a:pt x="1953" y="2538"/>
                  </a:lnTo>
                  <a:lnTo>
                    <a:pt x="1946" y="2543"/>
                  </a:lnTo>
                  <a:lnTo>
                    <a:pt x="1940" y="2549"/>
                  </a:lnTo>
                  <a:lnTo>
                    <a:pt x="1934" y="2556"/>
                  </a:lnTo>
                  <a:lnTo>
                    <a:pt x="1928" y="2564"/>
                  </a:lnTo>
                  <a:lnTo>
                    <a:pt x="1923" y="2572"/>
                  </a:lnTo>
                  <a:lnTo>
                    <a:pt x="1919" y="2583"/>
                  </a:lnTo>
                  <a:lnTo>
                    <a:pt x="1914" y="2595"/>
                  </a:lnTo>
                  <a:lnTo>
                    <a:pt x="1910" y="2609"/>
                  </a:lnTo>
                  <a:lnTo>
                    <a:pt x="1908" y="2624"/>
                  </a:lnTo>
                  <a:lnTo>
                    <a:pt x="1903" y="2651"/>
                  </a:lnTo>
                  <a:lnTo>
                    <a:pt x="1899" y="2678"/>
                  </a:lnTo>
                  <a:lnTo>
                    <a:pt x="1896" y="2704"/>
                  </a:lnTo>
                  <a:lnTo>
                    <a:pt x="1893" y="2729"/>
                  </a:lnTo>
                  <a:lnTo>
                    <a:pt x="1887" y="2771"/>
                  </a:lnTo>
                  <a:lnTo>
                    <a:pt x="1881" y="2810"/>
                  </a:lnTo>
                  <a:lnTo>
                    <a:pt x="1877" y="2828"/>
                  </a:lnTo>
                  <a:lnTo>
                    <a:pt x="1873" y="2844"/>
                  </a:lnTo>
                  <a:lnTo>
                    <a:pt x="1868" y="2860"/>
                  </a:lnTo>
                  <a:lnTo>
                    <a:pt x="1862" y="2875"/>
                  </a:lnTo>
                  <a:lnTo>
                    <a:pt x="1856" y="2885"/>
                  </a:lnTo>
                  <a:lnTo>
                    <a:pt x="1850" y="2896"/>
                  </a:lnTo>
                  <a:lnTo>
                    <a:pt x="1844" y="2905"/>
                  </a:lnTo>
                  <a:lnTo>
                    <a:pt x="1839" y="2915"/>
                  </a:lnTo>
                  <a:lnTo>
                    <a:pt x="1831" y="2926"/>
                  </a:lnTo>
                  <a:lnTo>
                    <a:pt x="1826" y="2937"/>
                  </a:lnTo>
                  <a:lnTo>
                    <a:pt x="1820" y="2949"/>
                  </a:lnTo>
                  <a:lnTo>
                    <a:pt x="1817" y="2959"/>
                  </a:lnTo>
                  <a:lnTo>
                    <a:pt x="1816" y="2965"/>
                  </a:lnTo>
                  <a:lnTo>
                    <a:pt x="1816" y="2971"/>
                  </a:lnTo>
                  <a:lnTo>
                    <a:pt x="1817" y="2977"/>
                  </a:lnTo>
                  <a:lnTo>
                    <a:pt x="1820" y="2984"/>
                  </a:lnTo>
                  <a:lnTo>
                    <a:pt x="1822" y="2990"/>
                  </a:lnTo>
                  <a:lnTo>
                    <a:pt x="1826" y="2996"/>
                  </a:lnTo>
                  <a:lnTo>
                    <a:pt x="1830" y="3003"/>
                  </a:lnTo>
                  <a:lnTo>
                    <a:pt x="1836" y="3009"/>
                  </a:lnTo>
                  <a:lnTo>
                    <a:pt x="1841" y="3013"/>
                  </a:lnTo>
                  <a:lnTo>
                    <a:pt x="1844" y="3019"/>
                  </a:lnTo>
                  <a:lnTo>
                    <a:pt x="1848" y="3024"/>
                  </a:lnTo>
                  <a:lnTo>
                    <a:pt x="1849" y="3029"/>
                  </a:lnTo>
                  <a:lnTo>
                    <a:pt x="1850" y="3035"/>
                  </a:lnTo>
                  <a:lnTo>
                    <a:pt x="1850" y="3040"/>
                  </a:lnTo>
                  <a:lnTo>
                    <a:pt x="1849" y="3046"/>
                  </a:lnTo>
                  <a:lnTo>
                    <a:pt x="1848" y="3052"/>
                  </a:lnTo>
                  <a:lnTo>
                    <a:pt x="1846" y="3059"/>
                  </a:lnTo>
                  <a:lnTo>
                    <a:pt x="1842" y="3066"/>
                  </a:lnTo>
                  <a:lnTo>
                    <a:pt x="1837" y="3073"/>
                  </a:lnTo>
                  <a:lnTo>
                    <a:pt x="1833" y="3082"/>
                  </a:lnTo>
                  <a:lnTo>
                    <a:pt x="1819" y="3098"/>
                  </a:lnTo>
                  <a:lnTo>
                    <a:pt x="1801" y="3117"/>
                  </a:lnTo>
                  <a:lnTo>
                    <a:pt x="1782" y="3138"/>
                  </a:lnTo>
                  <a:lnTo>
                    <a:pt x="1766" y="3158"/>
                  </a:lnTo>
                  <a:lnTo>
                    <a:pt x="1750" y="3178"/>
                  </a:lnTo>
                  <a:lnTo>
                    <a:pt x="1736" y="3198"/>
                  </a:lnTo>
                  <a:lnTo>
                    <a:pt x="1723" y="3217"/>
                  </a:lnTo>
                  <a:lnTo>
                    <a:pt x="1710" y="3234"/>
                  </a:lnTo>
                  <a:lnTo>
                    <a:pt x="1695" y="3252"/>
                  </a:lnTo>
                  <a:lnTo>
                    <a:pt x="1679" y="3270"/>
                  </a:lnTo>
                  <a:lnTo>
                    <a:pt x="1674" y="3276"/>
                  </a:lnTo>
                  <a:lnTo>
                    <a:pt x="1669" y="3282"/>
                  </a:lnTo>
                  <a:lnTo>
                    <a:pt x="1666" y="3287"/>
                  </a:lnTo>
                  <a:lnTo>
                    <a:pt x="1662" y="3293"/>
                  </a:lnTo>
                  <a:lnTo>
                    <a:pt x="1657" y="3305"/>
                  </a:lnTo>
                  <a:lnTo>
                    <a:pt x="1655" y="3318"/>
                  </a:lnTo>
                  <a:lnTo>
                    <a:pt x="1654" y="3330"/>
                  </a:lnTo>
                  <a:lnTo>
                    <a:pt x="1653" y="3342"/>
                  </a:lnTo>
                  <a:lnTo>
                    <a:pt x="1654" y="3352"/>
                  </a:lnTo>
                  <a:lnTo>
                    <a:pt x="1654" y="3363"/>
                  </a:lnTo>
                  <a:lnTo>
                    <a:pt x="1655" y="3372"/>
                  </a:lnTo>
                  <a:lnTo>
                    <a:pt x="1655" y="3380"/>
                  </a:lnTo>
                  <a:lnTo>
                    <a:pt x="1655" y="3389"/>
                  </a:lnTo>
                  <a:lnTo>
                    <a:pt x="1653" y="3392"/>
                  </a:lnTo>
                  <a:lnTo>
                    <a:pt x="1649" y="3394"/>
                  </a:lnTo>
                  <a:lnTo>
                    <a:pt x="1641" y="3394"/>
                  </a:lnTo>
                  <a:lnTo>
                    <a:pt x="1626" y="3394"/>
                  </a:lnTo>
                  <a:lnTo>
                    <a:pt x="1613" y="3392"/>
                  </a:lnTo>
                  <a:lnTo>
                    <a:pt x="1601" y="3389"/>
                  </a:lnTo>
                  <a:lnTo>
                    <a:pt x="1590" y="3385"/>
                  </a:lnTo>
                  <a:lnTo>
                    <a:pt x="1582" y="3383"/>
                  </a:lnTo>
                  <a:lnTo>
                    <a:pt x="1574" y="3380"/>
                  </a:lnTo>
                  <a:lnTo>
                    <a:pt x="1566" y="3378"/>
                  </a:lnTo>
                  <a:lnTo>
                    <a:pt x="1556" y="3378"/>
                  </a:lnTo>
                  <a:lnTo>
                    <a:pt x="1547" y="3380"/>
                  </a:lnTo>
                  <a:lnTo>
                    <a:pt x="1537" y="3384"/>
                  </a:lnTo>
                  <a:lnTo>
                    <a:pt x="1527" y="3390"/>
                  </a:lnTo>
                  <a:lnTo>
                    <a:pt x="1516" y="3400"/>
                  </a:lnTo>
                  <a:lnTo>
                    <a:pt x="1506" y="3409"/>
                  </a:lnTo>
                  <a:lnTo>
                    <a:pt x="1495" y="3417"/>
                  </a:lnTo>
                  <a:lnTo>
                    <a:pt x="1485" y="3424"/>
                  </a:lnTo>
                  <a:lnTo>
                    <a:pt x="1473" y="3429"/>
                  </a:lnTo>
                  <a:lnTo>
                    <a:pt x="1467" y="3430"/>
                  </a:lnTo>
                  <a:lnTo>
                    <a:pt x="1461" y="3431"/>
                  </a:lnTo>
                  <a:lnTo>
                    <a:pt x="1455" y="3431"/>
                  </a:lnTo>
                  <a:lnTo>
                    <a:pt x="1450" y="3430"/>
                  </a:lnTo>
                  <a:lnTo>
                    <a:pt x="1445" y="3429"/>
                  </a:lnTo>
                  <a:lnTo>
                    <a:pt x="1440" y="3426"/>
                  </a:lnTo>
                  <a:lnTo>
                    <a:pt x="1434" y="3423"/>
                  </a:lnTo>
                  <a:lnTo>
                    <a:pt x="1429" y="3419"/>
                  </a:lnTo>
                  <a:lnTo>
                    <a:pt x="1419" y="3407"/>
                  </a:lnTo>
                  <a:lnTo>
                    <a:pt x="1406" y="3396"/>
                  </a:lnTo>
                  <a:lnTo>
                    <a:pt x="1397" y="3390"/>
                  </a:lnTo>
                  <a:lnTo>
                    <a:pt x="1390" y="3385"/>
                  </a:lnTo>
                  <a:lnTo>
                    <a:pt x="1382" y="3380"/>
                  </a:lnTo>
                  <a:lnTo>
                    <a:pt x="1374" y="3376"/>
                  </a:lnTo>
                  <a:lnTo>
                    <a:pt x="1365" y="3372"/>
                  </a:lnTo>
                  <a:lnTo>
                    <a:pt x="1356" y="3370"/>
                  </a:lnTo>
                  <a:lnTo>
                    <a:pt x="1347" y="3369"/>
                  </a:lnTo>
                  <a:lnTo>
                    <a:pt x="1337" y="3369"/>
                  </a:lnTo>
                  <a:lnTo>
                    <a:pt x="1328" y="3371"/>
                  </a:lnTo>
                  <a:lnTo>
                    <a:pt x="1319" y="3374"/>
                  </a:lnTo>
                  <a:lnTo>
                    <a:pt x="1309" y="3382"/>
                  </a:lnTo>
                  <a:lnTo>
                    <a:pt x="1300" y="3390"/>
                  </a:lnTo>
                  <a:lnTo>
                    <a:pt x="1288" y="3399"/>
                  </a:lnTo>
                  <a:lnTo>
                    <a:pt x="1278" y="3406"/>
                  </a:lnTo>
                  <a:lnTo>
                    <a:pt x="1267" y="3411"/>
                  </a:lnTo>
                  <a:lnTo>
                    <a:pt x="1256" y="3412"/>
                  </a:lnTo>
                  <a:lnTo>
                    <a:pt x="1245" y="3412"/>
                  </a:lnTo>
                  <a:lnTo>
                    <a:pt x="1233" y="3411"/>
                  </a:lnTo>
                  <a:lnTo>
                    <a:pt x="1219" y="3407"/>
                  </a:lnTo>
                  <a:lnTo>
                    <a:pt x="1203" y="3403"/>
                  </a:lnTo>
                  <a:lnTo>
                    <a:pt x="1185" y="3397"/>
                  </a:lnTo>
                  <a:lnTo>
                    <a:pt x="1165" y="3394"/>
                  </a:lnTo>
                  <a:lnTo>
                    <a:pt x="1155" y="3393"/>
                  </a:lnTo>
                  <a:lnTo>
                    <a:pt x="1147" y="3394"/>
                  </a:lnTo>
                  <a:lnTo>
                    <a:pt x="1138" y="3397"/>
                  </a:lnTo>
                  <a:lnTo>
                    <a:pt x="1129" y="3400"/>
                  </a:lnTo>
                  <a:lnTo>
                    <a:pt x="1123" y="3405"/>
                  </a:lnTo>
                  <a:lnTo>
                    <a:pt x="1119" y="3410"/>
                  </a:lnTo>
                  <a:lnTo>
                    <a:pt x="1114" y="3416"/>
                  </a:lnTo>
                  <a:lnTo>
                    <a:pt x="1109" y="3422"/>
                  </a:lnTo>
                  <a:lnTo>
                    <a:pt x="1106" y="3430"/>
                  </a:lnTo>
                  <a:lnTo>
                    <a:pt x="1102" y="3438"/>
                  </a:lnTo>
                  <a:lnTo>
                    <a:pt x="1100" y="3447"/>
                  </a:lnTo>
                  <a:lnTo>
                    <a:pt x="1098" y="3458"/>
                  </a:lnTo>
                  <a:lnTo>
                    <a:pt x="1095" y="3470"/>
                  </a:lnTo>
                  <a:lnTo>
                    <a:pt x="1093" y="3483"/>
                  </a:lnTo>
                  <a:lnTo>
                    <a:pt x="1092" y="3496"/>
                  </a:lnTo>
                  <a:lnTo>
                    <a:pt x="1090" y="3510"/>
                  </a:lnTo>
                  <a:lnTo>
                    <a:pt x="1088" y="3525"/>
                  </a:lnTo>
                  <a:lnTo>
                    <a:pt x="1086" y="3541"/>
                  </a:lnTo>
                  <a:lnTo>
                    <a:pt x="1083" y="3557"/>
                  </a:lnTo>
                  <a:lnTo>
                    <a:pt x="1080" y="3569"/>
                  </a:lnTo>
                  <a:lnTo>
                    <a:pt x="1079" y="3567"/>
                  </a:lnTo>
                  <a:lnTo>
                    <a:pt x="1076" y="3565"/>
                  </a:lnTo>
                  <a:lnTo>
                    <a:pt x="1065" y="3554"/>
                  </a:lnTo>
                  <a:lnTo>
                    <a:pt x="1053" y="3546"/>
                  </a:lnTo>
                  <a:lnTo>
                    <a:pt x="1041" y="3540"/>
                  </a:lnTo>
                  <a:lnTo>
                    <a:pt x="1028" y="3534"/>
                  </a:lnTo>
                  <a:lnTo>
                    <a:pt x="1003" y="3527"/>
                  </a:lnTo>
                  <a:lnTo>
                    <a:pt x="978" y="3523"/>
                  </a:lnTo>
                  <a:lnTo>
                    <a:pt x="962" y="3519"/>
                  </a:lnTo>
                  <a:lnTo>
                    <a:pt x="947" y="3516"/>
                  </a:lnTo>
                  <a:lnTo>
                    <a:pt x="932" y="3511"/>
                  </a:lnTo>
                  <a:lnTo>
                    <a:pt x="918" y="3505"/>
                  </a:lnTo>
                  <a:lnTo>
                    <a:pt x="911" y="3501"/>
                  </a:lnTo>
                  <a:lnTo>
                    <a:pt x="906" y="3498"/>
                  </a:lnTo>
                  <a:lnTo>
                    <a:pt x="902" y="3494"/>
                  </a:lnTo>
                  <a:lnTo>
                    <a:pt x="899" y="3490"/>
                  </a:lnTo>
                  <a:lnTo>
                    <a:pt x="896" y="3481"/>
                  </a:lnTo>
                  <a:lnTo>
                    <a:pt x="895" y="3471"/>
                  </a:lnTo>
                  <a:lnTo>
                    <a:pt x="894" y="3465"/>
                  </a:lnTo>
                  <a:lnTo>
                    <a:pt x="893" y="3459"/>
                  </a:lnTo>
                  <a:lnTo>
                    <a:pt x="892" y="3453"/>
                  </a:lnTo>
                  <a:lnTo>
                    <a:pt x="888" y="3446"/>
                  </a:lnTo>
                  <a:lnTo>
                    <a:pt x="885" y="3440"/>
                  </a:lnTo>
                  <a:lnTo>
                    <a:pt x="879" y="3434"/>
                  </a:lnTo>
                  <a:lnTo>
                    <a:pt x="872" y="3430"/>
                  </a:lnTo>
                  <a:lnTo>
                    <a:pt x="861" y="3426"/>
                  </a:lnTo>
                  <a:lnTo>
                    <a:pt x="855" y="3425"/>
                  </a:lnTo>
                  <a:lnTo>
                    <a:pt x="849" y="3424"/>
                  </a:lnTo>
                  <a:lnTo>
                    <a:pt x="843" y="3425"/>
                  </a:lnTo>
                  <a:lnTo>
                    <a:pt x="839" y="3426"/>
                  </a:lnTo>
                  <a:lnTo>
                    <a:pt x="834" y="3427"/>
                  </a:lnTo>
                  <a:lnTo>
                    <a:pt x="829" y="3430"/>
                  </a:lnTo>
                  <a:lnTo>
                    <a:pt x="826" y="3433"/>
                  </a:lnTo>
                  <a:lnTo>
                    <a:pt x="822" y="3437"/>
                  </a:lnTo>
                  <a:lnTo>
                    <a:pt x="815" y="3444"/>
                  </a:lnTo>
                  <a:lnTo>
                    <a:pt x="809" y="3452"/>
                  </a:lnTo>
                  <a:lnTo>
                    <a:pt x="805" y="3461"/>
                  </a:lnTo>
                  <a:lnTo>
                    <a:pt x="800" y="3470"/>
                  </a:lnTo>
                  <a:lnTo>
                    <a:pt x="795" y="3480"/>
                  </a:lnTo>
                  <a:lnTo>
                    <a:pt x="791" y="3490"/>
                  </a:lnTo>
                  <a:lnTo>
                    <a:pt x="787" y="3493"/>
                  </a:lnTo>
                  <a:lnTo>
                    <a:pt x="785" y="3496"/>
                  </a:lnTo>
                  <a:lnTo>
                    <a:pt x="782" y="3498"/>
                  </a:lnTo>
                  <a:lnTo>
                    <a:pt x="779" y="3499"/>
                  </a:lnTo>
                  <a:lnTo>
                    <a:pt x="765" y="3498"/>
                  </a:lnTo>
                  <a:lnTo>
                    <a:pt x="748" y="3496"/>
                  </a:lnTo>
                  <a:lnTo>
                    <a:pt x="736" y="3493"/>
                  </a:lnTo>
                  <a:lnTo>
                    <a:pt x="724" y="3492"/>
                  </a:lnTo>
                  <a:lnTo>
                    <a:pt x="709" y="3492"/>
                  </a:lnTo>
                  <a:lnTo>
                    <a:pt x="696" y="3492"/>
                  </a:lnTo>
                  <a:lnTo>
                    <a:pt x="682" y="3493"/>
                  </a:lnTo>
                  <a:lnTo>
                    <a:pt x="667" y="3497"/>
                  </a:lnTo>
                  <a:lnTo>
                    <a:pt x="653" y="3503"/>
                  </a:lnTo>
                  <a:lnTo>
                    <a:pt x="638" y="3511"/>
                  </a:lnTo>
                  <a:lnTo>
                    <a:pt x="628" y="3518"/>
                  </a:lnTo>
                  <a:lnTo>
                    <a:pt x="619" y="3527"/>
                  </a:lnTo>
                  <a:lnTo>
                    <a:pt x="609" y="3537"/>
                  </a:lnTo>
                  <a:lnTo>
                    <a:pt x="601" y="3547"/>
                  </a:lnTo>
                  <a:lnTo>
                    <a:pt x="584" y="3571"/>
                  </a:lnTo>
                  <a:lnTo>
                    <a:pt x="568" y="3596"/>
                  </a:lnTo>
                  <a:lnTo>
                    <a:pt x="557" y="3614"/>
                  </a:lnTo>
                  <a:lnTo>
                    <a:pt x="544" y="3631"/>
                  </a:lnTo>
                  <a:lnTo>
                    <a:pt x="538" y="3639"/>
                  </a:lnTo>
                  <a:lnTo>
                    <a:pt x="533" y="3645"/>
                  </a:lnTo>
                  <a:lnTo>
                    <a:pt x="527" y="3650"/>
                  </a:lnTo>
                  <a:lnTo>
                    <a:pt x="522" y="3653"/>
                  </a:lnTo>
                  <a:lnTo>
                    <a:pt x="512" y="3658"/>
                  </a:lnTo>
                  <a:lnTo>
                    <a:pt x="502" y="3661"/>
                  </a:lnTo>
                  <a:lnTo>
                    <a:pt x="492" y="3664"/>
                  </a:lnTo>
                  <a:lnTo>
                    <a:pt x="482" y="3665"/>
                  </a:lnTo>
                  <a:lnTo>
                    <a:pt x="471" y="3666"/>
                  </a:lnTo>
                  <a:lnTo>
                    <a:pt x="458" y="3665"/>
                  </a:lnTo>
                  <a:lnTo>
                    <a:pt x="444" y="3663"/>
                  </a:lnTo>
                  <a:lnTo>
                    <a:pt x="427" y="3660"/>
                  </a:lnTo>
                  <a:lnTo>
                    <a:pt x="426" y="3651"/>
                  </a:lnTo>
                  <a:lnTo>
                    <a:pt x="425" y="3641"/>
                  </a:lnTo>
                  <a:lnTo>
                    <a:pt x="422" y="3632"/>
                  </a:lnTo>
                  <a:lnTo>
                    <a:pt x="420" y="3623"/>
                  </a:lnTo>
                  <a:lnTo>
                    <a:pt x="415" y="3614"/>
                  </a:lnTo>
                  <a:lnTo>
                    <a:pt x="412" y="3606"/>
                  </a:lnTo>
                  <a:lnTo>
                    <a:pt x="407" y="3597"/>
                  </a:lnTo>
                  <a:lnTo>
                    <a:pt x="401" y="3589"/>
                  </a:lnTo>
                  <a:lnTo>
                    <a:pt x="389" y="3573"/>
                  </a:lnTo>
                  <a:lnTo>
                    <a:pt x="375" y="3558"/>
                  </a:lnTo>
                  <a:lnTo>
                    <a:pt x="362" y="3544"/>
                  </a:lnTo>
                  <a:lnTo>
                    <a:pt x="349" y="3531"/>
                  </a:lnTo>
                  <a:lnTo>
                    <a:pt x="210" y="3391"/>
                  </a:lnTo>
                  <a:lnTo>
                    <a:pt x="202" y="3383"/>
                  </a:lnTo>
                  <a:lnTo>
                    <a:pt x="198" y="3374"/>
                  </a:lnTo>
                  <a:lnTo>
                    <a:pt x="194" y="3367"/>
                  </a:lnTo>
                  <a:lnTo>
                    <a:pt x="192" y="3359"/>
                  </a:lnTo>
                  <a:lnTo>
                    <a:pt x="191" y="3352"/>
                  </a:lnTo>
                  <a:lnTo>
                    <a:pt x="191" y="3345"/>
                  </a:lnTo>
                  <a:lnTo>
                    <a:pt x="192" y="3339"/>
                  </a:lnTo>
                  <a:lnTo>
                    <a:pt x="193" y="3333"/>
                  </a:lnTo>
                  <a:lnTo>
                    <a:pt x="198" y="3327"/>
                  </a:lnTo>
                  <a:lnTo>
                    <a:pt x="202" y="3322"/>
                  </a:lnTo>
                  <a:lnTo>
                    <a:pt x="207" y="3319"/>
                  </a:lnTo>
                  <a:lnTo>
                    <a:pt x="213" y="3318"/>
                  </a:lnTo>
                  <a:lnTo>
                    <a:pt x="222" y="3317"/>
                  </a:lnTo>
                  <a:lnTo>
                    <a:pt x="230" y="3316"/>
                  </a:lnTo>
                  <a:lnTo>
                    <a:pt x="238" y="3312"/>
                  </a:lnTo>
                  <a:lnTo>
                    <a:pt x="244" y="3309"/>
                  </a:lnTo>
                  <a:lnTo>
                    <a:pt x="251" y="3304"/>
                  </a:lnTo>
                  <a:lnTo>
                    <a:pt x="255" y="3298"/>
                  </a:lnTo>
                  <a:lnTo>
                    <a:pt x="260" y="3291"/>
                  </a:lnTo>
                  <a:lnTo>
                    <a:pt x="265" y="3283"/>
                  </a:lnTo>
                  <a:lnTo>
                    <a:pt x="267" y="3273"/>
                  </a:lnTo>
                  <a:lnTo>
                    <a:pt x="270" y="3264"/>
                  </a:lnTo>
                  <a:lnTo>
                    <a:pt x="270" y="3254"/>
                  </a:lnTo>
                  <a:lnTo>
                    <a:pt x="268" y="3246"/>
                  </a:lnTo>
                  <a:lnTo>
                    <a:pt x="266" y="3237"/>
                  </a:lnTo>
                  <a:lnTo>
                    <a:pt x="262" y="3229"/>
                  </a:lnTo>
                  <a:lnTo>
                    <a:pt x="258" y="3220"/>
                  </a:lnTo>
                  <a:lnTo>
                    <a:pt x="252" y="3213"/>
                  </a:lnTo>
                  <a:lnTo>
                    <a:pt x="241" y="3202"/>
                  </a:lnTo>
                  <a:lnTo>
                    <a:pt x="234" y="3191"/>
                  </a:lnTo>
                  <a:lnTo>
                    <a:pt x="231" y="3182"/>
                  </a:lnTo>
                  <a:lnTo>
                    <a:pt x="231" y="3175"/>
                  </a:lnTo>
                  <a:lnTo>
                    <a:pt x="232" y="3167"/>
                  </a:lnTo>
                  <a:lnTo>
                    <a:pt x="234" y="3163"/>
                  </a:lnTo>
                  <a:lnTo>
                    <a:pt x="238" y="3158"/>
                  </a:lnTo>
                  <a:lnTo>
                    <a:pt x="241" y="3155"/>
                  </a:lnTo>
                  <a:lnTo>
                    <a:pt x="246" y="3150"/>
                  </a:lnTo>
                  <a:lnTo>
                    <a:pt x="250" y="3144"/>
                  </a:lnTo>
                  <a:lnTo>
                    <a:pt x="253" y="3137"/>
                  </a:lnTo>
                  <a:lnTo>
                    <a:pt x="255" y="3130"/>
                  </a:lnTo>
                  <a:lnTo>
                    <a:pt x="257" y="3122"/>
                  </a:lnTo>
                  <a:lnTo>
                    <a:pt x="257" y="3112"/>
                  </a:lnTo>
                  <a:lnTo>
                    <a:pt x="254" y="3102"/>
                  </a:lnTo>
                  <a:lnTo>
                    <a:pt x="250" y="3091"/>
                  </a:lnTo>
                  <a:lnTo>
                    <a:pt x="241" y="3078"/>
                  </a:lnTo>
                  <a:lnTo>
                    <a:pt x="230" y="3064"/>
                  </a:lnTo>
                  <a:lnTo>
                    <a:pt x="217" y="3050"/>
                  </a:lnTo>
                  <a:lnTo>
                    <a:pt x="202" y="3035"/>
                  </a:lnTo>
                  <a:lnTo>
                    <a:pt x="197" y="3029"/>
                  </a:lnTo>
                  <a:lnTo>
                    <a:pt x="192" y="3023"/>
                  </a:lnTo>
                  <a:lnTo>
                    <a:pt x="191" y="3017"/>
                  </a:lnTo>
                  <a:lnTo>
                    <a:pt x="190" y="3011"/>
                  </a:lnTo>
                  <a:lnTo>
                    <a:pt x="190" y="3005"/>
                  </a:lnTo>
                  <a:lnTo>
                    <a:pt x="192" y="2999"/>
                  </a:lnTo>
                  <a:lnTo>
                    <a:pt x="194" y="2992"/>
                  </a:lnTo>
                  <a:lnTo>
                    <a:pt x="197" y="2985"/>
                  </a:lnTo>
                  <a:lnTo>
                    <a:pt x="200" y="2977"/>
                  </a:lnTo>
                  <a:lnTo>
                    <a:pt x="204" y="2966"/>
                  </a:lnTo>
                  <a:lnTo>
                    <a:pt x="206" y="2956"/>
                  </a:lnTo>
                  <a:lnTo>
                    <a:pt x="207" y="2945"/>
                  </a:lnTo>
                  <a:lnTo>
                    <a:pt x="206" y="2936"/>
                  </a:lnTo>
                  <a:lnTo>
                    <a:pt x="202" y="2927"/>
                  </a:lnTo>
                  <a:lnTo>
                    <a:pt x="198" y="2919"/>
                  </a:lnTo>
                  <a:lnTo>
                    <a:pt x="191" y="2913"/>
                  </a:lnTo>
                  <a:lnTo>
                    <a:pt x="182" y="2909"/>
                  </a:lnTo>
                  <a:lnTo>
                    <a:pt x="173" y="2906"/>
                  </a:lnTo>
                  <a:lnTo>
                    <a:pt x="162" y="2904"/>
                  </a:lnTo>
                  <a:lnTo>
                    <a:pt x="152" y="2904"/>
                  </a:lnTo>
                  <a:lnTo>
                    <a:pt x="147" y="2875"/>
                  </a:lnTo>
                  <a:lnTo>
                    <a:pt x="142" y="2844"/>
                  </a:lnTo>
                  <a:lnTo>
                    <a:pt x="141" y="2829"/>
                  </a:lnTo>
                  <a:lnTo>
                    <a:pt x="140" y="2813"/>
                  </a:lnTo>
                  <a:lnTo>
                    <a:pt x="141" y="2799"/>
                  </a:lnTo>
                  <a:lnTo>
                    <a:pt x="142" y="2784"/>
                  </a:lnTo>
                  <a:lnTo>
                    <a:pt x="144" y="2769"/>
                  </a:lnTo>
                  <a:lnTo>
                    <a:pt x="144" y="2756"/>
                  </a:lnTo>
                  <a:lnTo>
                    <a:pt x="144" y="2743"/>
                  </a:lnTo>
                  <a:lnTo>
                    <a:pt x="141" y="2731"/>
                  </a:lnTo>
                  <a:lnTo>
                    <a:pt x="140" y="2718"/>
                  </a:lnTo>
                  <a:lnTo>
                    <a:pt x="140" y="2706"/>
                  </a:lnTo>
                  <a:lnTo>
                    <a:pt x="140" y="2699"/>
                  </a:lnTo>
                  <a:lnTo>
                    <a:pt x="141" y="2693"/>
                  </a:lnTo>
                  <a:lnTo>
                    <a:pt x="144" y="2686"/>
                  </a:lnTo>
                  <a:lnTo>
                    <a:pt x="147" y="2679"/>
                  </a:lnTo>
                  <a:lnTo>
                    <a:pt x="152" y="2671"/>
                  </a:lnTo>
                  <a:lnTo>
                    <a:pt x="160" y="2664"/>
                  </a:lnTo>
                  <a:lnTo>
                    <a:pt x="172" y="2656"/>
                  </a:lnTo>
                  <a:lnTo>
                    <a:pt x="185" y="2649"/>
                  </a:lnTo>
                  <a:lnTo>
                    <a:pt x="217" y="2632"/>
                  </a:lnTo>
                  <a:lnTo>
                    <a:pt x="248" y="2617"/>
                  </a:lnTo>
                  <a:lnTo>
                    <a:pt x="280" y="2603"/>
                  </a:lnTo>
                  <a:lnTo>
                    <a:pt x="310" y="2588"/>
                  </a:lnTo>
                  <a:lnTo>
                    <a:pt x="322" y="2581"/>
                  </a:lnTo>
                  <a:lnTo>
                    <a:pt x="334" y="2573"/>
                  </a:lnTo>
                  <a:lnTo>
                    <a:pt x="345" y="2565"/>
                  </a:lnTo>
                  <a:lnTo>
                    <a:pt x="354" y="2557"/>
                  </a:lnTo>
                  <a:lnTo>
                    <a:pt x="361" y="2550"/>
                  </a:lnTo>
                  <a:lnTo>
                    <a:pt x="369" y="2543"/>
                  </a:lnTo>
                  <a:lnTo>
                    <a:pt x="382" y="2530"/>
                  </a:lnTo>
                  <a:lnTo>
                    <a:pt x="394" y="2517"/>
                  </a:lnTo>
                  <a:lnTo>
                    <a:pt x="406" y="2504"/>
                  </a:lnTo>
                  <a:lnTo>
                    <a:pt x="414" y="2490"/>
                  </a:lnTo>
                  <a:lnTo>
                    <a:pt x="419" y="2483"/>
                  </a:lnTo>
                  <a:lnTo>
                    <a:pt x="422" y="2476"/>
                  </a:lnTo>
                  <a:lnTo>
                    <a:pt x="425" y="2469"/>
                  </a:lnTo>
                  <a:lnTo>
                    <a:pt x="427" y="2461"/>
                  </a:lnTo>
                  <a:lnTo>
                    <a:pt x="428" y="2451"/>
                  </a:lnTo>
                  <a:lnTo>
                    <a:pt x="429" y="2443"/>
                  </a:lnTo>
                  <a:lnTo>
                    <a:pt x="429" y="2432"/>
                  </a:lnTo>
                  <a:lnTo>
                    <a:pt x="428" y="2423"/>
                  </a:lnTo>
                  <a:lnTo>
                    <a:pt x="427" y="2409"/>
                  </a:lnTo>
                  <a:lnTo>
                    <a:pt x="425" y="2396"/>
                  </a:lnTo>
                  <a:lnTo>
                    <a:pt x="421" y="2383"/>
                  </a:lnTo>
                  <a:lnTo>
                    <a:pt x="418" y="2371"/>
                  </a:lnTo>
                  <a:lnTo>
                    <a:pt x="408" y="2346"/>
                  </a:lnTo>
                  <a:lnTo>
                    <a:pt x="399" y="2323"/>
                  </a:lnTo>
                  <a:lnTo>
                    <a:pt x="394" y="2310"/>
                  </a:lnTo>
                  <a:lnTo>
                    <a:pt x="388" y="2296"/>
                  </a:lnTo>
                  <a:lnTo>
                    <a:pt x="384" y="2282"/>
                  </a:lnTo>
                  <a:lnTo>
                    <a:pt x="379" y="2268"/>
                  </a:lnTo>
                  <a:lnTo>
                    <a:pt x="377" y="2261"/>
                  </a:lnTo>
                  <a:lnTo>
                    <a:pt x="377" y="2256"/>
                  </a:lnTo>
                  <a:lnTo>
                    <a:pt x="377" y="2251"/>
                  </a:lnTo>
                  <a:lnTo>
                    <a:pt x="379" y="2248"/>
                  </a:lnTo>
                  <a:lnTo>
                    <a:pt x="381" y="2244"/>
                  </a:lnTo>
                  <a:lnTo>
                    <a:pt x="386" y="2239"/>
                  </a:lnTo>
                  <a:lnTo>
                    <a:pt x="391" y="2236"/>
                  </a:lnTo>
                  <a:lnTo>
                    <a:pt x="398" y="2231"/>
                  </a:lnTo>
                  <a:lnTo>
                    <a:pt x="411" y="2223"/>
                  </a:lnTo>
                  <a:lnTo>
                    <a:pt x="424" y="2214"/>
                  </a:lnTo>
                  <a:lnTo>
                    <a:pt x="429" y="2208"/>
                  </a:lnTo>
                  <a:lnTo>
                    <a:pt x="435" y="2201"/>
                  </a:lnTo>
                  <a:lnTo>
                    <a:pt x="440" y="2194"/>
                  </a:lnTo>
                  <a:lnTo>
                    <a:pt x="446" y="2184"/>
                  </a:lnTo>
                  <a:lnTo>
                    <a:pt x="448" y="2177"/>
                  </a:lnTo>
                  <a:lnTo>
                    <a:pt x="451" y="2170"/>
                  </a:lnTo>
                  <a:lnTo>
                    <a:pt x="452" y="2164"/>
                  </a:lnTo>
                  <a:lnTo>
                    <a:pt x="453" y="2158"/>
                  </a:lnTo>
                  <a:lnTo>
                    <a:pt x="453" y="2152"/>
                  </a:lnTo>
                  <a:lnTo>
                    <a:pt x="452" y="2148"/>
                  </a:lnTo>
                  <a:lnTo>
                    <a:pt x="451" y="2143"/>
                  </a:lnTo>
                  <a:lnTo>
                    <a:pt x="448" y="2139"/>
                  </a:lnTo>
                  <a:lnTo>
                    <a:pt x="444" y="2132"/>
                  </a:lnTo>
                  <a:lnTo>
                    <a:pt x="438" y="2126"/>
                  </a:lnTo>
                  <a:lnTo>
                    <a:pt x="431" y="2122"/>
                  </a:lnTo>
                  <a:lnTo>
                    <a:pt x="425" y="2117"/>
                  </a:lnTo>
                  <a:lnTo>
                    <a:pt x="417" y="2111"/>
                  </a:lnTo>
                  <a:lnTo>
                    <a:pt x="408" y="2104"/>
                  </a:lnTo>
                  <a:lnTo>
                    <a:pt x="405" y="2101"/>
                  </a:lnTo>
                  <a:lnTo>
                    <a:pt x="401" y="2096"/>
                  </a:lnTo>
                  <a:lnTo>
                    <a:pt x="399" y="2090"/>
                  </a:lnTo>
                  <a:lnTo>
                    <a:pt x="397" y="2084"/>
                  </a:lnTo>
                  <a:lnTo>
                    <a:pt x="395" y="2078"/>
                  </a:lnTo>
                  <a:lnTo>
                    <a:pt x="395" y="2071"/>
                  </a:lnTo>
                  <a:lnTo>
                    <a:pt x="395" y="2065"/>
                  </a:lnTo>
                  <a:lnTo>
                    <a:pt x="395" y="2059"/>
                  </a:lnTo>
                  <a:lnTo>
                    <a:pt x="398" y="2045"/>
                  </a:lnTo>
                  <a:lnTo>
                    <a:pt x="400" y="2032"/>
                  </a:lnTo>
                  <a:lnTo>
                    <a:pt x="404" y="2019"/>
                  </a:lnTo>
                  <a:lnTo>
                    <a:pt x="406" y="2007"/>
                  </a:lnTo>
                  <a:lnTo>
                    <a:pt x="407" y="1992"/>
                  </a:lnTo>
                  <a:lnTo>
                    <a:pt x="407" y="1978"/>
                  </a:lnTo>
                  <a:lnTo>
                    <a:pt x="406" y="1963"/>
                  </a:lnTo>
                  <a:lnTo>
                    <a:pt x="401" y="1947"/>
                  </a:lnTo>
                  <a:lnTo>
                    <a:pt x="398" y="1937"/>
                  </a:lnTo>
                  <a:lnTo>
                    <a:pt x="394" y="1929"/>
                  </a:lnTo>
                  <a:lnTo>
                    <a:pt x="389" y="1919"/>
                  </a:lnTo>
                  <a:lnTo>
                    <a:pt x="384" y="1911"/>
                  </a:lnTo>
                  <a:lnTo>
                    <a:pt x="372" y="1894"/>
                  </a:lnTo>
                  <a:lnTo>
                    <a:pt x="361" y="1879"/>
                  </a:lnTo>
                  <a:lnTo>
                    <a:pt x="351" y="1867"/>
                  </a:lnTo>
                  <a:lnTo>
                    <a:pt x="341" y="1855"/>
                  </a:lnTo>
                  <a:lnTo>
                    <a:pt x="333" y="1845"/>
                  </a:lnTo>
                  <a:lnTo>
                    <a:pt x="326" y="1836"/>
                  </a:lnTo>
                  <a:lnTo>
                    <a:pt x="320" y="1828"/>
                  </a:lnTo>
                  <a:lnTo>
                    <a:pt x="314" y="1820"/>
                  </a:lnTo>
                  <a:lnTo>
                    <a:pt x="311" y="1810"/>
                  </a:lnTo>
                  <a:lnTo>
                    <a:pt x="308" y="1801"/>
                  </a:lnTo>
                  <a:lnTo>
                    <a:pt x="306" y="1790"/>
                  </a:lnTo>
                  <a:lnTo>
                    <a:pt x="306" y="1777"/>
                  </a:lnTo>
                  <a:lnTo>
                    <a:pt x="305" y="1763"/>
                  </a:lnTo>
                  <a:lnTo>
                    <a:pt x="304" y="1750"/>
                  </a:lnTo>
                  <a:lnTo>
                    <a:pt x="300" y="1740"/>
                  </a:lnTo>
                  <a:lnTo>
                    <a:pt x="295" y="1730"/>
                  </a:lnTo>
                  <a:lnTo>
                    <a:pt x="291" y="1723"/>
                  </a:lnTo>
                  <a:lnTo>
                    <a:pt x="284" y="1716"/>
                  </a:lnTo>
                  <a:lnTo>
                    <a:pt x="277" y="1710"/>
                  </a:lnTo>
                  <a:lnTo>
                    <a:pt x="270" y="1707"/>
                  </a:lnTo>
                  <a:lnTo>
                    <a:pt x="261" y="1703"/>
                  </a:lnTo>
                  <a:lnTo>
                    <a:pt x="252" y="1701"/>
                  </a:lnTo>
                  <a:lnTo>
                    <a:pt x="242" y="1698"/>
                  </a:lnTo>
                  <a:lnTo>
                    <a:pt x="233" y="1697"/>
                  </a:lnTo>
                  <a:lnTo>
                    <a:pt x="214" y="1696"/>
                  </a:lnTo>
                  <a:lnTo>
                    <a:pt x="195" y="1696"/>
                  </a:lnTo>
                  <a:lnTo>
                    <a:pt x="181" y="1696"/>
                  </a:lnTo>
                  <a:lnTo>
                    <a:pt x="170" y="1695"/>
                  </a:lnTo>
                  <a:lnTo>
                    <a:pt x="160" y="1694"/>
                  </a:lnTo>
                  <a:lnTo>
                    <a:pt x="152" y="1691"/>
                  </a:lnTo>
                  <a:lnTo>
                    <a:pt x="145" y="1689"/>
                  </a:lnTo>
                  <a:lnTo>
                    <a:pt x="140" y="1687"/>
                  </a:lnTo>
                  <a:lnTo>
                    <a:pt x="137" y="1684"/>
                  </a:lnTo>
                  <a:lnTo>
                    <a:pt x="134" y="1682"/>
                  </a:lnTo>
                  <a:lnTo>
                    <a:pt x="133" y="1678"/>
                  </a:lnTo>
                  <a:lnTo>
                    <a:pt x="134" y="1674"/>
                  </a:lnTo>
                  <a:lnTo>
                    <a:pt x="135" y="1670"/>
                  </a:lnTo>
                  <a:lnTo>
                    <a:pt x="138" y="1665"/>
                  </a:lnTo>
                  <a:lnTo>
                    <a:pt x="140" y="1661"/>
                  </a:lnTo>
                  <a:lnTo>
                    <a:pt x="145" y="1656"/>
                  </a:lnTo>
                  <a:lnTo>
                    <a:pt x="148" y="1651"/>
                  </a:lnTo>
                  <a:lnTo>
                    <a:pt x="154" y="1648"/>
                  </a:lnTo>
                  <a:lnTo>
                    <a:pt x="164" y="1642"/>
                  </a:lnTo>
                  <a:lnTo>
                    <a:pt x="174" y="1637"/>
                  </a:lnTo>
                  <a:lnTo>
                    <a:pt x="185" y="1634"/>
                  </a:lnTo>
                  <a:lnTo>
                    <a:pt x="193" y="1628"/>
                  </a:lnTo>
                  <a:lnTo>
                    <a:pt x="197" y="1625"/>
                  </a:lnTo>
                  <a:lnTo>
                    <a:pt x="200" y="1622"/>
                  </a:lnTo>
                  <a:lnTo>
                    <a:pt x="202" y="1617"/>
                  </a:lnTo>
                  <a:lnTo>
                    <a:pt x="204" y="1612"/>
                  </a:lnTo>
                  <a:lnTo>
                    <a:pt x="204" y="1608"/>
                  </a:lnTo>
                  <a:lnTo>
                    <a:pt x="204" y="1603"/>
                  </a:lnTo>
                  <a:lnTo>
                    <a:pt x="202" y="1598"/>
                  </a:lnTo>
                  <a:lnTo>
                    <a:pt x="200" y="1595"/>
                  </a:lnTo>
                  <a:lnTo>
                    <a:pt x="197" y="1589"/>
                  </a:lnTo>
                  <a:lnTo>
                    <a:pt x="193" y="1585"/>
                  </a:lnTo>
                  <a:lnTo>
                    <a:pt x="182" y="1574"/>
                  </a:lnTo>
                  <a:lnTo>
                    <a:pt x="175" y="1563"/>
                  </a:lnTo>
                  <a:lnTo>
                    <a:pt x="173" y="1558"/>
                  </a:lnTo>
                  <a:lnTo>
                    <a:pt x="171" y="1554"/>
                  </a:lnTo>
                  <a:lnTo>
                    <a:pt x="170" y="1549"/>
                  </a:lnTo>
                  <a:lnTo>
                    <a:pt x="170" y="1545"/>
                  </a:lnTo>
                  <a:lnTo>
                    <a:pt x="171" y="1543"/>
                  </a:lnTo>
                  <a:lnTo>
                    <a:pt x="172" y="1541"/>
                  </a:lnTo>
                  <a:lnTo>
                    <a:pt x="174" y="1537"/>
                  </a:lnTo>
                  <a:lnTo>
                    <a:pt x="180" y="1534"/>
                  </a:lnTo>
                  <a:lnTo>
                    <a:pt x="188" y="1528"/>
                  </a:lnTo>
                  <a:lnTo>
                    <a:pt x="197" y="1522"/>
                  </a:lnTo>
                  <a:lnTo>
                    <a:pt x="202" y="1516"/>
                  </a:lnTo>
                  <a:lnTo>
                    <a:pt x="207" y="1509"/>
                  </a:lnTo>
                  <a:lnTo>
                    <a:pt x="210" y="1503"/>
                  </a:lnTo>
                  <a:lnTo>
                    <a:pt x="213" y="1497"/>
                  </a:lnTo>
                  <a:lnTo>
                    <a:pt x="214" y="1491"/>
                  </a:lnTo>
                  <a:lnTo>
                    <a:pt x="215" y="1487"/>
                  </a:lnTo>
                  <a:lnTo>
                    <a:pt x="215" y="1481"/>
                  </a:lnTo>
                  <a:lnTo>
                    <a:pt x="215" y="1474"/>
                  </a:lnTo>
                  <a:lnTo>
                    <a:pt x="214" y="1467"/>
                  </a:lnTo>
                  <a:lnTo>
                    <a:pt x="212" y="1458"/>
                  </a:lnTo>
                  <a:lnTo>
                    <a:pt x="208" y="1450"/>
                  </a:lnTo>
                  <a:lnTo>
                    <a:pt x="202" y="1441"/>
                  </a:lnTo>
                  <a:lnTo>
                    <a:pt x="195" y="1430"/>
                  </a:lnTo>
                  <a:lnTo>
                    <a:pt x="186" y="1421"/>
                  </a:lnTo>
                  <a:lnTo>
                    <a:pt x="179" y="1411"/>
                  </a:lnTo>
                  <a:lnTo>
                    <a:pt x="178" y="1408"/>
                  </a:lnTo>
                  <a:lnTo>
                    <a:pt x="180" y="1404"/>
                  </a:lnTo>
                  <a:lnTo>
                    <a:pt x="186" y="1397"/>
                  </a:lnTo>
                  <a:lnTo>
                    <a:pt x="193" y="1390"/>
                  </a:lnTo>
                  <a:lnTo>
                    <a:pt x="201" y="1384"/>
                  </a:lnTo>
                  <a:lnTo>
                    <a:pt x="215" y="1371"/>
                  </a:lnTo>
                  <a:lnTo>
                    <a:pt x="233" y="1355"/>
                  </a:lnTo>
                  <a:lnTo>
                    <a:pt x="242" y="1345"/>
                  </a:lnTo>
                  <a:lnTo>
                    <a:pt x="250" y="1335"/>
                  </a:lnTo>
                  <a:lnTo>
                    <a:pt x="258" y="1326"/>
                  </a:lnTo>
                  <a:lnTo>
                    <a:pt x="265" y="1314"/>
                  </a:lnTo>
                  <a:lnTo>
                    <a:pt x="278" y="1291"/>
                  </a:lnTo>
                  <a:lnTo>
                    <a:pt x="288" y="1268"/>
                  </a:lnTo>
                  <a:lnTo>
                    <a:pt x="297" y="1244"/>
                  </a:lnTo>
                  <a:lnTo>
                    <a:pt x="304" y="1221"/>
                  </a:lnTo>
                  <a:lnTo>
                    <a:pt x="308" y="1197"/>
                  </a:lnTo>
                  <a:lnTo>
                    <a:pt x="312" y="1176"/>
                  </a:lnTo>
                  <a:lnTo>
                    <a:pt x="312" y="1166"/>
                  </a:lnTo>
                  <a:lnTo>
                    <a:pt x="311" y="1157"/>
                  </a:lnTo>
                  <a:lnTo>
                    <a:pt x="308" y="1149"/>
                  </a:lnTo>
                  <a:lnTo>
                    <a:pt x="304" y="1143"/>
                  </a:lnTo>
                  <a:lnTo>
                    <a:pt x="299" y="1138"/>
                  </a:lnTo>
                  <a:lnTo>
                    <a:pt x="294" y="1136"/>
                  </a:lnTo>
                  <a:lnTo>
                    <a:pt x="288" y="1134"/>
                  </a:lnTo>
                  <a:lnTo>
                    <a:pt x="282" y="1131"/>
                  </a:lnTo>
                  <a:lnTo>
                    <a:pt x="271" y="1130"/>
                  </a:lnTo>
                  <a:lnTo>
                    <a:pt x="258" y="1130"/>
                  </a:lnTo>
                  <a:lnTo>
                    <a:pt x="245" y="1130"/>
                  </a:lnTo>
                  <a:lnTo>
                    <a:pt x="232" y="1129"/>
                  </a:lnTo>
                  <a:lnTo>
                    <a:pt x="226" y="1128"/>
                  </a:lnTo>
                  <a:lnTo>
                    <a:pt x="220" y="1126"/>
                  </a:lnTo>
                  <a:lnTo>
                    <a:pt x="214" y="1123"/>
                  </a:lnTo>
                  <a:lnTo>
                    <a:pt x="208" y="1120"/>
                  </a:lnTo>
                  <a:lnTo>
                    <a:pt x="205" y="1116"/>
                  </a:lnTo>
                  <a:lnTo>
                    <a:pt x="201" y="1110"/>
                  </a:lnTo>
                  <a:lnTo>
                    <a:pt x="200" y="1104"/>
                  </a:lnTo>
                  <a:lnTo>
                    <a:pt x="200" y="1097"/>
                  </a:lnTo>
                  <a:lnTo>
                    <a:pt x="201" y="1089"/>
                  </a:lnTo>
                  <a:lnTo>
                    <a:pt x="204" y="1078"/>
                  </a:lnTo>
                  <a:lnTo>
                    <a:pt x="207" y="1068"/>
                  </a:lnTo>
                  <a:lnTo>
                    <a:pt x="212" y="1054"/>
                  </a:lnTo>
                  <a:lnTo>
                    <a:pt x="217" y="1037"/>
                  </a:lnTo>
                  <a:lnTo>
                    <a:pt x="222" y="1020"/>
                  </a:lnTo>
                  <a:lnTo>
                    <a:pt x="226" y="1002"/>
                  </a:lnTo>
                  <a:lnTo>
                    <a:pt x="227" y="983"/>
                  </a:lnTo>
                  <a:lnTo>
                    <a:pt x="226" y="974"/>
                  </a:lnTo>
                  <a:lnTo>
                    <a:pt x="225" y="964"/>
                  </a:lnTo>
                  <a:lnTo>
                    <a:pt x="222" y="955"/>
                  </a:lnTo>
                  <a:lnTo>
                    <a:pt x="218" y="947"/>
                  </a:lnTo>
                  <a:lnTo>
                    <a:pt x="213" y="937"/>
                  </a:lnTo>
                  <a:lnTo>
                    <a:pt x="208" y="929"/>
                  </a:lnTo>
                  <a:lnTo>
                    <a:pt x="202" y="921"/>
                  </a:lnTo>
                  <a:lnTo>
                    <a:pt x="195" y="913"/>
                  </a:lnTo>
                  <a:lnTo>
                    <a:pt x="181" y="897"/>
                  </a:lnTo>
                  <a:lnTo>
                    <a:pt x="166" y="883"/>
                  </a:lnTo>
                  <a:lnTo>
                    <a:pt x="151" y="869"/>
                  </a:lnTo>
                  <a:lnTo>
                    <a:pt x="135" y="856"/>
                  </a:lnTo>
                  <a:lnTo>
                    <a:pt x="119" y="843"/>
                  </a:lnTo>
                  <a:lnTo>
                    <a:pt x="107" y="833"/>
                  </a:lnTo>
                  <a:lnTo>
                    <a:pt x="105" y="830"/>
                  </a:lnTo>
                  <a:lnTo>
                    <a:pt x="105" y="829"/>
                  </a:lnTo>
                  <a:lnTo>
                    <a:pt x="106" y="826"/>
                  </a:lnTo>
                  <a:lnTo>
                    <a:pt x="110" y="822"/>
                  </a:lnTo>
                  <a:lnTo>
                    <a:pt x="115" y="817"/>
                  </a:lnTo>
                  <a:lnTo>
                    <a:pt x="121" y="811"/>
                  </a:lnTo>
                  <a:lnTo>
                    <a:pt x="137" y="801"/>
                  </a:lnTo>
                  <a:lnTo>
                    <a:pt x="148" y="793"/>
                  </a:lnTo>
                  <a:lnTo>
                    <a:pt x="160" y="786"/>
                  </a:lnTo>
                  <a:lnTo>
                    <a:pt x="171" y="779"/>
                  </a:lnTo>
                  <a:lnTo>
                    <a:pt x="180" y="770"/>
                  </a:lnTo>
                  <a:lnTo>
                    <a:pt x="190" y="762"/>
                  </a:lnTo>
                  <a:lnTo>
                    <a:pt x="197" y="754"/>
                  </a:lnTo>
                  <a:lnTo>
                    <a:pt x="201" y="746"/>
                  </a:lnTo>
                  <a:lnTo>
                    <a:pt x="206" y="736"/>
                  </a:lnTo>
                  <a:lnTo>
                    <a:pt x="208" y="726"/>
                  </a:lnTo>
                  <a:lnTo>
                    <a:pt x="211" y="715"/>
                  </a:lnTo>
                  <a:lnTo>
                    <a:pt x="211" y="703"/>
                  </a:lnTo>
                  <a:lnTo>
                    <a:pt x="211" y="693"/>
                  </a:lnTo>
                  <a:lnTo>
                    <a:pt x="208" y="681"/>
                  </a:lnTo>
                  <a:lnTo>
                    <a:pt x="206" y="668"/>
                  </a:lnTo>
                  <a:lnTo>
                    <a:pt x="202" y="656"/>
                  </a:lnTo>
                  <a:lnTo>
                    <a:pt x="199" y="644"/>
                  </a:lnTo>
                  <a:lnTo>
                    <a:pt x="193" y="633"/>
                  </a:lnTo>
                  <a:lnTo>
                    <a:pt x="187" y="621"/>
                  </a:lnTo>
                  <a:lnTo>
                    <a:pt x="181" y="609"/>
                  </a:lnTo>
                  <a:lnTo>
                    <a:pt x="174" y="599"/>
                  </a:lnTo>
                  <a:lnTo>
                    <a:pt x="167" y="588"/>
                  </a:lnTo>
                  <a:lnTo>
                    <a:pt x="160" y="581"/>
                  </a:lnTo>
                  <a:lnTo>
                    <a:pt x="154" y="574"/>
                  </a:lnTo>
                  <a:lnTo>
                    <a:pt x="148" y="568"/>
                  </a:lnTo>
                  <a:lnTo>
                    <a:pt x="142" y="563"/>
                  </a:lnTo>
                  <a:lnTo>
                    <a:pt x="137" y="560"/>
                  </a:lnTo>
                  <a:lnTo>
                    <a:pt x="131" y="556"/>
                  </a:lnTo>
                  <a:lnTo>
                    <a:pt x="125" y="554"/>
                  </a:lnTo>
                  <a:lnTo>
                    <a:pt x="119" y="552"/>
                  </a:lnTo>
                  <a:lnTo>
                    <a:pt x="107" y="549"/>
                  </a:lnTo>
                  <a:lnTo>
                    <a:pt x="95" y="549"/>
                  </a:lnTo>
                  <a:lnTo>
                    <a:pt x="84" y="549"/>
                  </a:lnTo>
                  <a:lnTo>
                    <a:pt x="72" y="550"/>
                  </a:lnTo>
                  <a:lnTo>
                    <a:pt x="61" y="552"/>
                  </a:lnTo>
                  <a:lnTo>
                    <a:pt x="50" y="552"/>
                  </a:lnTo>
                  <a:lnTo>
                    <a:pt x="38" y="552"/>
                  </a:lnTo>
                  <a:lnTo>
                    <a:pt x="25" y="550"/>
                  </a:lnTo>
                  <a:lnTo>
                    <a:pt x="19" y="549"/>
                  </a:lnTo>
                  <a:lnTo>
                    <a:pt x="13" y="547"/>
                  </a:lnTo>
                  <a:lnTo>
                    <a:pt x="10" y="544"/>
                  </a:lnTo>
                  <a:lnTo>
                    <a:pt x="7" y="540"/>
                  </a:lnTo>
                  <a:lnTo>
                    <a:pt x="5" y="533"/>
                  </a:lnTo>
                  <a:lnTo>
                    <a:pt x="5" y="523"/>
                  </a:lnTo>
                  <a:lnTo>
                    <a:pt x="5" y="512"/>
                  </a:lnTo>
                  <a:lnTo>
                    <a:pt x="6" y="496"/>
                  </a:lnTo>
                  <a:lnTo>
                    <a:pt x="6" y="480"/>
                  </a:lnTo>
                  <a:lnTo>
                    <a:pt x="6" y="461"/>
                  </a:lnTo>
                  <a:lnTo>
                    <a:pt x="5" y="442"/>
                  </a:lnTo>
                  <a:lnTo>
                    <a:pt x="3" y="423"/>
                  </a:lnTo>
                  <a:lnTo>
                    <a:pt x="0" y="414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5" y="396"/>
                  </a:lnTo>
                  <a:lnTo>
                    <a:pt x="8" y="392"/>
                  </a:lnTo>
                  <a:lnTo>
                    <a:pt x="14" y="388"/>
                  </a:lnTo>
                  <a:lnTo>
                    <a:pt x="21" y="385"/>
                  </a:lnTo>
                  <a:lnTo>
                    <a:pt x="30" y="381"/>
                  </a:lnTo>
                  <a:lnTo>
                    <a:pt x="43" y="375"/>
                  </a:lnTo>
                  <a:lnTo>
                    <a:pt x="54" y="368"/>
                  </a:lnTo>
                  <a:lnTo>
                    <a:pt x="60" y="363"/>
                  </a:lnTo>
                  <a:lnTo>
                    <a:pt x="66" y="359"/>
                  </a:lnTo>
                  <a:lnTo>
                    <a:pt x="71" y="354"/>
                  </a:lnTo>
                  <a:lnTo>
                    <a:pt x="75" y="347"/>
                  </a:lnTo>
                  <a:lnTo>
                    <a:pt x="85" y="335"/>
                  </a:lnTo>
                  <a:lnTo>
                    <a:pt x="94" y="322"/>
                  </a:lnTo>
                  <a:lnTo>
                    <a:pt x="104" y="309"/>
                  </a:lnTo>
                  <a:lnTo>
                    <a:pt x="113" y="296"/>
                  </a:lnTo>
                  <a:lnTo>
                    <a:pt x="121" y="283"/>
                  </a:lnTo>
                  <a:lnTo>
                    <a:pt x="128" y="269"/>
                  </a:lnTo>
                  <a:lnTo>
                    <a:pt x="132" y="262"/>
                  </a:lnTo>
                  <a:lnTo>
                    <a:pt x="133" y="255"/>
                  </a:lnTo>
                  <a:lnTo>
                    <a:pt x="135" y="247"/>
                  </a:lnTo>
                  <a:lnTo>
                    <a:pt x="135" y="240"/>
                  </a:lnTo>
                  <a:lnTo>
                    <a:pt x="135" y="233"/>
                  </a:lnTo>
                  <a:lnTo>
                    <a:pt x="134" y="226"/>
                  </a:lnTo>
                  <a:lnTo>
                    <a:pt x="132" y="218"/>
                  </a:lnTo>
                  <a:lnTo>
                    <a:pt x="127" y="210"/>
                  </a:lnTo>
                  <a:lnTo>
                    <a:pt x="120" y="198"/>
                  </a:lnTo>
                  <a:lnTo>
                    <a:pt x="113" y="186"/>
                  </a:lnTo>
                  <a:lnTo>
                    <a:pt x="104" y="169"/>
                  </a:lnTo>
                  <a:lnTo>
                    <a:pt x="95" y="154"/>
                  </a:lnTo>
                  <a:lnTo>
                    <a:pt x="99" y="150"/>
                  </a:lnTo>
                  <a:lnTo>
                    <a:pt x="104" y="145"/>
                  </a:lnTo>
                  <a:lnTo>
                    <a:pt x="108" y="140"/>
                  </a:lnTo>
                  <a:lnTo>
                    <a:pt x="114" y="136"/>
                  </a:lnTo>
                  <a:lnTo>
                    <a:pt x="120" y="134"/>
                  </a:lnTo>
                  <a:lnTo>
                    <a:pt x="126" y="134"/>
                  </a:lnTo>
                  <a:lnTo>
                    <a:pt x="141" y="135"/>
                  </a:lnTo>
                  <a:lnTo>
                    <a:pt x="157" y="140"/>
                  </a:lnTo>
                  <a:lnTo>
                    <a:pt x="164" y="142"/>
                  </a:lnTo>
                  <a:lnTo>
                    <a:pt x="172" y="145"/>
                  </a:lnTo>
                  <a:lnTo>
                    <a:pt x="179" y="146"/>
                  </a:lnTo>
                  <a:lnTo>
                    <a:pt x="186" y="146"/>
                  </a:lnTo>
                  <a:lnTo>
                    <a:pt x="193" y="145"/>
                  </a:lnTo>
                  <a:lnTo>
                    <a:pt x="199" y="142"/>
                  </a:lnTo>
                  <a:lnTo>
                    <a:pt x="206" y="138"/>
                  </a:lnTo>
                  <a:lnTo>
                    <a:pt x="211" y="132"/>
                  </a:lnTo>
                  <a:lnTo>
                    <a:pt x="231" y="102"/>
                  </a:lnTo>
                  <a:lnTo>
                    <a:pt x="251" y="76"/>
                  </a:lnTo>
                  <a:lnTo>
                    <a:pt x="261" y="65"/>
                  </a:lnTo>
                  <a:lnTo>
                    <a:pt x="271" y="56"/>
                  </a:lnTo>
                  <a:lnTo>
                    <a:pt x="280" y="48"/>
                  </a:lnTo>
                  <a:lnTo>
                    <a:pt x="290" y="45"/>
                  </a:lnTo>
                  <a:lnTo>
                    <a:pt x="312" y="32"/>
                  </a:lnTo>
                  <a:lnTo>
                    <a:pt x="341" y="15"/>
                  </a:lnTo>
                  <a:lnTo>
                    <a:pt x="351" y="10"/>
                  </a:lnTo>
                  <a:lnTo>
                    <a:pt x="359" y="8"/>
                  </a:lnTo>
                  <a:lnTo>
                    <a:pt x="368" y="5"/>
                  </a:lnTo>
                  <a:lnTo>
                    <a:pt x="379" y="3"/>
                  </a:lnTo>
                  <a:lnTo>
                    <a:pt x="389" y="2"/>
                  </a:lnTo>
                  <a:lnTo>
                    <a:pt x="400" y="2"/>
                  </a:lnTo>
                  <a:lnTo>
                    <a:pt x="412" y="3"/>
                  </a:lnTo>
                  <a:lnTo>
                    <a:pt x="424" y="6"/>
                  </a:lnTo>
                  <a:lnTo>
                    <a:pt x="435" y="9"/>
                  </a:lnTo>
                  <a:lnTo>
                    <a:pt x="445" y="14"/>
                  </a:lnTo>
                  <a:lnTo>
                    <a:pt x="452" y="20"/>
                  </a:lnTo>
                  <a:lnTo>
                    <a:pt x="458" y="26"/>
                  </a:lnTo>
                  <a:lnTo>
                    <a:pt x="462" y="33"/>
                  </a:lnTo>
                  <a:lnTo>
                    <a:pt x="467" y="40"/>
                  </a:lnTo>
                  <a:lnTo>
                    <a:pt x="471" y="47"/>
                  </a:lnTo>
                  <a:lnTo>
                    <a:pt x="473" y="55"/>
                  </a:lnTo>
                  <a:lnTo>
                    <a:pt x="478" y="69"/>
                  </a:lnTo>
                  <a:lnTo>
                    <a:pt x="484" y="85"/>
                  </a:lnTo>
                  <a:lnTo>
                    <a:pt x="487" y="90"/>
                  </a:lnTo>
                  <a:lnTo>
                    <a:pt x="492" y="96"/>
                  </a:lnTo>
                  <a:lnTo>
                    <a:pt x="498" y="102"/>
                  </a:lnTo>
                  <a:lnTo>
                    <a:pt x="505" y="107"/>
                  </a:lnTo>
                  <a:lnTo>
                    <a:pt x="513" y="110"/>
                  </a:lnTo>
                  <a:lnTo>
                    <a:pt x="522" y="112"/>
                  </a:lnTo>
                  <a:lnTo>
                    <a:pt x="533" y="110"/>
                  </a:lnTo>
                  <a:lnTo>
                    <a:pt x="545" y="109"/>
                  </a:lnTo>
                  <a:lnTo>
                    <a:pt x="557" y="106"/>
                  </a:lnTo>
                  <a:lnTo>
                    <a:pt x="568" y="101"/>
                  </a:lnTo>
                  <a:lnTo>
                    <a:pt x="580" y="96"/>
                  </a:lnTo>
                  <a:lnTo>
                    <a:pt x="593" y="89"/>
                  </a:lnTo>
                  <a:lnTo>
                    <a:pt x="616" y="75"/>
                  </a:lnTo>
                  <a:lnTo>
                    <a:pt x="639" y="59"/>
                  </a:lnTo>
                  <a:lnTo>
                    <a:pt x="656" y="43"/>
                  </a:lnTo>
                  <a:lnTo>
                    <a:pt x="671" y="28"/>
                  </a:lnTo>
                  <a:lnTo>
                    <a:pt x="678" y="22"/>
                  </a:lnTo>
                  <a:lnTo>
                    <a:pt x="685" y="16"/>
                  </a:lnTo>
                  <a:lnTo>
                    <a:pt x="694" y="13"/>
                  </a:lnTo>
                  <a:lnTo>
                    <a:pt x="705" y="9"/>
                  </a:lnTo>
                  <a:lnTo>
                    <a:pt x="716" y="6"/>
                  </a:lnTo>
                  <a:lnTo>
                    <a:pt x="729" y="5"/>
                  </a:lnTo>
                  <a:lnTo>
                    <a:pt x="742" y="2"/>
                  </a:lnTo>
                  <a:lnTo>
                    <a:pt x="755" y="1"/>
                  </a:lnTo>
                  <a:lnTo>
                    <a:pt x="784" y="0"/>
                  </a:lnTo>
                  <a:lnTo>
                    <a:pt x="809" y="1"/>
                  </a:lnTo>
                  <a:lnTo>
                    <a:pt x="833" y="1"/>
                  </a:lnTo>
                  <a:lnTo>
                    <a:pt x="853" y="1"/>
                  </a:lnTo>
                  <a:lnTo>
                    <a:pt x="861" y="2"/>
                  </a:lnTo>
                  <a:lnTo>
                    <a:pt x="868" y="3"/>
                  </a:lnTo>
                  <a:lnTo>
                    <a:pt x="876" y="6"/>
                  </a:lnTo>
                  <a:lnTo>
                    <a:pt x="883" y="9"/>
                  </a:lnTo>
                  <a:lnTo>
                    <a:pt x="892" y="13"/>
                  </a:lnTo>
                  <a:lnTo>
                    <a:pt x="899" y="19"/>
                  </a:lnTo>
                  <a:lnTo>
                    <a:pt x="906" y="23"/>
                  </a:lnTo>
                  <a:lnTo>
                    <a:pt x="912" y="30"/>
                  </a:lnTo>
                  <a:lnTo>
                    <a:pt x="926" y="45"/>
                  </a:lnTo>
                  <a:lnTo>
                    <a:pt x="939" y="61"/>
                  </a:lnTo>
                  <a:lnTo>
                    <a:pt x="953" y="79"/>
                  </a:lnTo>
                  <a:lnTo>
                    <a:pt x="967" y="98"/>
                  </a:lnTo>
                  <a:lnTo>
                    <a:pt x="974" y="107"/>
                  </a:lnTo>
                  <a:lnTo>
                    <a:pt x="982" y="115"/>
                  </a:lnTo>
                  <a:lnTo>
                    <a:pt x="989" y="121"/>
                  </a:lnTo>
                  <a:lnTo>
                    <a:pt x="998" y="127"/>
                  </a:lnTo>
                  <a:lnTo>
                    <a:pt x="1014" y="136"/>
                  </a:lnTo>
                  <a:lnTo>
                    <a:pt x="1028" y="143"/>
                  </a:lnTo>
                  <a:lnTo>
                    <a:pt x="1041" y="150"/>
                  </a:lnTo>
                  <a:lnTo>
                    <a:pt x="1052" y="159"/>
                  </a:lnTo>
                  <a:lnTo>
                    <a:pt x="1055" y="163"/>
                  </a:lnTo>
                  <a:lnTo>
                    <a:pt x="1059" y="169"/>
                  </a:lnTo>
                  <a:lnTo>
                    <a:pt x="1060" y="175"/>
                  </a:lnTo>
                  <a:lnTo>
                    <a:pt x="1061" y="183"/>
                  </a:lnTo>
                  <a:lnTo>
                    <a:pt x="1061" y="200"/>
                  </a:lnTo>
                  <a:lnTo>
                    <a:pt x="1062" y="216"/>
                  </a:lnTo>
                  <a:lnTo>
                    <a:pt x="1065" y="234"/>
                  </a:lnTo>
                  <a:lnTo>
                    <a:pt x="1068" y="250"/>
                  </a:lnTo>
                  <a:lnTo>
                    <a:pt x="1071" y="258"/>
                  </a:lnTo>
                  <a:lnTo>
                    <a:pt x="1074" y="266"/>
                  </a:lnTo>
                  <a:lnTo>
                    <a:pt x="1076" y="272"/>
                  </a:lnTo>
                  <a:lnTo>
                    <a:pt x="1081" y="279"/>
                  </a:lnTo>
                  <a:lnTo>
                    <a:pt x="1086" y="283"/>
                  </a:lnTo>
                  <a:lnTo>
                    <a:pt x="1090" y="288"/>
                  </a:lnTo>
                  <a:lnTo>
                    <a:pt x="1096" y="293"/>
                  </a:lnTo>
                  <a:lnTo>
                    <a:pt x="1103" y="295"/>
                  </a:lnTo>
                  <a:lnTo>
                    <a:pt x="1130" y="307"/>
                  </a:lnTo>
                  <a:lnTo>
                    <a:pt x="1161" y="323"/>
                  </a:lnTo>
                  <a:lnTo>
                    <a:pt x="1179" y="333"/>
                  </a:lnTo>
                  <a:lnTo>
                    <a:pt x="1195" y="341"/>
                  </a:lnTo>
                  <a:lnTo>
                    <a:pt x="1213" y="349"/>
                  </a:lnTo>
                  <a:lnTo>
                    <a:pt x="1229" y="356"/>
                  </a:lnTo>
                  <a:lnTo>
                    <a:pt x="1228" y="385"/>
                  </a:lnTo>
                  <a:lnTo>
                    <a:pt x="1226" y="414"/>
                  </a:lnTo>
                  <a:lnTo>
                    <a:pt x="1223" y="440"/>
                  </a:lnTo>
                  <a:lnTo>
                    <a:pt x="1221" y="463"/>
                  </a:lnTo>
                  <a:lnTo>
                    <a:pt x="1222" y="463"/>
                  </a:lnTo>
                  <a:lnTo>
                    <a:pt x="1207" y="467"/>
                  </a:lnTo>
                  <a:lnTo>
                    <a:pt x="1193" y="469"/>
                  </a:lnTo>
                  <a:lnTo>
                    <a:pt x="1187" y="469"/>
                  </a:lnTo>
                  <a:lnTo>
                    <a:pt x="1180" y="469"/>
                  </a:lnTo>
                  <a:lnTo>
                    <a:pt x="1175" y="469"/>
                  </a:lnTo>
                  <a:lnTo>
                    <a:pt x="1169" y="468"/>
                  </a:lnTo>
                  <a:lnTo>
                    <a:pt x="1165" y="467"/>
                  </a:lnTo>
                  <a:lnTo>
                    <a:pt x="1159" y="466"/>
                  </a:lnTo>
                  <a:lnTo>
                    <a:pt x="1153" y="466"/>
                  </a:lnTo>
                  <a:lnTo>
                    <a:pt x="1147" y="467"/>
                  </a:lnTo>
                  <a:lnTo>
                    <a:pt x="1141" y="468"/>
                  </a:lnTo>
                  <a:lnTo>
                    <a:pt x="1135" y="470"/>
                  </a:lnTo>
                  <a:lnTo>
                    <a:pt x="1129" y="473"/>
                  </a:lnTo>
                  <a:lnTo>
                    <a:pt x="1125" y="476"/>
                  </a:lnTo>
                  <a:lnTo>
                    <a:pt x="1120" y="480"/>
                  </a:lnTo>
                  <a:lnTo>
                    <a:pt x="1116" y="483"/>
                  </a:lnTo>
                  <a:lnTo>
                    <a:pt x="1114" y="489"/>
                  </a:lnTo>
                  <a:lnTo>
                    <a:pt x="1112" y="494"/>
                  </a:lnTo>
                  <a:lnTo>
                    <a:pt x="1110" y="500"/>
                  </a:lnTo>
                  <a:lnTo>
                    <a:pt x="1109" y="506"/>
                  </a:lnTo>
                  <a:lnTo>
                    <a:pt x="1110" y="513"/>
                  </a:lnTo>
                  <a:lnTo>
                    <a:pt x="1113" y="520"/>
                  </a:lnTo>
                  <a:lnTo>
                    <a:pt x="1119" y="535"/>
                  </a:lnTo>
                  <a:lnTo>
                    <a:pt x="1123" y="553"/>
                  </a:lnTo>
                  <a:lnTo>
                    <a:pt x="1127" y="572"/>
                  </a:lnTo>
                  <a:lnTo>
                    <a:pt x="1130" y="590"/>
                  </a:lnTo>
                  <a:lnTo>
                    <a:pt x="1130" y="600"/>
                  </a:lnTo>
                  <a:lnTo>
                    <a:pt x="1132" y="609"/>
                  </a:lnTo>
                  <a:lnTo>
                    <a:pt x="1130" y="619"/>
                  </a:lnTo>
                  <a:lnTo>
                    <a:pt x="1129" y="627"/>
                  </a:lnTo>
                  <a:lnTo>
                    <a:pt x="1128" y="635"/>
                  </a:lnTo>
                  <a:lnTo>
                    <a:pt x="1126" y="642"/>
                  </a:lnTo>
                  <a:lnTo>
                    <a:pt x="1122" y="649"/>
                  </a:lnTo>
                  <a:lnTo>
                    <a:pt x="1118" y="655"/>
                  </a:lnTo>
                  <a:lnTo>
                    <a:pt x="1112" y="661"/>
                  </a:lnTo>
                  <a:lnTo>
                    <a:pt x="1105" y="666"/>
                  </a:lnTo>
                  <a:lnTo>
                    <a:pt x="1095" y="672"/>
                  </a:lnTo>
                  <a:lnTo>
                    <a:pt x="1085" y="676"/>
                  </a:lnTo>
                  <a:lnTo>
                    <a:pt x="1060" y="684"/>
                  </a:lnTo>
                  <a:lnTo>
                    <a:pt x="1036" y="693"/>
                  </a:lnTo>
                  <a:lnTo>
                    <a:pt x="1025" y="697"/>
                  </a:lnTo>
                  <a:lnTo>
                    <a:pt x="1014" y="701"/>
                  </a:lnTo>
                  <a:lnTo>
                    <a:pt x="1005" y="706"/>
                  </a:lnTo>
                  <a:lnTo>
                    <a:pt x="998" y="710"/>
                  </a:lnTo>
                  <a:lnTo>
                    <a:pt x="992" y="715"/>
                  </a:lnTo>
                  <a:lnTo>
                    <a:pt x="988" y="720"/>
                  </a:lnTo>
                  <a:lnTo>
                    <a:pt x="988" y="723"/>
                  </a:lnTo>
                  <a:lnTo>
                    <a:pt x="988" y="726"/>
                  </a:lnTo>
                  <a:lnTo>
                    <a:pt x="988" y="728"/>
                  </a:lnTo>
                  <a:lnTo>
                    <a:pt x="991" y="732"/>
                  </a:lnTo>
                  <a:lnTo>
                    <a:pt x="995" y="736"/>
                  </a:lnTo>
                  <a:lnTo>
                    <a:pt x="1001" y="741"/>
                  </a:lnTo>
                  <a:lnTo>
                    <a:pt x="1007" y="744"/>
                  </a:lnTo>
                  <a:lnTo>
                    <a:pt x="1015" y="747"/>
                  </a:lnTo>
                  <a:lnTo>
                    <a:pt x="1032" y="750"/>
                  </a:lnTo>
                  <a:lnTo>
                    <a:pt x="1049" y="752"/>
                  </a:lnTo>
                  <a:lnTo>
                    <a:pt x="1068" y="754"/>
                  </a:lnTo>
                  <a:lnTo>
                    <a:pt x="1086" y="756"/>
                  </a:lnTo>
                  <a:lnTo>
                    <a:pt x="1094" y="757"/>
                  </a:lnTo>
                  <a:lnTo>
                    <a:pt x="1102" y="761"/>
                  </a:lnTo>
                  <a:lnTo>
                    <a:pt x="1109" y="764"/>
                  </a:lnTo>
                  <a:lnTo>
                    <a:pt x="1115" y="768"/>
                  </a:lnTo>
                  <a:lnTo>
                    <a:pt x="1121" y="774"/>
                  </a:lnTo>
                  <a:lnTo>
                    <a:pt x="1126" y="779"/>
                  </a:lnTo>
                  <a:lnTo>
                    <a:pt x="1130" y="784"/>
                  </a:lnTo>
                  <a:lnTo>
                    <a:pt x="1135" y="792"/>
                  </a:lnTo>
                  <a:lnTo>
                    <a:pt x="1141" y="804"/>
                  </a:lnTo>
                  <a:lnTo>
                    <a:pt x="1146" y="819"/>
                  </a:lnTo>
                  <a:lnTo>
                    <a:pt x="1149" y="835"/>
                  </a:lnTo>
                  <a:lnTo>
                    <a:pt x="1152" y="851"/>
                  </a:lnTo>
                  <a:lnTo>
                    <a:pt x="1153" y="870"/>
                  </a:lnTo>
                  <a:lnTo>
                    <a:pt x="1153" y="891"/>
                  </a:lnTo>
                  <a:lnTo>
                    <a:pt x="1155" y="928"/>
                  </a:lnTo>
                  <a:lnTo>
                    <a:pt x="1159" y="957"/>
                  </a:lnTo>
                  <a:lnTo>
                    <a:pt x="1160" y="971"/>
                  </a:lnTo>
                  <a:lnTo>
                    <a:pt x="1159" y="984"/>
                  </a:lnTo>
                  <a:lnTo>
                    <a:pt x="1156" y="991"/>
                  </a:lnTo>
                  <a:lnTo>
                    <a:pt x="1154" y="999"/>
                  </a:lnTo>
                  <a:lnTo>
                    <a:pt x="1150" y="1006"/>
                  </a:lnTo>
                  <a:lnTo>
                    <a:pt x="1146" y="1014"/>
                  </a:lnTo>
                  <a:lnTo>
                    <a:pt x="1136" y="1028"/>
                  </a:lnTo>
                  <a:lnTo>
                    <a:pt x="1128" y="1042"/>
                  </a:lnTo>
                  <a:lnTo>
                    <a:pt x="1120" y="1056"/>
                  </a:lnTo>
                  <a:lnTo>
                    <a:pt x="1114" y="1069"/>
                  </a:lnTo>
                  <a:lnTo>
                    <a:pt x="1108" y="1083"/>
                  </a:lnTo>
                  <a:lnTo>
                    <a:pt x="1105" y="1097"/>
                  </a:lnTo>
                  <a:lnTo>
                    <a:pt x="1101" y="1114"/>
                  </a:lnTo>
                  <a:lnTo>
                    <a:pt x="1100" y="1131"/>
                  </a:lnTo>
                  <a:lnTo>
                    <a:pt x="1099" y="1151"/>
                  </a:lnTo>
                  <a:lnTo>
                    <a:pt x="1099" y="1173"/>
                  </a:lnTo>
                  <a:lnTo>
                    <a:pt x="1100" y="1195"/>
                  </a:lnTo>
                  <a:lnTo>
                    <a:pt x="1102" y="1217"/>
                  </a:lnTo>
                  <a:lnTo>
                    <a:pt x="1106" y="1241"/>
                  </a:lnTo>
                  <a:lnTo>
                    <a:pt x="1110" y="1262"/>
                  </a:lnTo>
                  <a:lnTo>
                    <a:pt x="1118" y="1283"/>
                  </a:lnTo>
                  <a:lnTo>
                    <a:pt x="1126" y="1303"/>
                  </a:lnTo>
                  <a:lnTo>
                    <a:pt x="1138" y="1324"/>
                  </a:lnTo>
                  <a:lnTo>
                    <a:pt x="1154" y="1345"/>
                  </a:lnTo>
                  <a:lnTo>
                    <a:pt x="1170" y="1367"/>
                  </a:lnTo>
                  <a:lnTo>
                    <a:pt x="1189" y="1384"/>
                  </a:lnTo>
                  <a:lnTo>
                    <a:pt x="1198" y="1391"/>
                  </a:lnTo>
                  <a:lnTo>
                    <a:pt x="1206" y="1397"/>
                  </a:lnTo>
                  <a:lnTo>
                    <a:pt x="1213" y="1401"/>
                  </a:lnTo>
                  <a:lnTo>
                    <a:pt x="1219" y="1402"/>
                  </a:lnTo>
                  <a:lnTo>
                    <a:pt x="1221" y="1402"/>
                  </a:lnTo>
                  <a:lnTo>
                    <a:pt x="1223" y="1401"/>
                  </a:lnTo>
                  <a:lnTo>
                    <a:pt x="1226" y="1400"/>
                  </a:lnTo>
                  <a:lnTo>
                    <a:pt x="1227" y="1397"/>
                  </a:lnTo>
                  <a:lnTo>
                    <a:pt x="1229" y="1390"/>
                  </a:lnTo>
                  <a:lnTo>
                    <a:pt x="1229" y="138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" name="Google Shape;97;p1">
              <a:extLst>
                <a:ext uri="{FF2B5EF4-FFF2-40B4-BE49-F238E27FC236}">
                  <a16:creationId xmlns:a16="http://schemas.microsoft.com/office/drawing/2014/main" id="{4819484F-9504-896B-6CEA-F0C36B94B61B}"/>
                </a:ext>
              </a:extLst>
            </p:cNvPr>
            <p:cNvSpPr/>
            <p:nvPr/>
          </p:nvSpPr>
          <p:spPr>
            <a:xfrm>
              <a:off x="5676877" y="1147552"/>
              <a:ext cx="1348231" cy="1514470"/>
            </a:xfrm>
            <a:custGeom>
              <a:avLst/>
              <a:gdLst/>
              <a:ahLst/>
              <a:cxnLst/>
              <a:rect l="l" t="t" r="r" b="b"/>
              <a:pathLst>
                <a:path w="2872" h="3226" extrusionOk="0">
                  <a:moveTo>
                    <a:pt x="42" y="1814"/>
                  </a:moveTo>
                  <a:lnTo>
                    <a:pt x="51" y="1814"/>
                  </a:lnTo>
                  <a:lnTo>
                    <a:pt x="59" y="1813"/>
                  </a:lnTo>
                  <a:lnTo>
                    <a:pt x="66" y="1810"/>
                  </a:lnTo>
                  <a:lnTo>
                    <a:pt x="72" y="1805"/>
                  </a:lnTo>
                  <a:lnTo>
                    <a:pt x="78" y="1801"/>
                  </a:lnTo>
                  <a:lnTo>
                    <a:pt x="82" y="1794"/>
                  </a:lnTo>
                  <a:lnTo>
                    <a:pt x="87" y="1787"/>
                  </a:lnTo>
                  <a:lnTo>
                    <a:pt x="91" y="1780"/>
                  </a:lnTo>
                  <a:lnTo>
                    <a:pt x="104" y="1743"/>
                  </a:lnTo>
                  <a:lnTo>
                    <a:pt x="114" y="1706"/>
                  </a:lnTo>
                  <a:lnTo>
                    <a:pt x="119" y="1689"/>
                  </a:lnTo>
                  <a:lnTo>
                    <a:pt x="124" y="1675"/>
                  </a:lnTo>
                  <a:lnTo>
                    <a:pt x="126" y="1663"/>
                  </a:lnTo>
                  <a:lnTo>
                    <a:pt x="126" y="1651"/>
                  </a:lnTo>
                  <a:lnTo>
                    <a:pt x="126" y="1647"/>
                  </a:lnTo>
                  <a:lnTo>
                    <a:pt x="125" y="1641"/>
                  </a:lnTo>
                  <a:lnTo>
                    <a:pt x="122" y="1635"/>
                  </a:lnTo>
                  <a:lnTo>
                    <a:pt x="120" y="1629"/>
                  </a:lnTo>
                  <a:lnTo>
                    <a:pt x="112" y="1617"/>
                  </a:lnTo>
                  <a:lnTo>
                    <a:pt x="100" y="1602"/>
                  </a:lnTo>
                  <a:lnTo>
                    <a:pt x="94" y="1594"/>
                  </a:lnTo>
                  <a:lnTo>
                    <a:pt x="89" y="1587"/>
                  </a:lnTo>
                  <a:lnTo>
                    <a:pt x="86" y="1580"/>
                  </a:lnTo>
                  <a:lnTo>
                    <a:pt x="82" y="1571"/>
                  </a:lnTo>
                  <a:lnTo>
                    <a:pt x="80" y="1564"/>
                  </a:lnTo>
                  <a:lnTo>
                    <a:pt x="79" y="1557"/>
                  </a:lnTo>
                  <a:lnTo>
                    <a:pt x="78" y="1549"/>
                  </a:lnTo>
                  <a:lnTo>
                    <a:pt x="78" y="1541"/>
                  </a:lnTo>
                  <a:lnTo>
                    <a:pt x="80" y="1506"/>
                  </a:lnTo>
                  <a:lnTo>
                    <a:pt x="82" y="1461"/>
                  </a:lnTo>
                  <a:lnTo>
                    <a:pt x="81" y="1448"/>
                  </a:lnTo>
                  <a:lnTo>
                    <a:pt x="80" y="1437"/>
                  </a:lnTo>
                  <a:lnTo>
                    <a:pt x="78" y="1427"/>
                  </a:lnTo>
                  <a:lnTo>
                    <a:pt x="74" y="1417"/>
                  </a:lnTo>
                  <a:lnTo>
                    <a:pt x="69" y="1409"/>
                  </a:lnTo>
                  <a:lnTo>
                    <a:pt x="65" y="1401"/>
                  </a:lnTo>
                  <a:lnTo>
                    <a:pt x="59" y="1394"/>
                  </a:lnTo>
                  <a:lnTo>
                    <a:pt x="53" y="1387"/>
                  </a:lnTo>
                  <a:lnTo>
                    <a:pt x="40" y="1373"/>
                  </a:lnTo>
                  <a:lnTo>
                    <a:pt x="27" y="1359"/>
                  </a:lnTo>
                  <a:lnTo>
                    <a:pt x="21" y="1351"/>
                  </a:lnTo>
                  <a:lnTo>
                    <a:pt x="15" y="1343"/>
                  </a:lnTo>
                  <a:lnTo>
                    <a:pt x="11" y="1335"/>
                  </a:lnTo>
                  <a:lnTo>
                    <a:pt x="6" y="1326"/>
                  </a:lnTo>
                  <a:lnTo>
                    <a:pt x="2" y="1316"/>
                  </a:lnTo>
                  <a:lnTo>
                    <a:pt x="0" y="1307"/>
                  </a:lnTo>
                  <a:lnTo>
                    <a:pt x="0" y="1297"/>
                  </a:lnTo>
                  <a:lnTo>
                    <a:pt x="0" y="1289"/>
                  </a:lnTo>
                  <a:lnTo>
                    <a:pt x="1" y="1280"/>
                  </a:lnTo>
                  <a:lnTo>
                    <a:pt x="4" y="1270"/>
                  </a:lnTo>
                  <a:lnTo>
                    <a:pt x="6" y="1262"/>
                  </a:lnTo>
                  <a:lnTo>
                    <a:pt x="9" y="1254"/>
                  </a:lnTo>
                  <a:lnTo>
                    <a:pt x="27" y="1221"/>
                  </a:lnTo>
                  <a:lnTo>
                    <a:pt x="42" y="1191"/>
                  </a:lnTo>
                  <a:lnTo>
                    <a:pt x="49" y="1177"/>
                  </a:lnTo>
                  <a:lnTo>
                    <a:pt x="58" y="1164"/>
                  </a:lnTo>
                  <a:lnTo>
                    <a:pt x="68" y="1150"/>
                  </a:lnTo>
                  <a:lnTo>
                    <a:pt x="79" y="1137"/>
                  </a:lnTo>
                  <a:lnTo>
                    <a:pt x="91" y="1123"/>
                  </a:lnTo>
                  <a:lnTo>
                    <a:pt x="102" y="1108"/>
                  </a:lnTo>
                  <a:lnTo>
                    <a:pt x="113" y="1090"/>
                  </a:lnTo>
                  <a:lnTo>
                    <a:pt x="122" y="1073"/>
                  </a:lnTo>
                  <a:lnTo>
                    <a:pt x="131" y="1054"/>
                  </a:lnTo>
                  <a:lnTo>
                    <a:pt x="135" y="1035"/>
                  </a:lnTo>
                  <a:lnTo>
                    <a:pt x="139" y="1017"/>
                  </a:lnTo>
                  <a:lnTo>
                    <a:pt x="141" y="1001"/>
                  </a:lnTo>
                  <a:lnTo>
                    <a:pt x="144" y="983"/>
                  </a:lnTo>
                  <a:lnTo>
                    <a:pt x="147" y="967"/>
                  </a:lnTo>
                  <a:lnTo>
                    <a:pt x="152" y="950"/>
                  </a:lnTo>
                  <a:lnTo>
                    <a:pt x="159" y="934"/>
                  </a:lnTo>
                  <a:lnTo>
                    <a:pt x="173" y="901"/>
                  </a:lnTo>
                  <a:lnTo>
                    <a:pt x="186" y="870"/>
                  </a:lnTo>
                  <a:lnTo>
                    <a:pt x="191" y="863"/>
                  </a:lnTo>
                  <a:lnTo>
                    <a:pt x="196" y="855"/>
                  </a:lnTo>
                  <a:lnTo>
                    <a:pt x="202" y="848"/>
                  </a:lnTo>
                  <a:lnTo>
                    <a:pt x="209" y="841"/>
                  </a:lnTo>
                  <a:lnTo>
                    <a:pt x="218" y="834"/>
                  </a:lnTo>
                  <a:lnTo>
                    <a:pt x="227" y="827"/>
                  </a:lnTo>
                  <a:lnTo>
                    <a:pt x="238" y="820"/>
                  </a:lnTo>
                  <a:lnTo>
                    <a:pt x="251" y="813"/>
                  </a:lnTo>
                  <a:lnTo>
                    <a:pt x="264" y="805"/>
                  </a:lnTo>
                  <a:lnTo>
                    <a:pt x="275" y="796"/>
                  </a:lnTo>
                  <a:lnTo>
                    <a:pt x="285" y="788"/>
                  </a:lnTo>
                  <a:lnTo>
                    <a:pt x="294" y="780"/>
                  </a:lnTo>
                  <a:lnTo>
                    <a:pt x="309" y="761"/>
                  </a:lnTo>
                  <a:lnTo>
                    <a:pt x="324" y="743"/>
                  </a:lnTo>
                  <a:lnTo>
                    <a:pt x="334" y="726"/>
                  </a:lnTo>
                  <a:lnTo>
                    <a:pt x="346" y="709"/>
                  </a:lnTo>
                  <a:lnTo>
                    <a:pt x="352" y="702"/>
                  </a:lnTo>
                  <a:lnTo>
                    <a:pt x="358" y="695"/>
                  </a:lnTo>
                  <a:lnTo>
                    <a:pt x="365" y="689"/>
                  </a:lnTo>
                  <a:lnTo>
                    <a:pt x="372" y="685"/>
                  </a:lnTo>
                  <a:lnTo>
                    <a:pt x="386" y="675"/>
                  </a:lnTo>
                  <a:lnTo>
                    <a:pt x="399" y="668"/>
                  </a:lnTo>
                  <a:lnTo>
                    <a:pt x="409" y="661"/>
                  </a:lnTo>
                  <a:lnTo>
                    <a:pt x="416" y="654"/>
                  </a:lnTo>
                  <a:lnTo>
                    <a:pt x="420" y="650"/>
                  </a:lnTo>
                  <a:lnTo>
                    <a:pt x="422" y="647"/>
                  </a:lnTo>
                  <a:lnTo>
                    <a:pt x="425" y="643"/>
                  </a:lnTo>
                  <a:lnTo>
                    <a:pt x="426" y="639"/>
                  </a:lnTo>
                  <a:lnTo>
                    <a:pt x="426" y="635"/>
                  </a:lnTo>
                  <a:lnTo>
                    <a:pt x="426" y="630"/>
                  </a:lnTo>
                  <a:lnTo>
                    <a:pt x="425" y="627"/>
                  </a:lnTo>
                  <a:lnTo>
                    <a:pt x="423" y="621"/>
                  </a:lnTo>
                  <a:lnTo>
                    <a:pt x="420" y="612"/>
                  </a:lnTo>
                  <a:lnTo>
                    <a:pt x="416" y="602"/>
                  </a:lnTo>
                  <a:lnTo>
                    <a:pt x="414" y="592"/>
                  </a:lnTo>
                  <a:lnTo>
                    <a:pt x="413" y="581"/>
                  </a:lnTo>
                  <a:lnTo>
                    <a:pt x="414" y="569"/>
                  </a:lnTo>
                  <a:lnTo>
                    <a:pt x="418" y="556"/>
                  </a:lnTo>
                  <a:lnTo>
                    <a:pt x="422" y="541"/>
                  </a:lnTo>
                  <a:lnTo>
                    <a:pt x="431" y="525"/>
                  </a:lnTo>
                  <a:lnTo>
                    <a:pt x="435" y="518"/>
                  </a:lnTo>
                  <a:lnTo>
                    <a:pt x="441" y="510"/>
                  </a:lnTo>
                  <a:lnTo>
                    <a:pt x="448" y="506"/>
                  </a:lnTo>
                  <a:lnTo>
                    <a:pt x="455" y="502"/>
                  </a:lnTo>
                  <a:lnTo>
                    <a:pt x="463" y="499"/>
                  </a:lnTo>
                  <a:lnTo>
                    <a:pt x="473" y="498"/>
                  </a:lnTo>
                  <a:lnTo>
                    <a:pt x="482" y="496"/>
                  </a:lnTo>
                  <a:lnTo>
                    <a:pt x="492" y="496"/>
                  </a:lnTo>
                  <a:lnTo>
                    <a:pt x="536" y="500"/>
                  </a:lnTo>
                  <a:lnTo>
                    <a:pt x="582" y="502"/>
                  </a:lnTo>
                  <a:lnTo>
                    <a:pt x="594" y="503"/>
                  </a:lnTo>
                  <a:lnTo>
                    <a:pt x="605" y="505"/>
                  </a:lnTo>
                  <a:lnTo>
                    <a:pt x="615" y="507"/>
                  </a:lnTo>
                  <a:lnTo>
                    <a:pt x="625" y="510"/>
                  </a:lnTo>
                  <a:lnTo>
                    <a:pt x="633" y="514"/>
                  </a:lnTo>
                  <a:lnTo>
                    <a:pt x="641" y="519"/>
                  </a:lnTo>
                  <a:lnTo>
                    <a:pt x="649" y="523"/>
                  </a:lnTo>
                  <a:lnTo>
                    <a:pt x="658" y="528"/>
                  </a:lnTo>
                  <a:lnTo>
                    <a:pt x="686" y="552"/>
                  </a:lnTo>
                  <a:lnTo>
                    <a:pt x="713" y="574"/>
                  </a:lnTo>
                  <a:lnTo>
                    <a:pt x="720" y="579"/>
                  </a:lnTo>
                  <a:lnTo>
                    <a:pt x="726" y="580"/>
                  </a:lnTo>
                  <a:lnTo>
                    <a:pt x="732" y="581"/>
                  </a:lnTo>
                  <a:lnTo>
                    <a:pt x="736" y="579"/>
                  </a:lnTo>
                  <a:lnTo>
                    <a:pt x="741" y="576"/>
                  </a:lnTo>
                  <a:lnTo>
                    <a:pt x="746" y="572"/>
                  </a:lnTo>
                  <a:lnTo>
                    <a:pt x="749" y="566"/>
                  </a:lnTo>
                  <a:lnTo>
                    <a:pt x="753" y="559"/>
                  </a:lnTo>
                  <a:lnTo>
                    <a:pt x="759" y="543"/>
                  </a:lnTo>
                  <a:lnTo>
                    <a:pt x="763" y="526"/>
                  </a:lnTo>
                  <a:lnTo>
                    <a:pt x="768" y="506"/>
                  </a:lnTo>
                  <a:lnTo>
                    <a:pt x="773" y="487"/>
                  </a:lnTo>
                  <a:lnTo>
                    <a:pt x="776" y="479"/>
                  </a:lnTo>
                  <a:lnTo>
                    <a:pt x="780" y="470"/>
                  </a:lnTo>
                  <a:lnTo>
                    <a:pt x="785" y="465"/>
                  </a:lnTo>
                  <a:lnTo>
                    <a:pt x="790" y="459"/>
                  </a:lnTo>
                  <a:lnTo>
                    <a:pt x="796" y="454"/>
                  </a:lnTo>
                  <a:lnTo>
                    <a:pt x="805" y="450"/>
                  </a:lnTo>
                  <a:lnTo>
                    <a:pt x="813" y="448"/>
                  </a:lnTo>
                  <a:lnTo>
                    <a:pt x="822" y="446"/>
                  </a:lnTo>
                  <a:lnTo>
                    <a:pt x="833" y="445"/>
                  </a:lnTo>
                  <a:lnTo>
                    <a:pt x="845" y="445"/>
                  </a:lnTo>
                  <a:lnTo>
                    <a:pt x="856" y="445"/>
                  </a:lnTo>
                  <a:lnTo>
                    <a:pt x="870" y="445"/>
                  </a:lnTo>
                  <a:lnTo>
                    <a:pt x="902" y="447"/>
                  </a:lnTo>
                  <a:lnTo>
                    <a:pt x="940" y="450"/>
                  </a:lnTo>
                  <a:lnTo>
                    <a:pt x="980" y="455"/>
                  </a:lnTo>
                  <a:lnTo>
                    <a:pt x="1021" y="459"/>
                  </a:lnTo>
                  <a:lnTo>
                    <a:pt x="1062" y="463"/>
                  </a:lnTo>
                  <a:lnTo>
                    <a:pt x="1103" y="467"/>
                  </a:lnTo>
                  <a:lnTo>
                    <a:pt x="1142" y="469"/>
                  </a:lnTo>
                  <a:lnTo>
                    <a:pt x="1179" y="472"/>
                  </a:lnTo>
                  <a:lnTo>
                    <a:pt x="1212" y="473"/>
                  </a:lnTo>
                  <a:lnTo>
                    <a:pt x="1240" y="474"/>
                  </a:lnTo>
                  <a:lnTo>
                    <a:pt x="1263" y="474"/>
                  </a:lnTo>
                  <a:lnTo>
                    <a:pt x="1282" y="476"/>
                  </a:lnTo>
                  <a:lnTo>
                    <a:pt x="1290" y="478"/>
                  </a:lnTo>
                  <a:lnTo>
                    <a:pt x="1297" y="479"/>
                  </a:lnTo>
                  <a:lnTo>
                    <a:pt x="1304" y="481"/>
                  </a:lnTo>
                  <a:lnTo>
                    <a:pt x="1309" y="483"/>
                  </a:lnTo>
                  <a:lnTo>
                    <a:pt x="1315" y="487"/>
                  </a:lnTo>
                  <a:lnTo>
                    <a:pt x="1319" y="490"/>
                  </a:lnTo>
                  <a:lnTo>
                    <a:pt x="1323" y="494"/>
                  </a:lnTo>
                  <a:lnTo>
                    <a:pt x="1327" y="499"/>
                  </a:lnTo>
                  <a:lnTo>
                    <a:pt x="1333" y="509"/>
                  </a:lnTo>
                  <a:lnTo>
                    <a:pt x="1339" y="522"/>
                  </a:lnTo>
                  <a:lnTo>
                    <a:pt x="1346" y="538"/>
                  </a:lnTo>
                  <a:lnTo>
                    <a:pt x="1354" y="552"/>
                  </a:lnTo>
                  <a:lnTo>
                    <a:pt x="1363" y="565"/>
                  </a:lnTo>
                  <a:lnTo>
                    <a:pt x="1373" y="575"/>
                  </a:lnTo>
                  <a:lnTo>
                    <a:pt x="1379" y="579"/>
                  </a:lnTo>
                  <a:lnTo>
                    <a:pt x="1383" y="581"/>
                  </a:lnTo>
                  <a:lnTo>
                    <a:pt x="1389" y="583"/>
                  </a:lnTo>
                  <a:lnTo>
                    <a:pt x="1395" y="583"/>
                  </a:lnTo>
                  <a:lnTo>
                    <a:pt x="1401" y="582"/>
                  </a:lnTo>
                  <a:lnTo>
                    <a:pt x="1406" y="579"/>
                  </a:lnTo>
                  <a:lnTo>
                    <a:pt x="1411" y="574"/>
                  </a:lnTo>
                  <a:lnTo>
                    <a:pt x="1417" y="568"/>
                  </a:lnTo>
                  <a:lnTo>
                    <a:pt x="1423" y="561"/>
                  </a:lnTo>
                  <a:lnTo>
                    <a:pt x="1429" y="555"/>
                  </a:lnTo>
                  <a:lnTo>
                    <a:pt x="1435" y="550"/>
                  </a:lnTo>
                  <a:lnTo>
                    <a:pt x="1442" y="547"/>
                  </a:lnTo>
                  <a:lnTo>
                    <a:pt x="1448" y="545"/>
                  </a:lnTo>
                  <a:lnTo>
                    <a:pt x="1455" y="543"/>
                  </a:lnTo>
                  <a:lnTo>
                    <a:pt x="1463" y="542"/>
                  </a:lnTo>
                  <a:lnTo>
                    <a:pt x="1470" y="542"/>
                  </a:lnTo>
                  <a:lnTo>
                    <a:pt x="1486" y="545"/>
                  </a:lnTo>
                  <a:lnTo>
                    <a:pt x="1503" y="549"/>
                  </a:lnTo>
                  <a:lnTo>
                    <a:pt x="1520" y="556"/>
                  </a:lnTo>
                  <a:lnTo>
                    <a:pt x="1539" y="563"/>
                  </a:lnTo>
                  <a:lnTo>
                    <a:pt x="1548" y="566"/>
                  </a:lnTo>
                  <a:lnTo>
                    <a:pt x="1556" y="568"/>
                  </a:lnTo>
                  <a:lnTo>
                    <a:pt x="1566" y="568"/>
                  </a:lnTo>
                  <a:lnTo>
                    <a:pt x="1575" y="567"/>
                  </a:lnTo>
                  <a:lnTo>
                    <a:pt x="1583" y="566"/>
                  </a:lnTo>
                  <a:lnTo>
                    <a:pt x="1593" y="562"/>
                  </a:lnTo>
                  <a:lnTo>
                    <a:pt x="1602" y="559"/>
                  </a:lnTo>
                  <a:lnTo>
                    <a:pt x="1611" y="554"/>
                  </a:lnTo>
                  <a:lnTo>
                    <a:pt x="1653" y="528"/>
                  </a:lnTo>
                  <a:lnTo>
                    <a:pt x="1700" y="496"/>
                  </a:lnTo>
                  <a:lnTo>
                    <a:pt x="1723" y="480"/>
                  </a:lnTo>
                  <a:lnTo>
                    <a:pt x="1741" y="465"/>
                  </a:lnTo>
                  <a:lnTo>
                    <a:pt x="1748" y="458"/>
                  </a:lnTo>
                  <a:lnTo>
                    <a:pt x="1754" y="450"/>
                  </a:lnTo>
                  <a:lnTo>
                    <a:pt x="1758" y="443"/>
                  </a:lnTo>
                  <a:lnTo>
                    <a:pt x="1762" y="436"/>
                  </a:lnTo>
                  <a:lnTo>
                    <a:pt x="1766" y="429"/>
                  </a:lnTo>
                  <a:lnTo>
                    <a:pt x="1768" y="422"/>
                  </a:lnTo>
                  <a:lnTo>
                    <a:pt x="1769" y="415"/>
                  </a:lnTo>
                  <a:lnTo>
                    <a:pt x="1770" y="407"/>
                  </a:lnTo>
                  <a:lnTo>
                    <a:pt x="1770" y="391"/>
                  </a:lnTo>
                  <a:lnTo>
                    <a:pt x="1769" y="373"/>
                  </a:lnTo>
                  <a:lnTo>
                    <a:pt x="1768" y="354"/>
                  </a:lnTo>
                  <a:lnTo>
                    <a:pt x="1768" y="339"/>
                  </a:lnTo>
                  <a:lnTo>
                    <a:pt x="1768" y="326"/>
                  </a:lnTo>
                  <a:lnTo>
                    <a:pt x="1769" y="314"/>
                  </a:lnTo>
                  <a:lnTo>
                    <a:pt x="1771" y="303"/>
                  </a:lnTo>
                  <a:lnTo>
                    <a:pt x="1775" y="293"/>
                  </a:lnTo>
                  <a:lnTo>
                    <a:pt x="1782" y="283"/>
                  </a:lnTo>
                  <a:lnTo>
                    <a:pt x="1790" y="274"/>
                  </a:lnTo>
                  <a:lnTo>
                    <a:pt x="1798" y="263"/>
                  </a:lnTo>
                  <a:lnTo>
                    <a:pt x="1804" y="253"/>
                  </a:lnTo>
                  <a:lnTo>
                    <a:pt x="1807" y="247"/>
                  </a:lnTo>
                  <a:lnTo>
                    <a:pt x="1809" y="241"/>
                  </a:lnTo>
                  <a:lnTo>
                    <a:pt x="1810" y="235"/>
                  </a:lnTo>
                  <a:lnTo>
                    <a:pt x="1810" y="229"/>
                  </a:lnTo>
                  <a:lnTo>
                    <a:pt x="1810" y="222"/>
                  </a:lnTo>
                  <a:lnTo>
                    <a:pt x="1808" y="215"/>
                  </a:lnTo>
                  <a:lnTo>
                    <a:pt x="1806" y="209"/>
                  </a:lnTo>
                  <a:lnTo>
                    <a:pt x="1803" y="202"/>
                  </a:lnTo>
                  <a:lnTo>
                    <a:pt x="1798" y="194"/>
                  </a:lnTo>
                  <a:lnTo>
                    <a:pt x="1793" y="187"/>
                  </a:lnTo>
                  <a:lnTo>
                    <a:pt x="1787" y="179"/>
                  </a:lnTo>
                  <a:lnTo>
                    <a:pt x="1778" y="171"/>
                  </a:lnTo>
                  <a:lnTo>
                    <a:pt x="1771" y="162"/>
                  </a:lnTo>
                  <a:lnTo>
                    <a:pt x="1766" y="154"/>
                  </a:lnTo>
                  <a:lnTo>
                    <a:pt x="1763" y="147"/>
                  </a:lnTo>
                  <a:lnTo>
                    <a:pt x="1761" y="140"/>
                  </a:lnTo>
                  <a:lnTo>
                    <a:pt x="1761" y="133"/>
                  </a:lnTo>
                  <a:lnTo>
                    <a:pt x="1763" y="126"/>
                  </a:lnTo>
                  <a:lnTo>
                    <a:pt x="1766" y="120"/>
                  </a:lnTo>
                  <a:lnTo>
                    <a:pt x="1770" y="114"/>
                  </a:lnTo>
                  <a:lnTo>
                    <a:pt x="1775" y="109"/>
                  </a:lnTo>
                  <a:lnTo>
                    <a:pt x="1781" y="104"/>
                  </a:lnTo>
                  <a:lnTo>
                    <a:pt x="1788" y="99"/>
                  </a:lnTo>
                  <a:lnTo>
                    <a:pt x="1795" y="95"/>
                  </a:lnTo>
                  <a:lnTo>
                    <a:pt x="1810" y="88"/>
                  </a:lnTo>
                  <a:lnTo>
                    <a:pt x="1825" y="84"/>
                  </a:lnTo>
                  <a:lnTo>
                    <a:pt x="1833" y="81"/>
                  </a:lnTo>
                  <a:lnTo>
                    <a:pt x="1840" y="81"/>
                  </a:lnTo>
                  <a:lnTo>
                    <a:pt x="1845" y="81"/>
                  </a:lnTo>
                  <a:lnTo>
                    <a:pt x="1851" y="82"/>
                  </a:lnTo>
                  <a:lnTo>
                    <a:pt x="1862" y="87"/>
                  </a:lnTo>
                  <a:lnTo>
                    <a:pt x="1871" y="93"/>
                  </a:lnTo>
                  <a:lnTo>
                    <a:pt x="1882" y="100"/>
                  </a:lnTo>
                  <a:lnTo>
                    <a:pt x="1893" y="106"/>
                  </a:lnTo>
                  <a:lnTo>
                    <a:pt x="1898" y="108"/>
                  </a:lnTo>
                  <a:lnTo>
                    <a:pt x="1905" y="111"/>
                  </a:lnTo>
                  <a:lnTo>
                    <a:pt x="1913" y="112"/>
                  </a:lnTo>
                  <a:lnTo>
                    <a:pt x="1920" y="112"/>
                  </a:lnTo>
                  <a:lnTo>
                    <a:pt x="1937" y="113"/>
                  </a:lnTo>
                  <a:lnTo>
                    <a:pt x="1956" y="115"/>
                  </a:lnTo>
                  <a:lnTo>
                    <a:pt x="1976" y="120"/>
                  </a:lnTo>
                  <a:lnTo>
                    <a:pt x="1996" y="126"/>
                  </a:lnTo>
                  <a:lnTo>
                    <a:pt x="2016" y="133"/>
                  </a:lnTo>
                  <a:lnTo>
                    <a:pt x="2036" y="141"/>
                  </a:lnTo>
                  <a:lnTo>
                    <a:pt x="2044" y="147"/>
                  </a:lnTo>
                  <a:lnTo>
                    <a:pt x="2053" y="152"/>
                  </a:lnTo>
                  <a:lnTo>
                    <a:pt x="2061" y="158"/>
                  </a:lnTo>
                  <a:lnTo>
                    <a:pt x="2068" y="163"/>
                  </a:lnTo>
                  <a:lnTo>
                    <a:pt x="2095" y="191"/>
                  </a:lnTo>
                  <a:lnTo>
                    <a:pt x="2122" y="215"/>
                  </a:lnTo>
                  <a:lnTo>
                    <a:pt x="2129" y="220"/>
                  </a:lnTo>
                  <a:lnTo>
                    <a:pt x="2136" y="225"/>
                  </a:lnTo>
                  <a:lnTo>
                    <a:pt x="2143" y="228"/>
                  </a:lnTo>
                  <a:lnTo>
                    <a:pt x="2150" y="231"/>
                  </a:lnTo>
                  <a:lnTo>
                    <a:pt x="2158" y="232"/>
                  </a:lnTo>
                  <a:lnTo>
                    <a:pt x="2165" y="231"/>
                  </a:lnTo>
                  <a:lnTo>
                    <a:pt x="2174" y="229"/>
                  </a:lnTo>
                  <a:lnTo>
                    <a:pt x="2182" y="227"/>
                  </a:lnTo>
                  <a:lnTo>
                    <a:pt x="2198" y="220"/>
                  </a:lnTo>
                  <a:lnTo>
                    <a:pt x="2215" y="214"/>
                  </a:lnTo>
                  <a:lnTo>
                    <a:pt x="2230" y="211"/>
                  </a:lnTo>
                  <a:lnTo>
                    <a:pt x="2244" y="208"/>
                  </a:lnTo>
                  <a:lnTo>
                    <a:pt x="2251" y="208"/>
                  </a:lnTo>
                  <a:lnTo>
                    <a:pt x="2258" y="208"/>
                  </a:lnTo>
                  <a:lnTo>
                    <a:pt x="2265" y="209"/>
                  </a:lnTo>
                  <a:lnTo>
                    <a:pt x="2272" y="212"/>
                  </a:lnTo>
                  <a:lnTo>
                    <a:pt x="2278" y="214"/>
                  </a:lnTo>
                  <a:lnTo>
                    <a:pt x="2284" y="218"/>
                  </a:lnTo>
                  <a:lnTo>
                    <a:pt x="2291" y="221"/>
                  </a:lnTo>
                  <a:lnTo>
                    <a:pt x="2297" y="227"/>
                  </a:lnTo>
                  <a:lnTo>
                    <a:pt x="2303" y="232"/>
                  </a:lnTo>
                  <a:lnTo>
                    <a:pt x="2309" y="235"/>
                  </a:lnTo>
                  <a:lnTo>
                    <a:pt x="2315" y="238"/>
                  </a:lnTo>
                  <a:lnTo>
                    <a:pt x="2321" y="240"/>
                  </a:lnTo>
                  <a:lnTo>
                    <a:pt x="2328" y="240"/>
                  </a:lnTo>
                  <a:lnTo>
                    <a:pt x="2334" y="240"/>
                  </a:lnTo>
                  <a:lnTo>
                    <a:pt x="2341" y="239"/>
                  </a:lnTo>
                  <a:lnTo>
                    <a:pt x="2347" y="236"/>
                  </a:lnTo>
                  <a:lnTo>
                    <a:pt x="2352" y="233"/>
                  </a:lnTo>
                  <a:lnTo>
                    <a:pt x="2358" y="229"/>
                  </a:lnTo>
                  <a:lnTo>
                    <a:pt x="2364" y="226"/>
                  </a:lnTo>
                  <a:lnTo>
                    <a:pt x="2370" y="220"/>
                  </a:lnTo>
                  <a:lnTo>
                    <a:pt x="2381" y="208"/>
                  </a:lnTo>
                  <a:lnTo>
                    <a:pt x="2391" y="195"/>
                  </a:lnTo>
                  <a:lnTo>
                    <a:pt x="2399" y="181"/>
                  </a:lnTo>
                  <a:lnTo>
                    <a:pt x="2408" y="168"/>
                  </a:lnTo>
                  <a:lnTo>
                    <a:pt x="2416" y="156"/>
                  </a:lnTo>
                  <a:lnTo>
                    <a:pt x="2424" y="147"/>
                  </a:lnTo>
                  <a:lnTo>
                    <a:pt x="2429" y="142"/>
                  </a:lnTo>
                  <a:lnTo>
                    <a:pt x="2434" y="138"/>
                  </a:lnTo>
                  <a:lnTo>
                    <a:pt x="2438" y="134"/>
                  </a:lnTo>
                  <a:lnTo>
                    <a:pt x="2444" y="132"/>
                  </a:lnTo>
                  <a:lnTo>
                    <a:pt x="2451" y="128"/>
                  </a:lnTo>
                  <a:lnTo>
                    <a:pt x="2458" y="126"/>
                  </a:lnTo>
                  <a:lnTo>
                    <a:pt x="2465" y="125"/>
                  </a:lnTo>
                  <a:lnTo>
                    <a:pt x="2474" y="124"/>
                  </a:lnTo>
                  <a:lnTo>
                    <a:pt x="2483" y="122"/>
                  </a:lnTo>
                  <a:lnTo>
                    <a:pt x="2491" y="120"/>
                  </a:lnTo>
                  <a:lnTo>
                    <a:pt x="2499" y="116"/>
                  </a:lnTo>
                  <a:lnTo>
                    <a:pt x="2507" y="113"/>
                  </a:lnTo>
                  <a:lnTo>
                    <a:pt x="2515" y="108"/>
                  </a:lnTo>
                  <a:lnTo>
                    <a:pt x="2522" y="102"/>
                  </a:lnTo>
                  <a:lnTo>
                    <a:pt x="2529" y="96"/>
                  </a:lnTo>
                  <a:lnTo>
                    <a:pt x="2535" y="89"/>
                  </a:lnTo>
                  <a:lnTo>
                    <a:pt x="2548" y="75"/>
                  </a:lnTo>
                  <a:lnTo>
                    <a:pt x="2559" y="60"/>
                  </a:lnTo>
                  <a:lnTo>
                    <a:pt x="2570" y="45"/>
                  </a:lnTo>
                  <a:lnTo>
                    <a:pt x="2579" y="29"/>
                  </a:lnTo>
                  <a:lnTo>
                    <a:pt x="2584" y="22"/>
                  </a:lnTo>
                  <a:lnTo>
                    <a:pt x="2589" y="16"/>
                  </a:lnTo>
                  <a:lnTo>
                    <a:pt x="2594" y="12"/>
                  </a:lnTo>
                  <a:lnTo>
                    <a:pt x="2598" y="7"/>
                  </a:lnTo>
                  <a:lnTo>
                    <a:pt x="2603" y="5"/>
                  </a:lnTo>
                  <a:lnTo>
                    <a:pt x="2608" y="2"/>
                  </a:lnTo>
                  <a:lnTo>
                    <a:pt x="2612" y="1"/>
                  </a:lnTo>
                  <a:lnTo>
                    <a:pt x="2618" y="0"/>
                  </a:lnTo>
                  <a:lnTo>
                    <a:pt x="2623" y="0"/>
                  </a:lnTo>
                  <a:lnTo>
                    <a:pt x="2629" y="1"/>
                  </a:lnTo>
                  <a:lnTo>
                    <a:pt x="2634" y="2"/>
                  </a:lnTo>
                  <a:lnTo>
                    <a:pt x="2639" y="5"/>
                  </a:lnTo>
                  <a:lnTo>
                    <a:pt x="2651" y="11"/>
                  </a:lnTo>
                  <a:lnTo>
                    <a:pt x="2664" y="18"/>
                  </a:lnTo>
                  <a:lnTo>
                    <a:pt x="2678" y="25"/>
                  </a:lnTo>
                  <a:lnTo>
                    <a:pt x="2691" y="29"/>
                  </a:lnTo>
                  <a:lnTo>
                    <a:pt x="2704" y="32"/>
                  </a:lnTo>
                  <a:lnTo>
                    <a:pt x="2717" y="32"/>
                  </a:lnTo>
                  <a:lnTo>
                    <a:pt x="2730" y="31"/>
                  </a:lnTo>
                  <a:lnTo>
                    <a:pt x="2743" y="28"/>
                  </a:lnTo>
                  <a:lnTo>
                    <a:pt x="2757" y="26"/>
                  </a:lnTo>
                  <a:lnTo>
                    <a:pt x="2770" y="22"/>
                  </a:lnTo>
                  <a:lnTo>
                    <a:pt x="2774" y="21"/>
                  </a:lnTo>
                  <a:lnTo>
                    <a:pt x="2777" y="21"/>
                  </a:lnTo>
                  <a:lnTo>
                    <a:pt x="2776" y="21"/>
                  </a:lnTo>
                  <a:lnTo>
                    <a:pt x="2771" y="42"/>
                  </a:lnTo>
                  <a:lnTo>
                    <a:pt x="2768" y="64"/>
                  </a:lnTo>
                  <a:lnTo>
                    <a:pt x="2765" y="80"/>
                  </a:lnTo>
                  <a:lnTo>
                    <a:pt x="2764" y="92"/>
                  </a:lnTo>
                  <a:lnTo>
                    <a:pt x="2762" y="112"/>
                  </a:lnTo>
                  <a:lnTo>
                    <a:pt x="2757" y="143"/>
                  </a:lnTo>
                  <a:lnTo>
                    <a:pt x="2749" y="178"/>
                  </a:lnTo>
                  <a:lnTo>
                    <a:pt x="2738" y="209"/>
                  </a:lnTo>
                  <a:lnTo>
                    <a:pt x="2735" y="218"/>
                  </a:lnTo>
                  <a:lnTo>
                    <a:pt x="2730" y="226"/>
                  </a:lnTo>
                  <a:lnTo>
                    <a:pt x="2725" y="233"/>
                  </a:lnTo>
                  <a:lnTo>
                    <a:pt x="2719" y="240"/>
                  </a:lnTo>
                  <a:lnTo>
                    <a:pt x="2714" y="248"/>
                  </a:lnTo>
                  <a:lnTo>
                    <a:pt x="2709" y="256"/>
                  </a:lnTo>
                  <a:lnTo>
                    <a:pt x="2703" y="265"/>
                  </a:lnTo>
                  <a:lnTo>
                    <a:pt x="2698" y="274"/>
                  </a:lnTo>
                  <a:lnTo>
                    <a:pt x="2696" y="285"/>
                  </a:lnTo>
                  <a:lnTo>
                    <a:pt x="2695" y="296"/>
                  </a:lnTo>
                  <a:lnTo>
                    <a:pt x="2695" y="309"/>
                  </a:lnTo>
                  <a:lnTo>
                    <a:pt x="2698" y="323"/>
                  </a:lnTo>
                  <a:lnTo>
                    <a:pt x="2701" y="331"/>
                  </a:lnTo>
                  <a:lnTo>
                    <a:pt x="2703" y="336"/>
                  </a:lnTo>
                  <a:lnTo>
                    <a:pt x="2706" y="342"/>
                  </a:lnTo>
                  <a:lnTo>
                    <a:pt x="2711" y="348"/>
                  </a:lnTo>
                  <a:lnTo>
                    <a:pt x="2722" y="359"/>
                  </a:lnTo>
                  <a:lnTo>
                    <a:pt x="2732" y="369"/>
                  </a:lnTo>
                  <a:lnTo>
                    <a:pt x="2746" y="379"/>
                  </a:lnTo>
                  <a:lnTo>
                    <a:pt x="2759" y="387"/>
                  </a:lnTo>
                  <a:lnTo>
                    <a:pt x="2775" y="395"/>
                  </a:lnTo>
                  <a:lnTo>
                    <a:pt x="2789" y="403"/>
                  </a:lnTo>
                  <a:lnTo>
                    <a:pt x="2805" y="412"/>
                  </a:lnTo>
                  <a:lnTo>
                    <a:pt x="2821" y="421"/>
                  </a:lnTo>
                  <a:lnTo>
                    <a:pt x="2833" y="429"/>
                  </a:lnTo>
                  <a:lnTo>
                    <a:pt x="2843" y="439"/>
                  </a:lnTo>
                  <a:lnTo>
                    <a:pt x="2851" y="447"/>
                  </a:lnTo>
                  <a:lnTo>
                    <a:pt x="2858" y="455"/>
                  </a:lnTo>
                  <a:lnTo>
                    <a:pt x="2863" y="463"/>
                  </a:lnTo>
                  <a:lnTo>
                    <a:pt x="2868" y="470"/>
                  </a:lnTo>
                  <a:lnTo>
                    <a:pt x="2870" y="478"/>
                  </a:lnTo>
                  <a:lnTo>
                    <a:pt x="2872" y="485"/>
                  </a:lnTo>
                  <a:lnTo>
                    <a:pt x="2872" y="490"/>
                  </a:lnTo>
                  <a:lnTo>
                    <a:pt x="2872" y="495"/>
                  </a:lnTo>
                  <a:lnTo>
                    <a:pt x="2872" y="496"/>
                  </a:lnTo>
                  <a:lnTo>
                    <a:pt x="2871" y="499"/>
                  </a:lnTo>
                  <a:lnTo>
                    <a:pt x="2868" y="500"/>
                  </a:lnTo>
                  <a:lnTo>
                    <a:pt x="2864" y="502"/>
                  </a:lnTo>
                  <a:lnTo>
                    <a:pt x="2852" y="506"/>
                  </a:lnTo>
                  <a:lnTo>
                    <a:pt x="2839" y="510"/>
                  </a:lnTo>
                  <a:lnTo>
                    <a:pt x="2826" y="518"/>
                  </a:lnTo>
                  <a:lnTo>
                    <a:pt x="2813" y="526"/>
                  </a:lnTo>
                  <a:lnTo>
                    <a:pt x="2806" y="532"/>
                  </a:lnTo>
                  <a:lnTo>
                    <a:pt x="2802" y="538"/>
                  </a:lnTo>
                  <a:lnTo>
                    <a:pt x="2796" y="545"/>
                  </a:lnTo>
                  <a:lnTo>
                    <a:pt x="2791" y="552"/>
                  </a:lnTo>
                  <a:lnTo>
                    <a:pt x="2788" y="561"/>
                  </a:lnTo>
                  <a:lnTo>
                    <a:pt x="2785" y="570"/>
                  </a:lnTo>
                  <a:lnTo>
                    <a:pt x="2783" y="581"/>
                  </a:lnTo>
                  <a:lnTo>
                    <a:pt x="2783" y="593"/>
                  </a:lnTo>
                  <a:lnTo>
                    <a:pt x="2782" y="607"/>
                  </a:lnTo>
                  <a:lnTo>
                    <a:pt x="2778" y="620"/>
                  </a:lnTo>
                  <a:lnTo>
                    <a:pt x="2774" y="633"/>
                  </a:lnTo>
                  <a:lnTo>
                    <a:pt x="2766" y="645"/>
                  </a:lnTo>
                  <a:lnTo>
                    <a:pt x="2757" y="656"/>
                  </a:lnTo>
                  <a:lnTo>
                    <a:pt x="2745" y="668"/>
                  </a:lnTo>
                  <a:lnTo>
                    <a:pt x="2730" y="679"/>
                  </a:lnTo>
                  <a:lnTo>
                    <a:pt x="2712" y="690"/>
                  </a:lnTo>
                  <a:lnTo>
                    <a:pt x="2696" y="699"/>
                  </a:lnTo>
                  <a:lnTo>
                    <a:pt x="2681" y="706"/>
                  </a:lnTo>
                  <a:lnTo>
                    <a:pt x="2665" y="713"/>
                  </a:lnTo>
                  <a:lnTo>
                    <a:pt x="2650" y="717"/>
                  </a:lnTo>
                  <a:lnTo>
                    <a:pt x="2628" y="727"/>
                  </a:lnTo>
                  <a:lnTo>
                    <a:pt x="2606" y="736"/>
                  </a:lnTo>
                  <a:lnTo>
                    <a:pt x="2596" y="742"/>
                  </a:lnTo>
                  <a:lnTo>
                    <a:pt x="2585" y="749"/>
                  </a:lnTo>
                  <a:lnTo>
                    <a:pt x="2576" y="757"/>
                  </a:lnTo>
                  <a:lnTo>
                    <a:pt x="2565" y="767"/>
                  </a:lnTo>
                  <a:lnTo>
                    <a:pt x="2557" y="775"/>
                  </a:lnTo>
                  <a:lnTo>
                    <a:pt x="2549" y="786"/>
                  </a:lnTo>
                  <a:lnTo>
                    <a:pt x="2541" y="796"/>
                  </a:lnTo>
                  <a:lnTo>
                    <a:pt x="2532" y="808"/>
                  </a:lnTo>
                  <a:lnTo>
                    <a:pt x="2516" y="834"/>
                  </a:lnTo>
                  <a:lnTo>
                    <a:pt x="2502" y="862"/>
                  </a:lnTo>
                  <a:lnTo>
                    <a:pt x="2495" y="876"/>
                  </a:lnTo>
                  <a:lnTo>
                    <a:pt x="2489" y="890"/>
                  </a:lnTo>
                  <a:lnTo>
                    <a:pt x="2484" y="905"/>
                  </a:lnTo>
                  <a:lnTo>
                    <a:pt x="2479" y="919"/>
                  </a:lnTo>
                  <a:lnTo>
                    <a:pt x="2476" y="932"/>
                  </a:lnTo>
                  <a:lnTo>
                    <a:pt x="2472" y="946"/>
                  </a:lnTo>
                  <a:lnTo>
                    <a:pt x="2471" y="957"/>
                  </a:lnTo>
                  <a:lnTo>
                    <a:pt x="2470" y="969"/>
                  </a:lnTo>
                  <a:lnTo>
                    <a:pt x="2471" y="979"/>
                  </a:lnTo>
                  <a:lnTo>
                    <a:pt x="2472" y="987"/>
                  </a:lnTo>
                  <a:lnTo>
                    <a:pt x="2474" y="995"/>
                  </a:lnTo>
                  <a:lnTo>
                    <a:pt x="2476" y="1003"/>
                  </a:lnTo>
                  <a:lnTo>
                    <a:pt x="2483" y="1017"/>
                  </a:lnTo>
                  <a:lnTo>
                    <a:pt x="2491" y="1030"/>
                  </a:lnTo>
                  <a:lnTo>
                    <a:pt x="2501" y="1042"/>
                  </a:lnTo>
                  <a:lnTo>
                    <a:pt x="2511" y="1053"/>
                  </a:lnTo>
                  <a:lnTo>
                    <a:pt x="2522" y="1063"/>
                  </a:lnTo>
                  <a:lnTo>
                    <a:pt x="2532" y="1072"/>
                  </a:lnTo>
                  <a:lnTo>
                    <a:pt x="2544" y="1082"/>
                  </a:lnTo>
                  <a:lnTo>
                    <a:pt x="2554" y="1092"/>
                  </a:lnTo>
                  <a:lnTo>
                    <a:pt x="2558" y="1096"/>
                  </a:lnTo>
                  <a:lnTo>
                    <a:pt x="2563" y="1102"/>
                  </a:lnTo>
                  <a:lnTo>
                    <a:pt x="2566" y="1109"/>
                  </a:lnTo>
                  <a:lnTo>
                    <a:pt x="2571" y="1117"/>
                  </a:lnTo>
                  <a:lnTo>
                    <a:pt x="2577" y="1136"/>
                  </a:lnTo>
                  <a:lnTo>
                    <a:pt x="2583" y="1157"/>
                  </a:lnTo>
                  <a:lnTo>
                    <a:pt x="2588" y="1182"/>
                  </a:lnTo>
                  <a:lnTo>
                    <a:pt x="2591" y="1209"/>
                  </a:lnTo>
                  <a:lnTo>
                    <a:pt x="2594" y="1239"/>
                  </a:lnTo>
                  <a:lnTo>
                    <a:pt x="2594" y="1270"/>
                  </a:lnTo>
                  <a:lnTo>
                    <a:pt x="2594" y="1291"/>
                  </a:lnTo>
                  <a:lnTo>
                    <a:pt x="2591" y="1309"/>
                  </a:lnTo>
                  <a:lnTo>
                    <a:pt x="2589" y="1323"/>
                  </a:lnTo>
                  <a:lnTo>
                    <a:pt x="2585" y="1336"/>
                  </a:lnTo>
                  <a:lnTo>
                    <a:pt x="2581" y="1347"/>
                  </a:lnTo>
                  <a:lnTo>
                    <a:pt x="2575" y="1355"/>
                  </a:lnTo>
                  <a:lnTo>
                    <a:pt x="2569" y="1363"/>
                  </a:lnTo>
                  <a:lnTo>
                    <a:pt x="2563" y="1371"/>
                  </a:lnTo>
                  <a:lnTo>
                    <a:pt x="2554" y="1383"/>
                  </a:lnTo>
                  <a:lnTo>
                    <a:pt x="2545" y="1395"/>
                  </a:lnTo>
                  <a:lnTo>
                    <a:pt x="2542" y="1401"/>
                  </a:lnTo>
                  <a:lnTo>
                    <a:pt x="2539" y="1407"/>
                  </a:lnTo>
                  <a:lnTo>
                    <a:pt x="2537" y="1411"/>
                  </a:lnTo>
                  <a:lnTo>
                    <a:pt x="2536" y="1417"/>
                  </a:lnTo>
                  <a:lnTo>
                    <a:pt x="2536" y="1429"/>
                  </a:lnTo>
                  <a:lnTo>
                    <a:pt x="2536" y="1440"/>
                  </a:lnTo>
                  <a:lnTo>
                    <a:pt x="2538" y="1451"/>
                  </a:lnTo>
                  <a:lnTo>
                    <a:pt x="2542" y="1462"/>
                  </a:lnTo>
                  <a:lnTo>
                    <a:pt x="2546" y="1474"/>
                  </a:lnTo>
                  <a:lnTo>
                    <a:pt x="2551" y="1484"/>
                  </a:lnTo>
                  <a:lnTo>
                    <a:pt x="2557" y="1500"/>
                  </a:lnTo>
                  <a:lnTo>
                    <a:pt x="2562" y="1515"/>
                  </a:lnTo>
                  <a:lnTo>
                    <a:pt x="2565" y="1530"/>
                  </a:lnTo>
                  <a:lnTo>
                    <a:pt x="2566" y="1546"/>
                  </a:lnTo>
                  <a:lnTo>
                    <a:pt x="2566" y="1551"/>
                  </a:lnTo>
                  <a:lnTo>
                    <a:pt x="2565" y="1558"/>
                  </a:lnTo>
                  <a:lnTo>
                    <a:pt x="2564" y="1562"/>
                  </a:lnTo>
                  <a:lnTo>
                    <a:pt x="2563" y="1566"/>
                  </a:lnTo>
                  <a:lnTo>
                    <a:pt x="2561" y="1568"/>
                  </a:lnTo>
                  <a:lnTo>
                    <a:pt x="2558" y="1570"/>
                  </a:lnTo>
                  <a:lnTo>
                    <a:pt x="2555" y="1570"/>
                  </a:lnTo>
                  <a:lnTo>
                    <a:pt x="2551" y="1570"/>
                  </a:lnTo>
                  <a:lnTo>
                    <a:pt x="2546" y="1570"/>
                  </a:lnTo>
                  <a:lnTo>
                    <a:pt x="2542" y="1568"/>
                  </a:lnTo>
                  <a:lnTo>
                    <a:pt x="2532" y="1563"/>
                  </a:lnTo>
                  <a:lnTo>
                    <a:pt x="2524" y="1556"/>
                  </a:lnTo>
                  <a:lnTo>
                    <a:pt x="2517" y="1551"/>
                  </a:lnTo>
                  <a:lnTo>
                    <a:pt x="2510" y="1547"/>
                  </a:lnTo>
                  <a:lnTo>
                    <a:pt x="2503" y="1543"/>
                  </a:lnTo>
                  <a:lnTo>
                    <a:pt x="2496" y="1542"/>
                  </a:lnTo>
                  <a:lnTo>
                    <a:pt x="2489" y="1542"/>
                  </a:lnTo>
                  <a:lnTo>
                    <a:pt x="2481" y="1543"/>
                  </a:lnTo>
                  <a:lnTo>
                    <a:pt x="2474" y="1546"/>
                  </a:lnTo>
                  <a:lnTo>
                    <a:pt x="2467" y="1549"/>
                  </a:lnTo>
                  <a:lnTo>
                    <a:pt x="2462" y="1554"/>
                  </a:lnTo>
                  <a:lnTo>
                    <a:pt x="2456" y="1560"/>
                  </a:lnTo>
                  <a:lnTo>
                    <a:pt x="2452" y="1567"/>
                  </a:lnTo>
                  <a:lnTo>
                    <a:pt x="2449" y="1575"/>
                  </a:lnTo>
                  <a:lnTo>
                    <a:pt x="2448" y="1584"/>
                  </a:lnTo>
                  <a:lnTo>
                    <a:pt x="2448" y="1594"/>
                  </a:lnTo>
                  <a:lnTo>
                    <a:pt x="2450" y="1604"/>
                  </a:lnTo>
                  <a:lnTo>
                    <a:pt x="2454" y="1616"/>
                  </a:lnTo>
                  <a:lnTo>
                    <a:pt x="2462" y="1631"/>
                  </a:lnTo>
                  <a:lnTo>
                    <a:pt x="2471" y="1648"/>
                  </a:lnTo>
                  <a:lnTo>
                    <a:pt x="2485" y="1676"/>
                  </a:lnTo>
                  <a:lnTo>
                    <a:pt x="2499" y="1708"/>
                  </a:lnTo>
                  <a:lnTo>
                    <a:pt x="2504" y="1724"/>
                  </a:lnTo>
                  <a:lnTo>
                    <a:pt x="2509" y="1741"/>
                  </a:lnTo>
                  <a:lnTo>
                    <a:pt x="2512" y="1758"/>
                  </a:lnTo>
                  <a:lnTo>
                    <a:pt x="2514" y="1777"/>
                  </a:lnTo>
                  <a:lnTo>
                    <a:pt x="2512" y="1790"/>
                  </a:lnTo>
                  <a:lnTo>
                    <a:pt x="2509" y="1802"/>
                  </a:lnTo>
                  <a:lnTo>
                    <a:pt x="2504" y="1811"/>
                  </a:lnTo>
                  <a:lnTo>
                    <a:pt x="2498" y="1820"/>
                  </a:lnTo>
                  <a:lnTo>
                    <a:pt x="2490" y="1827"/>
                  </a:lnTo>
                  <a:lnTo>
                    <a:pt x="2481" y="1834"/>
                  </a:lnTo>
                  <a:lnTo>
                    <a:pt x="2471" y="1841"/>
                  </a:lnTo>
                  <a:lnTo>
                    <a:pt x="2459" y="1847"/>
                  </a:lnTo>
                  <a:lnTo>
                    <a:pt x="2448" y="1854"/>
                  </a:lnTo>
                  <a:lnTo>
                    <a:pt x="2437" y="1862"/>
                  </a:lnTo>
                  <a:lnTo>
                    <a:pt x="2425" y="1870"/>
                  </a:lnTo>
                  <a:lnTo>
                    <a:pt x="2415" y="1880"/>
                  </a:lnTo>
                  <a:lnTo>
                    <a:pt x="2409" y="1885"/>
                  </a:lnTo>
                  <a:lnTo>
                    <a:pt x="2404" y="1891"/>
                  </a:lnTo>
                  <a:lnTo>
                    <a:pt x="2401" y="1898"/>
                  </a:lnTo>
                  <a:lnTo>
                    <a:pt x="2397" y="1904"/>
                  </a:lnTo>
                  <a:lnTo>
                    <a:pt x="2392" y="1917"/>
                  </a:lnTo>
                  <a:lnTo>
                    <a:pt x="2390" y="1929"/>
                  </a:lnTo>
                  <a:lnTo>
                    <a:pt x="2390" y="1942"/>
                  </a:lnTo>
                  <a:lnTo>
                    <a:pt x="2390" y="1955"/>
                  </a:lnTo>
                  <a:lnTo>
                    <a:pt x="2392" y="1967"/>
                  </a:lnTo>
                  <a:lnTo>
                    <a:pt x="2394" y="1980"/>
                  </a:lnTo>
                  <a:lnTo>
                    <a:pt x="2396" y="1990"/>
                  </a:lnTo>
                  <a:lnTo>
                    <a:pt x="2397" y="2001"/>
                  </a:lnTo>
                  <a:lnTo>
                    <a:pt x="2398" y="2011"/>
                  </a:lnTo>
                  <a:lnTo>
                    <a:pt x="2398" y="2022"/>
                  </a:lnTo>
                  <a:lnTo>
                    <a:pt x="2399" y="2031"/>
                  </a:lnTo>
                  <a:lnTo>
                    <a:pt x="2401" y="2041"/>
                  </a:lnTo>
                  <a:lnTo>
                    <a:pt x="2403" y="2049"/>
                  </a:lnTo>
                  <a:lnTo>
                    <a:pt x="2407" y="2056"/>
                  </a:lnTo>
                  <a:lnTo>
                    <a:pt x="2411" y="2062"/>
                  </a:lnTo>
                  <a:lnTo>
                    <a:pt x="2416" y="2068"/>
                  </a:lnTo>
                  <a:lnTo>
                    <a:pt x="2422" y="2072"/>
                  </a:lnTo>
                  <a:lnTo>
                    <a:pt x="2428" y="2076"/>
                  </a:lnTo>
                  <a:lnTo>
                    <a:pt x="2441" y="2083"/>
                  </a:lnTo>
                  <a:lnTo>
                    <a:pt x="2456" y="2087"/>
                  </a:lnTo>
                  <a:lnTo>
                    <a:pt x="2470" y="2090"/>
                  </a:lnTo>
                  <a:lnTo>
                    <a:pt x="2485" y="2092"/>
                  </a:lnTo>
                  <a:lnTo>
                    <a:pt x="2496" y="2095"/>
                  </a:lnTo>
                  <a:lnTo>
                    <a:pt x="2507" y="2096"/>
                  </a:lnTo>
                  <a:lnTo>
                    <a:pt x="2511" y="2097"/>
                  </a:lnTo>
                  <a:lnTo>
                    <a:pt x="2515" y="2098"/>
                  </a:lnTo>
                  <a:lnTo>
                    <a:pt x="2517" y="2101"/>
                  </a:lnTo>
                  <a:lnTo>
                    <a:pt x="2519" y="2103"/>
                  </a:lnTo>
                  <a:lnTo>
                    <a:pt x="2522" y="2109"/>
                  </a:lnTo>
                  <a:lnTo>
                    <a:pt x="2524" y="2120"/>
                  </a:lnTo>
                  <a:lnTo>
                    <a:pt x="2528" y="2131"/>
                  </a:lnTo>
                  <a:lnTo>
                    <a:pt x="2534" y="2144"/>
                  </a:lnTo>
                  <a:lnTo>
                    <a:pt x="2537" y="2151"/>
                  </a:lnTo>
                  <a:lnTo>
                    <a:pt x="2542" y="2157"/>
                  </a:lnTo>
                  <a:lnTo>
                    <a:pt x="2549" y="2163"/>
                  </a:lnTo>
                  <a:lnTo>
                    <a:pt x="2557" y="2168"/>
                  </a:lnTo>
                  <a:lnTo>
                    <a:pt x="2564" y="2170"/>
                  </a:lnTo>
                  <a:lnTo>
                    <a:pt x="2570" y="2172"/>
                  </a:lnTo>
                  <a:lnTo>
                    <a:pt x="2576" y="2172"/>
                  </a:lnTo>
                  <a:lnTo>
                    <a:pt x="2582" y="2172"/>
                  </a:lnTo>
                  <a:lnTo>
                    <a:pt x="2588" y="2171"/>
                  </a:lnTo>
                  <a:lnTo>
                    <a:pt x="2594" y="2169"/>
                  </a:lnTo>
                  <a:lnTo>
                    <a:pt x="2598" y="2167"/>
                  </a:lnTo>
                  <a:lnTo>
                    <a:pt x="2603" y="2163"/>
                  </a:lnTo>
                  <a:lnTo>
                    <a:pt x="2612" y="2154"/>
                  </a:lnTo>
                  <a:lnTo>
                    <a:pt x="2621" y="2144"/>
                  </a:lnTo>
                  <a:lnTo>
                    <a:pt x="2628" y="2135"/>
                  </a:lnTo>
                  <a:lnTo>
                    <a:pt x="2635" y="2125"/>
                  </a:lnTo>
                  <a:lnTo>
                    <a:pt x="2639" y="2116"/>
                  </a:lnTo>
                  <a:lnTo>
                    <a:pt x="2645" y="2108"/>
                  </a:lnTo>
                  <a:lnTo>
                    <a:pt x="2651" y="2101"/>
                  </a:lnTo>
                  <a:lnTo>
                    <a:pt x="2656" y="2097"/>
                  </a:lnTo>
                  <a:lnTo>
                    <a:pt x="2657" y="2097"/>
                  </a:lnTo>
                  <a:lnTo>
                    <a:pt x="2657" y="2097"/>
                  </a:lnTo>
                  <a:lnTo>
                    <a:pt x="2658" y="2101"/>
                  </a:lnTo>
                  <a:lnTo>
                    <a:pt x="2659" y="2108"/>
                  </a:lnTo>
                  <a:lnTo>
                    <a:pt x="2659" y="2115"/>
                  </a:lnTo>
                  <a:lnTo>
                    <a:pt x="2658" y="2121"/>
                  </a:lnTo>
                  <a:lnTo>
                    <a:pt x="2656" y="2127"/>
                  </a:lnTo>
                  <a:lnTo>
                    <a:pt x="2652" y="2131"/>
                  </a:lnTo>
                  <a:lnTo>
                    <a:pt x="2646" y="2137"/>
                  </a:lnTo>
                  <a:lnTo>
                    <a:pt x="2642" y="2143"/>
                  </a:lnTo>
                  <a:lnTo>
                    <a:pt x="2637" y="2150"/>
                  </a:lnTo>
                  <a:lnTo>
                    <a:pt x="2634" y="2156"/>
                  </a:lnTo>
                  <a:lnTo>
                    <a:pt x="2631" y="2163"/>
                  </a:lnTo>
                  <a:lnTo>
                    <a:pt x="2629" y="2169"/>
                  </a:lnTo>
                  <a:lnTo>
                    <a:pt x="2628" y="2176"/>
                  </a:lnTo>
                  <a:lnTo>
                    <a:pt x="2626" y="2182"/>
                  </a:lnTo>
                  <a:lnTo>
                    <a:pt x="2626" y="2189"/>
                  </a:lnTo>
                  <a:lnTo>
                    <a:pt x="2628" y="2195"/>
                  </a:lnTo>
                  <a:lnTo>
                    <a:pt x="2629" y="2202"/>
                  </a:lnTo>
                  <a:lnTo>
                    <a:pt x="2630" y="2208"/>
                  </a:lnTo>
                  <a:lnTo>
                    <a:pt x="2634" y="2214"/>
                  </a:lnTo>
                  <a:lnTo>
                    <a:pt x="2637" y="2220"/>
                  </a:lnTo>
                  <a:lnTo>
                    <a:pt x="2641" y="2225"/>
                  </a:lnTo>
                  <a:lnTo>
                    <a:pt x="2646" y="2231"/>
                  </a:lnTo>
                  <a:lnTo>
                    <a:pt x="2649" y="2235"/>
                  </a:lnTo>
                  <a:lnTo>
                    <a:pt x="2652" y="2241"/>
                  </a:lnTo>
                  <a:lnTo>
                    <a:pt x="2656" y="2247"/>
                  </a:lnTo>
                  <a:lnTo>
                    <a:pt x="2659" y="2255"/>
                  </a:lnTo>
                  <a:lnTo>
                    <a:pt x="2662" y="2263"/>
                  </a:lnTo>
                  <a:lnTo>
                    <a:pt x="2665" y="2272"/>
                  </a:lnTo>
                  <a:lnTo>
                    <a:pt x="2666" y="2282"/>
                  </a:lnTo>
                  <a:lnTo>
                    <a:pt x="2668" y="2292"/>
                  </a:lnTo>
                  <a:lnTo>
                    <a:pt x="2669" y="2301"/>
                  </a:lnTo>
                  <a:lnTo>
                    <a:pt x="2669" y="2309"/>
                  </a:lnTo>
                  <a:lnTo>
                    <a:pt x="2668" y="2318"/>
                  </a:lnTo>
                  <a:lnTo>
                    <a:pt x="2666" y="2329"/>
                  </a:lnTo>
                  <a:lnTo>
                    <a:pt x="2664" y="2339"/>
                  </a:lnTo>
                  <a:lnTo>
                    <a:pt x="2659" y="2350"/>
                  </a:lnTo>
                  <a:lnTo>
                    <a:pt x="2654" y="2359"/>
                  </a:lnTo>
                  <a:lnTo>
                    <a:pt x="2646" y="2369"/>
                  </a:lnTo>
                  <a:lnTo>
                    <a:pt x="2637" y="2378"/>
                  </a:lnTo>
                  <a:lnTo>
                    <a:pt x="2629" y="2387"/>
                  </a:lnTo>
                  <a:lnTo>
                    <a:pt x="2622" y="2396"/>
                  </a:lnTo>
                  <a:lnTo>
                    <a:pt x="2616" y="2405"/>
                  </a:lnTo>
                  <a:lnTo>
                    <a:pt x="2611" y="2414"/>
                  </a:lnTo>
                  <a:lnTo>
                    <a:pt x="2606" y="2423"/>
                  </a:lnTo>
                  <a:lnTo>
                    <a:pt x="2603" y="2431"/>
                  </a:lnTo>
                  <a:lnTo>
                    <a:pt x="2601" y="2439"/>
                  </a:lnTo>
                  <a:lnTo>
                    <a:pt x="2596" y="2457"/>
                  </a:lnTo>
                  <a:lnTo>
                    <a:pt x="2594" y="2475"/>
                  </a:lnTo>
                  <a:lnTo>
                    <a:pt x="2592" y="2492"/>
                  </a:lnTo>
                  <a:lnTo>
                    <a:pt x="2591" y="2511"/>
                  </a:lnTo>
                  <a:lnTo>
                    <a:pt x="2592" y="2519"/>
                  </a:lnTo>
                  <a:lnTo>
                    <a:pt x="2594" y="2528"/>
                  </a:lnTo>
                  <a:lnTo>
                    <a:pt x="2596" y="2536"/>
                  </a:lnTo>
                  <a:lnTo>
                    <a:pt x="2599" y="2544"/>
                  </a:lnTo>
                  <a:lnTo>
                    <a:pt x="2606" y="2562"/>
                  </a:lnTo>
                  <a:lnTo>
                    <a:pt x="2615" y="2579"/>
                  </a:lnTo>
                  <a:lnTo>
                    <a:pt x="2621" y="2591"/>
                  </a:lnTo>
                  <a:lnTo>
                    <a:pt x="2626" y="2604"/>
                  </a:lnTo>
                  <a:lnTo>
                    <a:pt x="2629" y="2610"/>
                  </a:lnTo>
                  <a:lnTo>
                    <a:pt x="2630" y="2616"/>
                  </a:lnTo>
                  <a:lnTo>
                    <a:pt x="2631" y="2621"/>
                  </a:lnTo>
                  <a:lnTo>
                    <a:pt x="2630" y="2624"/>
                  </a:lnTo>
                  <a:lnTo>
                    <a:pt x="2630" y="2625"/>
                  </a:lnTo>
                  <a:lnTo>
                    <a:pt x="2629" y="2625"/>
                  </a:lnTo>
                  <a:lnTo>
                    <a:pt x="2618" y="2631"/>
                  </a:lnTo>
                  <a:lnTo>
                    <a:pt x="2609" y="2637"/>
                  </a:lnTo>
                  <a:lnTo>
                    <a:pt x="2601" y="2643"/>
                  </a:lnTo>
                  <a:lnTo>
                    <a:pt x="2594" y="2649"/>
                  </a:lnTo>
                  <a:lnTo>
                    <a:pt x="2586" y="2656"/>
                  </a:lnTo>
                  <a:lnTo>
                    <a:pt x="2582" y="2664"/>
                  </a:lnTo>
                  <a:lnTo>
                    <a:pt x="2577" y="2672"/>
                  </a:lnTo>
                  <a:lnTo>
                    <a:pt x="2574" y="2681"/>
                  </a:lnTo>
                  <a:lnTo>
                    <a:pt x="2571" y="2689"/>
                  </a:lnTo>
                  <a:lnTo>
                    <a:pt x="2570" y="2698"/>
                  </a:lnTo>
                  <a:lnTo>
                    <a:pt x="2570" y="2709"/>
                  </a:lnTo>
                  <a:lnTo>
                    <a:pt x="2570" y="2718"/>
                  </a:lnTo>
                  <a:lnTo>
                    <a:pt x="2571" y="2729"/>
                  </a:lnTo>
                  <a:lnTo>
                    <a:pt x="2574" y="2741"/>
                  </a:lnTo>
                  <a:lnTo>
                    <a:pt x="2577" y="2751"/>
                  </a:lnTo>
                  <a:lnTo>
                    <a:pt x="2582" y="2764"/>
                  </a:lnTo>
                  <a:lnTo>
                    <a:pt x="2588" y="2782"/>
                  </a:lnTo>
                  <a:lnTo>
                    <a:pt x="2591" y="2798"/>
                  </a:lnTo>
                  <a:lnTo>
                    <a:pt x="2592" y="2813"/>
                  </a:lnTo>
                  <a:lnTo>
                    <a:pt x="2592" y="2829"/>
                  </a:lnTo>
                  <a:lnTo>
                    <a:pt x="2590" y="2843"/>
                  </a:lnTo>
                  <a:lnTo>
                    <a:pt x="2586" y="2858"/>
                  </a:lnTo>
                  <a:lnTo>
                    <a:pt x="2582" y="2873"/>
                  </a:lnTo>
                  <a:lnTo>
                    <a:pt x="2576" y="2890"/>
                  </a:lnTo>
                  <a:lnTo>
                    <a:pt x="2572" y="2901"/>
                  </a:lnTo>
                  <a:lnTo>
                    <a:pt x="2569" y="2911"/>
                  </a:lnTo>
                  <a:lnTo>
                    <a:pt x="2561" y="2915"/>
                  </a:lnTo>
                  <a:lnTo>
                    <a:pt x="2552" y="2919"/>
                  </a:lnTo>
                  <a:lnTo>
                    <a:pt x="2546" y="2925"/>
                  </a:lnTo>
                  <a:lnTo>
                    <a:pt x="2541" y="2930"/>
                  </a:lnTo>
                  <a:lnTo>
                    <a:pt x="2535" y="2936"/>
                  </a:lnTo>
                  <a:lnTo>
                    <a:pt x="2530" y="2943"/>
                  </a:lnTo>
                  <a:lnTo>
                    <a:pt x="2521" y="2957"/>
                  </a:lnTo>
                  <a:lnTo>
                    <a:pt x="2511" y="2971"/>
                  </a:lnTo>
                  <a:lnTo>
                    <a:pt x="2503" y="2985"/>
                  </a:lnTo>
                  <a:lnTo>
                    <a:pt x="2494" y="2999"/>
                  </a:lnTo>
                  <a:lnTo>
                    <a:pt x="2482" y="3013"/>
                  </a:lnTo>
                  <a:lnTo>
                    <a:pt x="2469" y="3026"/>
                  </a:lnTo>
                  <a:lnTo>
                    <a:pt x="2459" y="3035"/>
                  </a:lnTo>
                  <a:lnTo>
                    <a:pt x="2449" y="3045"/>
                  </a:lnTo>
                  <a:lnTo>
                    <a:pt x="2438" y="3056"/>
                  </a:lnTo>
                  <a:lnTo>
                    <a:pt x="2428" y="3068"/>
                  </a:lnTo>
                  <a:lnTo>
                    <a:pt x="2412" y="3084"/>
                  </a:lnTo>
                  <a:lnTo>
                    <a:pt x="2397" y="3099"/>
                  </a:lnTo>
                  <a:lnTo>
                    <a:pt x="2381" y="3116"/>
                  </a:lnTo>
                  <a:lnTo>
                    <a:pt x="2364" y="3131"/>
                  </a:lnTo>
                  <a:lnTo>
                    <a:pt x="2347" y="3144"/>
                  </a:lnTo>
                  <a:lnTo>
                    <a:pt x="2328" y="3156"/>
                  </a:lnTo>
                  <a:lnTo>
                    <a:pt x="2318" y="3162"/>
                  </a:lnTo>
                  <a:lnTo>
                    <a:pt x="2309" y="3165"/>
                  </a:lnTo>
                  <a:lnTo>
                    <a:pt x="2300" y="3169"/>
                  </a:lnTo>
                  <a:lnTo>
                    <a:pt x="2289" y="3172"/>
                  </a:lnTo>
                  <a:lnTo>
                    <a:pt x="2260" y="3178"/>
                  </a:lnTo>
                  <a:lnTo>
                    <a:pt x="2230" y="3183"/>
                  </a:lnTo>
                  <a:lnTo>
                    <a:pt x="2201" y="3186"/>
                  </a:lnTo>
                  <a:lnTo>
                    <a:pt x="2171" y="3188"/>
                  </a:lnTo>
                  <a:lnTo>
                    <a:pt x="2143" y="3189"/>
                  </a:lnTo>
                  <a:lnTo>
                    <a:pt x="2116" y="3188"/>
                  </a:lnTo>
                  <a:lnTo>
                    <a:pt x="2091" y="3185"/>
                  </a:lnTo>
                  <a:lnTo>
                    <a:pt x="2069" y="3182"/>
                  </a:lnTo>
                  <a:lnTo>
                    <a:pt x="2061" y="3179"/>
                  </a:lnTo>
                  <a:lnTo>
                    <a:pt x="2053" y="3176"/>
                  </a:lnTo>
                  <a:lnTo>
                    <a:pt x="2044" y="3172"/>
                  </a:lnTo>
                  <a:lnTo>
                    <a:pt x="2036" y="3169"/>
                  </a:lnTo>
                  <a:lnTo>
                    <a:pt x="2021" y="3159"/>
                  </a:lnTo>
                  <a:lnTo>
                    <a:pt x="2008" y="3150"/>
                  </a:lnTo>
                  <a:lnTo>
                    <a:pt x="1998" y="3144"/>
                  </a:lnTo>
                  <a:lnTo>
                    <a:pt x="1989" y="3138"/>
                  </a:lnTo>
                  <a:lnTo>
                    <a:pt x="1980" y="3132"/>
                  </a:lnTo>
                  <a:lnTo>
                    <a:pt x="1970" y="3129"/>
                  </a:lnTo>
                  <a:lnTo>
                    <a:pt x="1961" y="3125"/>
                  </a:lnTo>
                  <a:lnTo>
                    <a:pt x="1951" y="3125"/>
                  </a:lnTo>
                  <a:lnTo>
                    <a:pt x="1942" y="3126"/>
                  </a:lnTo>
                  <a:lnTo>
                    <a:pt x="1934" y="3130"/>
                  </a:lnTo>
                  <a:lnTo>
                    <a:pt x="1924" y="3133"/>
                  </a:lnTo>
                  <a:lnTo>
                    <a:pt x="1916" y="3135"/>
                  </a:lnTo>
                  <a:lnTo>
                    <a:pt x="1907" y="3136"/>
                  </a:lnTo>
                  <a:lnTo>
                    <a:pt x="1898" y="3135"/>
                  </a:lnTo>
                  <a:lnTo>
                    <a:pt x="1880" y="3129"/>
                  </a:lnTo>
                  <a:lnTo>
                    <a:pt x="1861" y="3122"/>
                  </a:lnTo>
                  <a:lnTo>
                    <a:pt x="1854" y="3119"/>
                  </a:lnTo>
                  <a:lnTo>
                    <a:pt x="1848" y="3118"/>
                  </a:lnTo>
                  <a:lnTo>
                    <a:pt x="1842" y="3118"/>
                  </a:lnTo>
                  <a:lnTo>
                    <a:pt x="1836" y="3119"/>
                  </a:lnTo>
                  <a:lnTo>
                    <a:pt x="1830" y="3120"/>
                  </a:lnTo>
                  <a:lnTo>
                    <a:pt x="1824" y="3123"/>
                  </a:lnTo>
                  <a:lnTo>
                    <a:pt x="1818" y="3126"/>
                  </a:lnTo>
                  <a:lnTo>
                    <a:pt x="1814" y="3130"/>
                  </a:lnTo>
                  <a:lnTo>
                    <a:pt x="1803" y="3137"/>
                  </a:lnTo>
                  <a:lnTo>
                    <a:pt x="1793" y="3146"/>
                  </a:lnTo>
                  <a:lnTo>
                    <a:pt x="1784" y="3157"/>
                  </a:lnTo>
                  <a:lnTo>
                    <a:pt x="1775" y="3166"/>
                  </a:lnTo>
                  <a:lnTo>
                    <a:pt x="1769" y="3172"/>
                  </a:lnTo>
                  <a:lnTo>
                    <a:pt x="1763" y="3178"/>
                  </a:lnTo>
                  <a:lnTo>
                    <a:pt x="1758" y="3184"/>
                  </a:lnTo>
                  <a:lnTo>
                    <a:pt x="1753" y="3190"/>
                  </a:lnTo>
                  <a:lnTo>
                    <a:pt x="1741" y="3203"/>
                  </a:lnTo>
                  <a:lnTo>
                    <a:pt x="1727" y="3215"/>
                  </a:lnTo>
                  <a:lnTo>
                    <a:pt x="1718" y="3219"/>
                  </a:lnTo>
                  <a:lnTo>
                    <a:pt x="1709" y="3224"/>
                  </a:lnTo>
                  <a:lnTo>
                    <a:pt x="1698" y="3226"/>
                  </a:lnTo>
                  <a:lnTo>
                    <a:pt x="1687" y="3226"/>
                  </a:lnTo>
                  <a:lnTo>
                    <a:pt x="1678" y="3226"/>
                  </a:lnTo>
                  <a:lnTo>
                    <a:pt x="1669" y="3224"/>
                  </a:lnTo>
                  <a:lnTo>
                    <a:pt x="1660" y="3222"/>
                  </a:lnTo>
                  <a:lnTo>
                    <a:pt x="1649" y="3217"/>
                  </a:lnTo>
                  <a:lnTo>
                    <a:pt x="1640" y="3212"/>
                  </a:lnTo>
                  <a:lnTo>
                    <a:pt x="1629" y="3206"/>
                  </a:lnTo>
                  <a:lnTo>
                    <a:pt x="1618" y="3200"/>
                  </a:lnTo>
                  <a:lnTo>
                    <a:pt x="1608" y="3193"/>
                  </a:lnTo>
                  <a:lnTo>
                    <a:pt x="1589" y="3178"/>
                  </a:lnTo>
                  <a:lnTo>
                    <a:pt x="1573" y="3163"/>
                  </a:lnTo>
                  <a:lnTo>
                    <a:pt x="1566" y="3155"/>
                  </a:lnTo>
                  <a:lnTo>
                    <a:pt x="1560" y="3148"/>
                  </a:lnTo>
                  <a:lnTo>
                    <a:pt x="1555" y="3140"/>
                  </a:lnTo>
                  <a:lnTo>
                    <a:pt x="1551" y="3133"/>
                  </a:lnTo>
                  <a:lnTo>
                    <a:pt x="1546" y="3120"/>
                  </a:lnTo>
                  <a:lnTo>
                    <a:pt x="1537" y="3106"/>
                  </a:lnTo>
                  <a:lnTo>
                    <a:pt x="1529" y="3093"/>
                  </a:lnTo>
                  <a:lnTo>
                    <a:pt x="1520" y="3079"/>
                  </a:lnTo>
                  <a:lnTo>
                    <a:pt x="1511" y="3069"/>
                  </a:lnTo>
                  <a:lnTo>
                    <a:pt x="1503" y="3056"/>
                  </a:lnTo>
                  <a:lnTo>
                    <a:pt x="1496" y="3044"/>
                  </a:lnTo>
                  <a:lnTo>
                    <a:pt x="1493" y="3035"/>
                  </a:lnTo>
                  <a:lnTo>
                    <a:pt x="1503" y="3029"/>
                  </a:lnTo>
                  <a:lnTo>
                    <a:pt x="1515" y="3021"/>
                  </a:lnTo>
                  <a:lnTo>
                    <a:pt x="1526" y="3011"/>
                  </a:lnTo>
                  <a:lnTo>
                    <a:pt x="1535" y="3001"/>
                  </a:lnTo>
                  <a:lnTo>
                    <a:pt x="1544" y="2989"/>
                  </a:lnTo>
                  <a:lnTo>
                    <a:pt x="1550" y="2977"/>
                  </a:lnTo>
                  <a:lnTo>
                    <a:pt x="1553" y="2970"/>
                  </a:lnTo>
                  <a:lnTo>
                    <a:pt x="1555" y="2964"/>
                  </a:lnTo>
                  <a:lnTo>
                    <a:pt x="1556" y="2958"/>
                  </a:lnTo>
                  <a:lnTo>
                    <a:pt x="1557" y="2952"/>
                  </a:lnTo>
                  <a:lnTo>
                    <a:pt x="1556" y="2946"/>
                  </a:lnTo>
                  <a:lnTo>
                    <a:pt x="1556" y="2941"/>
                  </a:lnTo>
                  <a:lnTo>
                    <a:pt x="1554" y="2935"/>
                  </a:lnTo>
                  <a:lnTo>
                    <a:pt x="1551" y="2930"/>
                  </a:lnTo>
                  <a:lnTo>
                    <a:pt x="1548" y="2925"/>
                  </a:lnTo>
                  <a:lnTo>
                    <a:pt x="1544" y="2921"/>
                  </a:lnTo>
                  <a:lnTo>
                    <a:pt x="1540" y="2917"/>
                  </a:lnTo>
                  <a:lnTo>
                    <a:pt x="1535" y="2915"/>
                  </a:lnTo>
                  <a:lnTo>
                    <a:pt x="1522" y="2909"/>
                  </a:lnTo>
                  <a:lnTo>
                    <a:pt x="1509" y="2904"/>
                  </a:lnTo>
                  <a:lnTo>
                    <a:pt x="1495" y="2902"/>
                  </a:lnTo>
                  <a:lnTo>
                    <a:pt x="1481" y="2899"/>
                  </a:lnTo>
                  <a:lnTo>
                    <a:pt x="1461" y="2895"/>
                  </a:lnTo>
                  <a:lnTo>
                    <a:pt x="1443" y="2890"/>
                  </a:lnTo>
                  <a:lnTo>
                    <a:pt x="1435" y="2886"/>
                  </a:lnTo>
                  <a:lnTo>
                    <a:pt x="1428" y="2883"/>
                  </a:lnTo>
                  <a:lnTo>
                    <a:pt x="1422" y="2878"/>
                  </a:lnTo>
                  <a:lnTo>
                    <a:pt x="1416" y="2872"/>
                  </a:lnTo>
                  <a:lnTo>
                    <a:pt x="1409" y="2861"/>
                  </a:lnTo>
                  <a:lnTo>
                    <a:pt x="1401" y="2848"/>
                  </a:lnTo>
                  <a:lnTo>
                    <a:pt x="1391" y="2831"/>
                  </a:lnTo>
                  <a:lnTo>
                    <a:pt x="1380" y="2815"/>
                  </a:lnTo>
                  <a:lnTo>
                    <a:pt x="1374" y="2809"/>
                  </a:lnTo>
                  <a:lnTo>
                    <a:pt x="1367" y="2803"/>
                  </a:lnTo>
                  <a:lnTo>
                    <a:pt x="1359" y="2799"/>
                  </a:lnTo>
                  <a:lnTo>
                    <a:pt x="1349" y="2797"/>
                  </a:lnTo>
                  <a:lnTo>
                    <a:pt x="1343" y="2797"/>
                  </a:lnTo>
                  <a:lnTo>
                    <a:pt x="1336" y="2797"/>
                  </a:lnTo>
                  <a:lnTo>
                    <a:pt x="1329" y="2799"/>
                  </a:lnTo>
                  <a:lnTo>
                    <a:pt x="1323" y="2802"/>
                  </a:lnTo>
                  <a:lnTo>
                    <a:pt x="1316" y="2805"/>
                  </a:lnTo>
                  <a:lnTo>
                    <a:pt x="1309" y="2811"/>
                  </a:lnTo>
                  <a:lnTo>
                    <a:pt x="1302" y="2817"/>
                  </a:lnTo>
                  <a:lnTo>
                    <a:pt x="1294" y="2823"/>
                  </a:lnTo>
                  <a:lnTo>
                    <a:pt x="1277" y="2839"/>
                  </a:lnTo>
                  <a:lnTo>
                    <a:pt x="1261" y="2855"/>
                  </a:lnTo>
                  <a:lnTo>
                    <a:pt x="1244" y="2869"/>
                  </a:lnTo>
                  <a:lnTo>
                    <a:pt x="1228" y="2882"/>
                  </a:lnTo>
                  <a:lnTo>
                    <a:pt x="1210" y="2895"/>
                  </a:lnTo>
                  <a:lnTo>
                    <a:pt x="1194" y="2906"/>
                  </a:lnTo>
                  <a:lnTo>
                    <a:pt x="1176" y="2917"/>
                  </a:lnTo>
                  <a:lnTo>
                    <a:pt x="1157" y="2928"/>
                  </a:lnTo>
                  <a:lnTo>
                    <a:pt x="1142" y="2936"/>
                  </a:lnTo>
                  <a:lnTo>
                    <a:pt x="1128" y="2945"/>
                  </a:lnTo>
                  <a:lnTo>
                    <a:pt x="1101" y="2961"/>
                  </a:lnTo>
                  <a:lnTo>
                    <a:pt x="1076" y="2972"/>
                  </a:lnTo>
                  <a:lnTo>
                    <a:pt x="1066" y="2976"/>
                  </a:lnTo>
                  <a:lnTo>
                    <a:pt x="1055" y="2979"/>
                  </a:lnTo>
                  <a:lnTo>
                    <a:pt x="1046" y="2979"/>
                  </a:lnTo>
                  <a:lnTo>
                    <a:pt x="1037" y="2978"/>
                  </a:lnTo>
                  <a:lnTo>
                    <a:pt x="1027" y="2976"/>
                  </a:lnTo>
                  <a:lnTo>
                    <a:pt x="1017" y="2976"/>
                  </a:lnTo>
                  <a:lnTo>
                    <a:pt x="1008" y="2976"/>
                  </a:lnTo>
                  <a:lnTo>
                    <a:pt x="999" y="2978"/>
                  </a:lnTo>
                  <a:lnTo>
                    <a:pt x="982" y="2984"/>
                  </a:lnTo>
                  <a:lnTo>
                    <a:pt x="966" y="2992"/>
                  </a:lnTo>
                  <a:lnTo>
                    <a:pt x="957" y="2996"/>
                  </a:lnTo>
                  <a:lnTo>
                    <a:pt x="949" y="2999"/>
                  </a:lnTo>
                  <a:lnTo>
                    <a:pt x="941" y="3003"/>
                  </a:lnTo>
                  <a:lnTo>
                    <a:pt x="932" y="3005"/>
                  </a:lnTo>
                  <a:lnTo>
                    <a:pt x="925" y="3006"/>
                  </a:lnTo>
                  <a:lnTo>
                    <a:pt x="920" y="3005"/>
                  </a:lnTo>
                  <a:lnTo>
                    <a:pt x="915" y="3003"/>
                  </a:lnTo>
                  <a:lnTo>
                    <a:pt x="909" y="2998"/>
                  </a:lnTo>
                  <a:lnTo>
                    <a:pt x="901" y="2992"/>
                  </a:lnTo>
                  <a:lnTo>
                    <a:pt x="892" y="2986"/>
                  </a:lnTo>
                  <a:lnTo>
                    <a:pt x="886" y="2983"/>
                  </a:lnTo>
                  <a:lnTo>
                    <a:pt x="880" y="2981"/>
                  </a:lnTo>
                  <a:lnTo>
                    <a:pt x="872" y="2979"/>
                  </a:lnTo>
                  <a:lnTo>
                    <a:pt x="863" y="2978"/>
                  </a:lnTo>
                  <a:lnTo>
                    <a:pt x="852" y="2977"/>
                  </a:lnTo>
                  <a:lnTo>
                    <a:pt x="840" y="2978"/>
                  </a:lnTo>
                  <a:lnTo>
                    <a:pt x="830" y="2979"/>
                  </a:lnTo>
                  <a:lnTo>
                    <a:pt x="821" y="2981"/>
                  </a:lnTo>
                  <a:lnTo>
                    <a:pt x="808" y="2983"/>
                  </a:lnTo>
                  <a:lnTo>
                    <a:pt x="798" y="2983"/>
                  </a:lnTo>
                  <a:lnTo>
                    <a:pt x="794" y="2982"/>
                  </a:lnTo>
                  <a:lnTo>
                    <a:pt x="790" y="2979"/>
                  </a:lnTo>
                  <a:lnTo>
                    <a:pt x="787" y="2976"/>
                  </a:lnTo>
                  <a:lnTo>
                    <a:pt x="783" y="2972"/>
                  </a:lnTo>
                  <a:lnTo>
                    <a:pt x="774" y="2962"/>
                  </a:lnTo>
                  <a:lnTo>
                    <a:pt x="765" y="2952"/>
                  </a:lnTo>
                  <a:lnTo>
                    <a:pt x="754" y="2944"/>
                  </a:lnTo>
                  <a:lnTo>
                    <a:pt x="745" y="2936"/>
                  </a:lnTo>
                  <a:lnTo>
                    <a:pt x="729" y="2924"/>
                  </a:lnTo>
                  <a:lnTo>
                    <a:pt x="718" y="2911"/>
                  </a:lnTo>
                  <a:lnTo>
                    <a:pt x="712" y="2905"/>
                  </a:lnTo>
                  <a:lnTo>
                    <a:pt x="707" y="2899"/>
                  </a:lnTo>
                  <a:lnTo>
                    <a:pt x="705" y="2892"/>
                  </a:lnTo>
                  <a:lnTo>
                    <a:pt x="702" y="2885"/>
                  </a:lnTo>
                  <a:lnTo>
                    <a:pt x="702" y="2875"/>
                  </a:lnTo>
                  <a:lnTo>
                    <a:pt x="703" y="2863"/>
                  </a:lnTo>
                  <a:lnTo>
                    <a:pt x="706" y="2850"/>
                  </a:lnTo>
                  <a:lnTo>
                    <a:pt x="710" y="2837"/>
                  </a:lnTo>
                  <a:lnTo>
                    <a:pt x="713" y="2826"/>
                  </a:lnTo>
                  <a:lnTo>
                    <a:pt x="716" y="2816"/>
                  </a:lnTo>
                  <a:lnTo>
                    <a:pt x="719" y="2804"/>
                  </a:lnTo>
                  <a:lnTo>
                    <a:pt x="720" y="2792"/>
                  </a:lnTo>
                  <a:lnTo>
                    <a:pt x="720" y="2782"/>
                  </a:lnTo>
                  <a:lnTo>
                    <a:pt x="719" y="2770"/>
                  </a:lnTo>
                  <a:lnTo>
                    <a:pt x="716" y="2758"/>
                  </a:lnTo>
                  <a:lnTo>
                    <a:pt x="710" y="2748"/>
                  </a:lnTo>
                  <a:lnTo>
                    <a:pt x="700" y="2731"/>
                  </a:lnTo>
                  <a:lnTo>
                    <a:pt x="687" y="2712"/>
                  </a:lnTo>
                  <a:lnTo>
                    <a:pt x="672" y="2691"/>
                  </a:lnTo>
                  <a:lnTo>
                    <a:pt x="655" y="2670"/>
                  </a:lnTo>
                  <a:lnTo>
                    <a:pt x="639" y="2650"/>
                  </a:lnTo>
                  <a:lnTo>
                    <a:pt x="622" y="2631"/>
                  </a:lnTo>
                  <a:lnTo>
                    <a:pt x="607" y="2617"/>
                  </a:lnTo>
                  <a:lnTo>
                    <a:pt x="595" y="2606"/>
                  </a:lnTo>
                  <a:lnTo>
                    <a:pt x="585" y="2602"/>
                  </a:lnTo>
                  <a:lnTo>
                    <a:pt x="573" y="2598"/>
                  </a:lnTo>
                  <a:lnTo>
                    <a:pt x="561" y="2597"/>
                  </a:lnTo>
                  <a:lnTo>
                    <a:pt x="548" y="2596"/>
                  </a:lnTo>
                  <a:lnTo>
                    <a:pt x="521" y="2597"/>
                  </a:lnTo>
                  <a:lnTo>
                    <a:pt x="493" y="2601"/>
                  </a:lnTo>
                  <a:lnTo>
                    <a:pt x="479" y="2603"/>
                  </a:lnTo>
                  <a:lnTo>
                    <a:pt x="466" y="2604"/>
                  </a:lnTo>
                  <a:lnTo>
                    <a:pt x="459" y="2605"/>
                  </a:lnTo>
                  <a:lnTo>
                    <a:pt x="449" y="2605"/>
                  </a:lnTo>
                  <a:lnTo>
                    <a:pt x="413" y="2609"/>
                  </a:lnTo>
                  <a:lnTo>
                    <a:pt x="367" y="2611"/>
                  </a:lnTo>
                  <a:lnTo>
                    <a:pt x="345" y="2611"/>
                  </a:lnTo>
                  <a:lnTo>
                    <a:pt x="324" y="2610"/>
                  </a:lnTo>
                  <a:lnTo>
                    <a:pt x="313" y="2609"/>
                  </a:lnTo>
                  <a:lnTo>
                    <a:pt x="305" y="2608"/>
                  </a:lnTo>
                  <a:lnTo>
                    <a:pt x="296" y="2605"/>
                  </a:lnTo>
                  <a:lnTo>
                    <a:pt x="289" y="2603"/>
                  </a:lnTo>
                  <a:lnTo>
                    <a:pt x="279" y="2599"/>
                  </a:lnTo>
                  <a:lnTo>
                    <a:pt x="268" y="2594"/>
                  </a:lnTo>
                  <a:lnTo>
                    <a:pt x="258" y="2589"/>
                  </a:lnTo>
                  <a:lnTo>
                    <a:pt x="253" y="2584"/>
                  </a:lnTo>
                  <a:lnTo>
                    <a:pt x="253" y="2581"/>
                  </a:lnTo>
                  <a:lnTo>
                    <a:pt x="261" y="2568"/>
                  </a:lnTo>
                  <a:lnTo>
                    <a:pt x="271" y="2556"/>
                  </a:lnTo>
                  <a:lnTo>
                    <a:pt x="280" y="2543"/>
                  </a:lnTo>
                  <a:lnTo>
                    <a:pt x="287" y="2530"/>
                  </a:lnTo>
                  <a:lnTo>
                    <a:pt x="292" y="2516"/>
                  </a:lnTo>
                  <a:lnTo>
                    <a:pt x="294" y="2509"/>
                  </a:lnTo>
                  <a:lnTo>
                    <a:pt x="294" y="2502"/>
                  </a:lnTo>
                  <a:lnTo>
                    <a:pt x="294" y="2495"/>
                  </a:lnTo>
                  <a:lnTo>
                    <a:pt x="292" y="2487"/>
                  </a:lnTo>
                  <a:lnTo>
                    <a:pt x="289" y="2479"/>
                  </a:lnTo>
                  <a:lnTo>
                    <a:pt x="285" y="2471"/>
                  </a:lnTo>
                  <a:lnTo>
                    <a:pt x="279" y="2463"/>
                  </a:lnTo>
                  <a:lnTo>
                    <a:pt x="272" y="2455"/>
                  </a:lnTo>
                  <a:lnTo>
                    <a:pt x="265" y="2449"/>
                  </a:lnTo>
                  <a:lnTo>
                    <a:pt x="258" y="2443"/>
                  </a:lnTo>
                  <a:lnTo>
                    <a:pt x="249" y="2438"/>
                  </a:lnTo>
                  <a:lnTo>
                    <a:pt x="242" y="2435"/>
                  </a:lnTo>
                  <a:lnTo>
                    <a:pt x="227" y="2429"/>
                  </a:lnTo>
                  <a:lnTo>
                    <a:pt x="212" y="2425"/>
                  </a:lnTo>
                  <a:lnTo>
                    <a:pt x="199" y="2422"/>
                  </a:lnTo>
                  <a:lnTo>
                    <a:pt x="188" y="2417"/>
                  </a:lnTo>
                  <a:lnTo>
                    <a:pt x="184" y="2415"/>
                  </a:lnTo>
                  <a:lnTo>
                    <a:pt x="179" y="2412"/>
                  </a:lnTo>
                  <a:lnTo>
                    <a:pt x="175" y="2409"/>
                  </a:lnTo>
                  <a:lnTo>
                    <a:pt x="173" y="2405"/>
                  </a:lnTo>
                  <a:lnTo>
                    <a:pt x="165" y="2394"/>
                  </a:lnTo>
                  <a:lnTo>
                    <a:pt x="161" y="2384"/>
                  </a:lnTo>
                  <a:lnTo>
                    <a:pt x="160" y="2375"/>
                  </a:lnTo>
                  <a:lnTo>
                    <a:pt x="161" y="2361"/>
                  </a:lnTo>
                  <a:lnTo>
                    <a:pt x="161" y="2354"/>
                  </a:lnTo>
                  <a:lnTo>
                    <a:pt x="161" y="2345"/>
                  </a:lnTo>
                  <a:lnTo>
                    <a:pt x="162" y="2336"/>
                  </a:lnTo>
                  <a:lnTo>
                    <a:pt x="162" y="2325"/>
                  </a:lnTo>
                  <a:lnTo>
                    <a:pt x="162" y="2314"/>
                  </a:lnTo>
                  <a:lnTo>
                    <a:pt x="162" y="2302"/>
                  </a:lnTo>
                  <a:lnTo>
                    <a:pt x="164" y="2287"/>
                  </a:lnTo>
                  <a:lnTo>
                    <a:pt x="162" y="2271"/>
                  </a:lnTo>
                  <a:lnTo>
                    <a:pt x="161" y="2257"/>
                  </a:lnTo>
                  <a:lnTo>
                    <a:pt x="158" y="2244"/>
                  </a:lnTo>
                  <a:lnTo>
                    <a:pt x="155" y="2237"/>
                  </a:lnTo>
                  <a:lnTo>
                    <a:pt x="152" y="2231"/>
                  </a:lnTo>
                  <a:lnTo>
                    <a:pt x="147" y="2227"/>
                  </a:lnTo>
                  <a:lnTo>
                    <a:pt x="142" y="2221"/>
                  </a:lnTo>
                  <a:lnTo>
                    <a:pt x="136" y="2216"/>
                  </a:lnTo>
                  <a:lnTo>
                    <a:pt x="129" y="2212"/>
                  </a:lnTo>
                  <a:lnTo>
                    <a:pt x="121" y="2208"/>
                  </a:lnTo>
                  <a:lnTo>
                    <a:pt x="112" y="2205"/>
                  </a:lnTo>
                  <a:lnTo>
                    <a:pt x="101" y="2203"/>
                  </a:lnTo>
                  <a:lnTo>
                    <a:pt x="91" y="2202"/>
                  </a:lnTo>
                  <a:lnTo>
                    <a:pt x="80" y="2201"/>
                  </a:lnTo>
                  <a:lnTo>
                    <a:pt x="71" y="2202"/>
                  </a:lnTo>
                  <a:lnTo>
                    <a:pt x="72" y="2198"/>
                  </a:lnTo>
                  <a:lnTo>
                    <a:pt x="74" y="2181"/>
                  </a:lnTo>
                  <a:lnTo>
                    <a:pt x="77" y="2164"/>
                  </a:lnTo>
                  <a:lnTo>
                    <a:pt x="78" y="2148"/>
                  </a:lnTo>
                  <a:lnTo>
                    <a:pt x="78" y="2131"/>
                  </a:lnTo>
                  <a:lnTo>
                    <a:pt x="77" y="2115"/>
                  </a:lnTo>
                  <a:lnTo>
                    <a:pt x="75" y="2100"/>
                  </a:lnTo>
                  <a:lnTo>
                    <a:pt x="74" y="2085"/>
                  </a:lnTo>
                  <a:lnTo>
                    <a:pt x="72" y="2072"/>
                  </a:lnTo>
                  <a:lnTo>
                    <a:pt x="66" y="2049"/>
                  </a:lnTo>
                  <a:lnTo>
                    <a:pt x="61" y="2024"/>
                  </a:lnTo>
                  <a:lnTo>
                    <a:pt x="61" y="2011"/>
                  </a:lnTo>
                  <a:lnTo>
                    <a:pt x="62" y="2000"/>
                  </a:lnTo>
                  <a:lnTo>
                    <a:pt x="64" y="1992"/>
                  </a:lnTo>
                  <a:lnTo>
                    <a:pt x="65" y="1987"/>
                  </a:lnTo>
                  <a:lnTo>
                    <a:pt x="68" y="1981"/>
                  </a:lnTo>
                  <a:lnTo>
                    <a:pt x="72" y="1975"/>
                  </a:lnTo>
                  <a:lnTo>
                    <a:pt x="79" y="1961"/>
                  </a:lnTo>
                  <a:lnTo>
                    <a:pt x="86" y="1944"/>
                  </a:lnTo>
                  <a:lnTo>
                    <a:pt x="93" y="1928"/>
                  </a:lnTo>
                  <a:lnTo>
                    <a:pt x="98" y="1913"/>
                  </a:lnTo>
                  <a:lnTo>
                    <a:pt x="99" y="1905"/>
                  </a:lnTo>
                  <a:lnTo>
                    <a:pt x="99" y="1898"/>
                  </a:lnTo>
                  <a:lnTo>
                    <a:pt x="99" y="1893"/>
                  </a:lnTo>
                  <a:lnTo>
                    <a:pt x="98" y="1888"/>
                  </a:lnTo>
                  <a:lnTo>
                    <a:pt x="95" y="1885"/>
                  </a:lnTo>
                  <a:lnTo>
                    <a:pt x="92" y="1883"/>
                  </a:lnTo>
                  <a:lnTo>
                    <a:pt x="87" y="1883"/>
                  </a:lnTo>
                  <a:lnTo>
                    <a:pt x="81" y="1884"/>
                  </a:lnTo>
                  <a:lnTo>
                    <a:pt x="71" y="1888"/>
                  </a:lnTo>
                  <a:lnTo>
                    <a:pt x="59" y="1891"/>
                  </a:lnTo>
                  <a:lnTo>
                    <a:pt x="47" y="1896"/>
                  </a:lnTo>
                  <a:lnTo>
                    <a:pt x="35" y="1900"/>
                  </a:lnTo>
                  <a:lnTo>
                    <a:pt x="37" y="1880"/>
                  </a:lnTo>
                  <a:lnTo>
                    <a:pt x="39" y="1858"/>
                  </a:lnTo>
                  <a:lnTo>
                    <a:pt x="40" y="1836"/>
                  </a:lnTo>
                  <a:lnTo>
                    <a:pt x="42" y="1814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5" name="Google Shape;98;p1">
              <a:extLst>
                <a:ext uri="{FF2B5EF4-FFF2-40B4-BE49-F238E27FC236}">
                  <a16:creationId xmlns:a16="http://schemas.microsoft.com/office/drawing/2014/main" id="{5EF0200F-96DE-D589-3A25-17A2AB46A572}"/>
                </a:ext>
              </a:extLst>
            </p:cNvPr>
            <p:cNvSpPr/>
            <p:nvPr/>
          </p:nvSpPr>
          <p:spPr>
            <a:xfrm>
              <a:off x="7522418" y="3491812"/>
              <a:ext cx="1321465" cy="956583"/>
            </a:xfrm>
            <a:custGeom>
              <a:avLst/>
              <a:gdLst/>
              <a:ahLst/>
              <a:cxnLst/>
              <a:rect l="l" t="t" r="r" b="b"/>
              <a:pathLst>
                <a:path w="2813" h="2035" extrusionOk="0">
                  <a:moveTo>
                    <a:pt x="1030" y="1604"/>
                  </a:moveTo>
                  <a:lnTo>
                    <a:pt x="1034" y="1577"/>
                  </a:lnTo>
                  <a:lnTo>
                    <a:pt x="1036" y="1550"/>
                  </a:lnTo>
                  <a:lnTo>
                    <a:pt x="1037" y="1523"/>
                  </a:lnTo>
                  <a:lnTo>
                    <a:pt x="1039" y="1497"/>
                  </a:lnTo>
                  <a:lnTo>
                    <a:pt x="1037" y="1475"/>
                  </a:lnTo>
                  <a:lnTo>
                    <a:pt x="1034" y="1454"/>
                  </a:lnTo>
                  <a:lnTo>
                    <a:pt x="1028" y="1431"/>
                  </a:lnTo>
                  <a:lnTo>
                    <a:pt x="1021" y="1409"/>
                  </a:lnTo>
                  <a:lnTo>
                    <a:pt x="1013" y="1388"/>
                  </a:lnTo>
                  <a:lnTo>
                    <a:pt x="1005" y="1367"/>
                  </a:lnTo>
                  <a:lnTo>
                    <a:pt x="995" y="1348"/>
                  </a:lnTo>
                  <a:lnTo>
                    <a:pt x="986" y="1330"/>
                  </a:lnTo>
                  <a:lnTo>
                    <a:pt x="977" y="1313"/>
                  </a:lnTo>
                  <a:lnTo>
                    <a:pt x="968" y="1293"/>
                  </a:lnTo>
                  <a:lnTo>
                    <a:pt x="960" y="1271"/>
                  </a:lnTo>
                  <a:lnTo>
                    <a:pt x="952" y="1249"/>
                  </a:lnTo>
                  <a:lnTo>
                    <a:pt x="943" y="1227"/>
                  </a:lnTo>
                  <a:lnTo>
                    <a:pt x="937" y="1206"/>
                  </a:lnTo>
                  <a:lnTo>
                    <a:pt x="933" y="1187"/>
                  </a:lnTo>
                  <a:lnTo>
                    <a:pt x="929" y="1170"/>
                  </a:lnTo>
                  <a:lnTo>
                    <a:pt x="928" y="1163"/>
                  </a:lnTo>
                  <a:lnTo>
                    <a:pt x="928" y="1156"/>
                  </a:lnTo>
                  <a:lnTo>
                    <a:pt x="929" y="1150"/>
                  </a:lnTo>
                  <a:lnTo>
                    <a:pt x="930" y="1143"/>
                  </a:lnTo>
                  <a:lnTo>
                    <a:pt x="935" y="1130"/>
                  </a:lnTo>
                  <a:lnTo>
                    <a:pt x="942" y="1119"/>
                  </a:lnTo>
                  <a:lnTo>
                    <a:pt x="960" y="1096"/>
                  </a:lnTo>
                  <a:lnTo>
                    <a:pt x="976" y="1073"/>
                  </a:lnTo>
                  <a:lnTo>
                    <a:pt x="980" y="1068"/>
                  </a:lnTo>
                  <a:lnTo>
                    <a:pt x="986" y="1062"/>
                  </a:lnTo>
                  <a:lnTo>
                    <a:pt x="992" y="1057"/>
                  </a:lnTo>
                  <a:lnTo>
                    <a:pt x="997" y="1052"/>
                  </a:lnTo>
                  <a:lnTo>
                    <a:pt x="1012" y="1042"/>
                  </a:lnTo>
                  <a:lnTo>
                    <a:pt x="1025" y="1033"/>
                  </a:lnTo>
                  <a:lnTo>
                    <a:pt x="1037" y="1023"/>
                  </a:lnTo>
                  <a:lnTo>
                    <a:pt x="1047" y="1014"/>
                  </a:lnTo>
                  <a:lnTo>
                    <a:pt x="1049" y="1009"/>
                  </a:lnTo>
                  <a:lnTo>
                    <a:pt x="1052" y="1004"/>
                  </a:lnTo>
                  <a:lnTo>
                    <a:pt x="1053" y="999"/>
                  </a:lnTo>
                  <a:lnTo>
                    <a:pt x="1052" y="994"/>
                  </a:lnTo>
                  <a:lnTo>
                    <a:pt x="1049" y="981"/>
                  </a:lnTo>
                  <a:lnTo>
                    <a:pt x="1047" y="963"/>
                  </a:lnTo>
                  <a:lnTo>
                    <a:pt x="1046" y="941"/>
                  </a:lnTo>
                  <a:lnTo>
                    <a:pt x="1046" y="917"/>
                  </a:lnTo>
                  <a:lnTo>
                    <a:pt x="1043" y="868"/>
                  </a:lnTo>
                  <a:lnTo>
                    <a:pt x="1040" y="826"/>
                  </a:lnTo>
                  <a:lnTo>
                    <a:pt x="1039" y="819"/>
                  </a:lnTo>
                  <a:lnTo>
                    <a:pt x="1036" y="814"/>
                  </a:lnTo>
                  <a:lnTo>
                    <a:pt x="1035" y="813"/>
                  </a:lnTo>
                  <a:lnTo>
                    <a:pt x="1034" y="813"/>
                  </a:lnTo>
                  <a:lnTo>
                    <a:pt x="1033" y="812"/>
                  </a:lnTo>
                  <a:lnTo>
                    <a:pt x="1030" y="813"/>
                  </a:lnTo>
                  <a:lnTo>
                    <a:pt x="1027" y="815"/>
                  </a:lnTo>
                  <a:lnTo>
                    <a:pt x="1023" y="820"/>
                  </a:lnTo>
                  <a:lnTo>
                    <a:pt x="1019" y="826"/>
                  </a:lnTo>
                  <a:lnTo>
                    <a:pt x="1014" y="833"/>
                  </a:lnTo>
                  <a:lnTo>
                    <a:pt x="1003" y="850"/>
                  </a:lnTo>
                  <a:lnTo>
                    <a:pt x="992" y="869"/>
                  </a:lnTo>
                  <a:lnTo>
                    <a:pt x="979" y="889"/>
                  </a:lnTo>
                  <a:lnTo>
                    <a:pt x="966" y="907"/>
                  </a:lnTo>
                  <a:lnTo>
                    <a:pt x="960" y="915"/>
                  </a:lnTo>
                  <a:lnTo>
                    <a:pt x="955" y="923"/>
                  </a:lnTo>
                  <a:lnTo>
                    <a:pt x="950" y="932"/>
                  </a:lnTo>
                  <a:lnTo>
                    <a:pt x="947" y="941"/>
                  </a:lnTo>
                  <a:lnTo>
                    <a:pt x="943" y="950"/>
                  </a:lnTo>
                  <a:lnTo>
                    <a:pt x="941" y="959"/>
                  </a:lnTo>
                  <a:lnTo>
                    <a:pt x="940" y="968"/>
                  </a:lnTo>
                  <a:lnTo>
                    <a:pt x="939" y="977"/>
                  </a:lnTo>
                  <a:lnTo>
                    <a:pt x="937" y="996"/>
                  </a:lnTo>
                  <a:lnTo>
                    <a:pt x="937" y="1014"/>
                  </a:lnTo>
                  <a:lnTo>
                    <a:pt x="939" y="1030"/>
                  </a:lnTo>
                  <a:lnTo>
                    <a:pt x="941" y="1047"/>
                  </a:lnTo>
                  <a:lnTo>
                    <a:pt x="941" y="1054"/>
                  </a:lnTo>
                  <a:lnTo>
                    <a:pt x="941" y="1060"/>
                  </a:lnTo>
                  <a:lnTo>
                    <a:pt x="941" y="1067"/>
                  </a:lnTo>
                  <a:lnTo>
                    <a:pt x="940" y="1072"/>
                  </a:lnTo>
                  <a:lnTo>
                    <a:pt x="939" y="1077"/>
                  </a:lnTo>
                  <a:lnTo>
                    <a:pt x="936" y="1082"/>
                  </a:lnTo>
                  <a:lnTo>
                    <a:pt x="933" y="1087"/>
                  </a:lnTo>
                  <a:lnTo>
                    <a:pt x="929" y="1092"/>
                  </a:lnTo>
                  <a:lnTo>
                    <a:pt x="926" y="1095"/>
                  </a:lnTo>
                  <a:lnTo>
                    <a:pt x="921" y="1099"/>
                  </a:lnTo>
                  <a:lnTo>
                    <a:pt x="915" y="1101"/>
                  </a:lnTo>
                  <a:lnTo>
                    <a:pt x="909" y="1103"/>
                  </a:lnTo>
                  <a:lnTo>
                    <a:pt x="894" y="1107"/>
                  </a:lnTo>
                  <a:lnTo>
                    <a:pt x="876" y="1108"/>
                  </a:lnTo>
                  <a:lnTo>
                    <a:pt x="856" y="1108"/>
                  </a:lnTo>
                  <a:lnTo>
                    <a:pt x="833" y="1104"/>
                  </a:lnTo>
                  <a:lnTo>
                    <a:pt x="807" y="1099"/>
                  </a:lnTo>
                  <a:lnTo>
                    <a:pt x="781" y="1093"/>
                  </a:lnTo>
                  <a:lnTo>
                    <a:pt x="756" y="1086"/>
                  </a:lnTo>
                  <a:lnTo>
                    <a:pt x="733" y="1081"/>
                  </a:lnTo>
                  <a:lnTo>
                    <a:pt x="713" y="1076"/>
                  </a:lnTo>
                  <a:lnTo>
                    <a:pt x="696" y="1075"/>
                  </a:lnTo>
                  <a:lnTo>
                    <a:pt x="669" y="1074"/>
                  </a:lnTo>
                  <a:lnTo>
                    <a:pt x="639" y="1072"/>
                  </a:lnTo>
                  <a:lnTo>
                    <a:pt x="607" y="1070"/>
                  </a:lnTo>
                  <a:lnTo>
                    <a:pt x="575" y="1070"/>
                  </a:lnTo>
                  <a:lnTo>
                    <a:pt x="568" y="1070"/>
                  </a:lnTo>
                  <a:lnTo>
                    <a:pt x="561" y="1069"/>
                  </a:lnTo>
                  <a:lnTo>
                    <a:pt x="554" y="1068"/>
                  </a:lnTo>
                  <a:lnTo>
                    <a:pt x="548" y="1066"/>
                  </a:lnTo>
                  <a:lnTo>
                    <a:pt x="538" y="1061"/>
                  </a:lnTo>
                  <a:lnTo>
                    <a:pt x="527" y="1054"/>
                  </a:lnTo>
                  <a:lnTo>
                    <a:pt x="511" y="1039"/>
                  </a:lnTo>
                  <a:lnTo>
                    <a:pt x="493" y="1022"/>
                  </a:lnTo>
                  <a:lnTo>
                    <a:pt x="483" y="1016"/>
                  </a:lnTo>
                  <a:lnTo>
                    <a:pt x="471" y="1010"/>
                  </a:lnTo>
                  <a:lnTo>
                    <a:pt x="456" y="1006"/>
                  </a:lnTo>
                  <a:lnTo>
                    <a:pt x="440" y="1000"/>
                  </a:lnTo>
                  <a:lnTo>
                    <a:pt x="421" y="993"/>
                  </a:lnTo>
                  <a:lnTo>
                    <a:pt x="402" y="984"/>
                  </a:lnTo>
                  <a:lnTo>
                    <a:pt x="382" y="973"/>
                  </a:lnTo>
                  <a:lnTo>
                    <a:pt x="362" y="959"/>
                  </a:lnTo>
                  <a:lnTo>
                    <a:pt x="352" y="950"/>
                  </a:lnTo>
                  <a:lnTo>
                    <a:pt x="343" y="943"/>
                  </a:lnTo>
                  <a:lnTo>
                    <a:pt x="336" y="935"/>
                  </a:lnTo>
                  <a:lnTo>
                    <a:pt x="329" y="927"/>
                  </a:lnTo>
                  <a:lnTo>
                    <a:pt x="318" y="910"/>
                  </a:lnTo>
                  <a:lnTo>
                    <a:pt x="306" y="895"/>
                  </a:lnTo>
                  <a:lnTo>
                    <a:pt x="295" y="880"/>
                  </a:lnTo>
                  <a:lnTo>
                    <a:pt x="282" y="867"/>
                  </a:lnTo>
                  <a:lnTo>
                    <a:pt x="274" y="861"/>
                  </a:lnTo>
                  <a:lnTo>
                    <a:pt x="266" y="855"/>
                  </a:lnTo>
                  <a:lnTo>
                    <a:pt x="255" y="850"/>
                  </a:lnTo>
                  <a:lnTo>
                    <a:pt x="245" y="846"/>
                  </a:lnTo>
                  <a:lnTo>
                    <a:pt x="222" y="837"/>
                  </a:lnTo>
                  <a:lnTo>
                    <a:pt x="202" y="828"/>
                  </a:lnTo>
                  <a:lnTo>
                    <a:pt x="185" y="817"/>
                  </a:lnTo>
                  <a:lnTo>
                    <a:pt x="168" y="808"/>
                  </a:lnTo>
                  <a:lnTo>
                    <a:pt x="153" y="797"/>
                  </a:lnTo>
                  <a:lnTo>
                    <a:pt x="135" y="787"/>
                  </a:lnTo>
                  <a:lnTo>
                    <a:pt x="118" y="776"/>
                  </a:lnTo>
                  <a:lnTo>
                    <a:pt x="98" y="767"/>
                  </a:lnTo>
                  <a:lnTo>
                    <a:pt x="75" y="756"/>
                  </a:lnTo>
                  <a:lnTo>
                    <a:pt x="54" y="745"/>
                  </a:lnTo>
                  <a:lnTo>
                    <a:pt x="34" y="732"/>
                  </a:lnTo>
                  <a:lnTo>
                    <a:pt x="15" y="719"/>
                  </a:lnTo>
                  <a:lnTo>
                    <a:pt x="17" y="716"/>
                  </a:lnTo>
                  <a:lnTo>
                    <a:pt x="17" y="714"/>
                  </a:lnTo>
                  <a:lnTo>
                    <a:pt x="22" y="708"/>
                  </a:lnTo>
                  <a:lnTo>
                    <a:pt x="28" y="701"/>
                  </a:lnTo>
                  <a:lnTo>
                    <a:pt x="33" y="694"/>
                  </a:lnTo>
                  <a:lnTo>
                    <a:pt x="35" y="686"/>
                  </a:lnTo>
                  <a:lnTo>
                    <a:pt x="40" y="672"/>
                  </a:lnTo>
                  <a:lnTo>
                    <a:pt x="42" y="654"/>
                  </a:lnTo>
                  <a:lnTo>
                    <a:pt x="44" y="636"/>
                  </a:lnTo>
                  <a:lnTo>
                    <a:pt x="45" y="615"/>
                  </a:lnTo>
                  <a:lnTo>
                    <a:pt x="45" y="594"/>
                  </a:lnTo>
                  <a:lnTo>
                    <a:pt x="44" y="570"/>
                  </a:lnTo>
                  <a:lnTo>
                    <a:pt x="41" y="547"/>
                  </a:lnTo>
                  <a:lnTo>
                    <a:pt x="39" y="521"/>
                  </a:lnTo>
                  <a:lnTo>
                    <a:pt x="37" y="510"/>
                  </a:lnTo>
                  <a:lnTo>
                    <a:pt x="34" y="501"/>
                  </a:lnTo>
                  <a:lnTo>
                    <a:pt x="31" y="492"/>
                  </a:lnTo>
                  <a:lnTo>
                    <a:pt x="28" y="483"/>
                  </a:lnTo>
                  <a:lnTo>
                    <a:pt x="20" y="467"/>
                  </a:lnTo>
                  <a:lnTo>
                    <a:pt x="13" y="454"/>
                  </a:lnTo>
                  <a:lnTo>
                    <a:pt x="8" y="445"/>
                  </a:lnTo>
                  <a:lnTo>
                    <a:pt x="5" y="436"/>
                  </a:lnTo>
                  <a:lnTo>
                    <a:pt x="1" y="428"/>
                  </a:lnTo>
                  <a:lnTo>
                    <a:pt x="0" y="421"/>
                  </a:lnTo>
                  <a:lnTo>
                    <a:pt x="0" y="415"/>
                  </a:lnTo>
                  <a:lnTo>
                    <a:pt x="2" y="407"/>
                  </a:lnTo>
                  <a:lnTo>
                    <a:pt x="6" y="400"/>
                  </a:lnTo>
                  <a:lnTo>
                    <a:pt x="12" y="392"/>
                  </a:lnTo>
                  <a:lnTo>
                    <a:pt x="44" y="351"/>
                  </a:lnTo>
                  <a:lnTo>
                    <a:pt x="79" y="309"/>
                  </a:lnTo>
                  <a:lnTo>
                    <a:pt x="96" y="289"/>
                  </a:lnTo>
                  <a:lnTo>
                    <a:pt x="115" y="271"/>
                  </a:lnTo>
                  <a:lnTo>
                    <a:pt x="133" y="253"/>
                  </a:lnTo>
                  <a:lnTo>
                    <a:pt x="152" y="238"/>
                  </a:lnTo>
                  <a:lnTo>
                    <a:pt x="174" y="220"/>
                  </a:lnTo>
                  <a:lnTo>
                    <a:pt x="200" y="201"/>
                  </a:lnTo>
                  <a:lnTo>
                    <a:pt x="227" y="182"/>
                  </a:lnTo>
                  <a:lnTo>
                    <a:pt x="255" y="164"/>
                  </a:lnTo>
                  <a:lnTo>
                    <a:pt x="284" y="146"/>
                  </a:lnTo>
                  <a:lnTo>
                    <a:pt x="313" y="129"/>
                  </a:lnTo>
                  <a:lnTo>
                    <a:pt x="340" y="116"/>
                  </a:lnTo>
                  <a:lnTo>
                    <a:pt x="366" y="105"/>
                  </a:lnTo>
                  <a:lnTo>
                    <a:pt x="387" y="96"/>
                  </a:lnTo>
                  <a:lnTo>
                    <a:pt x="405" y="88"/>
                  </a:lnTo>
                  <a:lnTo>
                    <a:pt x="421" y="79"/>
                  </a:lnTo>
                  <a:lnTo>
                    <a:pt x="434" y="69"/>
                  </a:lnTo>
                  <a:lnTo>
                    <a:pt x="458" y="51"/>
                  </a:lnTo>
                  <a:lnTo>
                    <a:pt x="475" y="33"/>
                  </a:lnTo>
                  <a:lnTo>
                    <a:pt x="486" y="24"/>
                  </a:lnTo>
                  <a:lnTo>
                    <a:pt x="496" y="14"/>
                  </a:lnTo>
                  <a:lnTo>
                    <a:pt x="505" y="9"/>
                  </a:lnTo>
                  <a:lnTo>
                    <a:pt x="514" y="5"/>
                  </a:lnTo>
                  <a:lnTo>
                    <a:pt x="523" y="2"/>
                  </a:lnTo>
                  <a:lnTo>
                    <a:pt x="535" y="1"/>
                  </a:lnTo>
                  <a:lnTo>
                    <a:pt x="561" y="0"/>
                  </a:lnTo>
                  <a:lnTo>
                    <a:pt x="593" y="1"/>
                  </a:lnTo>
                  <a:lnTo>
                    <a:pt x="606" y="2"/>
                  </a:lnTo>
                  <a:lnTo>
                    <a:pt x="619" y="2"/>
                  </a:lnTo>
                  <a:lnTo>
                    <a:pt x="632" y="2"/>
                  </a:lnTo>
                  <a:lnTo>
                    <a:pt x="643" y="2"/>
                  </a:lnTo>
                  <a:lnTo>
                    <a:pt x="656" y="2"/>
                  </a:lnTo>
                  <a:lnTo>
                    <a:pt x="668" y="2"/>
                  </a:lnTo>
                  <a:lnTo>
                    <a:pt x="702" y="2"/>
                  </a:lnTo>
                  <a:lnTo>
                    <a:pt x="736" y="4"/>
                  </a:lnTo>
                  <a:lnTo>
                    <a:pt x="753" y="5"/>
                  </a:lnTo>
                  <a:lnTo>
                    <a:pt x="769" y="7"/>
                  </a:lnTo>
                  <a:lnTo>
                    <a:pt x="787" y="9"/>
                  </a:lnTo>
                  <a:lnTo>
                    <a:pt x="806" y="14"/>
                  </a:lnTo>
                  <a:lnTo>
                    <a:pt x="822" y="18"/>
                  </a:lnTo>
                  <a:lnTo>
                    <a:pt x="835" y="20"/>
                  </a:lnTo>
                  <a:lnTo>
                    <a:pt x="847" y="22"/>
                  </a:lnTo>
                  <a:lnTo>
                    <a:pt x="857" y="25"/>
                  </a:lnTo>
                  <a:lnTo>
                    <a:pt x="866" y="28"/>
                  </a:lnTo>
                  <a:lnTo>
                    <a:pt x="875" y="33"/>
                  </a:lnTo>
                  <a:lnTo>
                    <a:pt x="885" y="39"/>
                  </a:lnTo>
                  <a:lnTo>
                    <a:pt x="896" y="48"/>
                  </a:lnTo>
                  <a:lnTo>
                    <a:pt x="910" y="60"/>
                  </a:lnTo>
                  <a:lnTo>
                    <a:pt x="929" y="76"/>
                  </a:lnTo>
                  <a:lnTo>
                    <a:pt x="953" y="98"/>
                  </a:lnTo>
                  <a:lnTo>
                    <a:pt x="977" y="116"/>
                  </a:lnTo>
                  <a:lnTo>
                    <a:pt x="1001" y="134"/>
                  </a:lnTo>
                  <a:lnTo>
                    <a:pt x="1025" y="151"/>
                  </a:lnTo>
                  <a:lnTo>
                    <a:pt x="1048" y="166"/>
                  </a:lnTo>
                  <a:lnTo>
                    <a:pt x="1074" y="181"/>
                  </a:lnTo>
                  <a:lnTo>
                    <a:pt x="1100" y="198"/>
                  </a:lnTo>
                  <a:lnTo>
                    <a:pt x="1128" y="214"/>
                  </a:lnTo>
                  <a:lnTo>
                    <a:pt x="1139" y="221"/>
                  </a:lnTo>
                  <a:lnTo>
                    <a:pt x="1149" y="227"/>
                  </a:lnTo>
                  <a:lnTo>
                    <a:pt x="1167" y="238"/>
                  </a:lnTo>
                  <a:lnTo>
                    <a:pt x="1188" y="247"/>
                  </a:lnTo>
                  <a:lnTo>
                    <a:pt x="1210" y="256"/>
                  </a:lnTo>
                  <a:lnTo>
                    <a:pt x="1233" y="265"/>
                  </a:lnTo>
                  <a:lnTo>
                    <a:pt x="1257" y="273"/>
                  </a:lnTo>
                  <a:lnTo>
                    <a:pt x="1282" y="281"/>
                  </a:lnTo>
                  <a:lnTo>
                    <a:pt x="1307" y="288"/>
                  </a:lnTo>
                  <a:lnTo>
                    <a:pt x="1331" y="294"/>
                  </a:lnTo>
                  <a:lnTo>
                    <a:pt x="1380" y="305"/>
                  </a:lnTo>
                  <a:lnTo>
                    <a:pt x="1423" y="313"/>
                  </a:lnTo>
                  <a:lnTo>
                    <a:pt x="1459" y="318"/>
                  </a:lnTo>
                  <a:lnTo>
                    <a:pt x="1484" y="320"/>
                  </a:lnTo>
                  <a:lnTo>
                    <a:pt x="1504" y="319"/>
                  </a:lnTo>
                  <a:lnTo>
                    <a:pt x="1522" y="316"/>
                  </a:lnTo>
                  <a:lnTo>
                    <a:pt x="1540" y="314"/>
                  </a:lnTo>
                  <a:lnTo>
                    <a:pt x="1557" y="309"/>
                  </a:lnTo>
                  <a:lnTo>
                    <a:pt x="1574" y="305"/>
                  </a:lnTo>
                  <a:lnTo>
                    <a:pt x="1590" y="298"/>
                  </a:lnTo>
                  <a:lnTo>
                    <a:pt x="1607" y="291"/>
                  </a:lnTo>
                  <a:lnTo>
                    <a:pt x="1623" y="282"/>
                  </a:lnTo>
                  <a:lnTo>
                    <a:pt x="1630" y="279"/>
                  </a:lnTo>
                  <a:lnTo>
                    <a:pt x="1638" y="276"/>
                  </a:lnTo>
                  <a:lnTo>
                    <a:pt x="1647" y="274"/>
                  </a:lnTo>
                  <a:lnTo>
                    <a:pt x="1655" y="273"/>
                  </a:lnTo>
                  <a:lnTo>
                    <a:pt x="1663" y="272"/>
                  </a:lnTo>
                  <a:lnTo>
                    <a:pt x="1673" y="272"/>
                  </a:lnTo>
                  <a:lnTo>
                    <a:pt x="1681" y="272"/>
                  </a:lnTo>
                  <a:lnTo>
                    <a:pt x="1690" y="273"/>
                  </a:lnTo>
                  <a:lnTo>
                    <a:pt x="1698" y="274"/>
                  </a:lnTo>
                  <a:lnTo>
                    <a:pt x="1707" y="276"/>
                  </a:lnTo>
                  <a:lnTo>
                    <a:pt x="1715" y="279"/>
                  </a:lnTo>
                  <a:lnTo>
                    <a:pt x="1722" y="282"/>
                  </a:lnTo>
                  <a:lnTo>
                    <a:pt x="1729" y="287"/>
                  </a:lnTo>
                  <a:lnTo>
                    <a:pt x="1736" y="292"/>
                  </a:lnTo>
                  <a:lnTo>
                    <a:pt x="1742" y="296"/>
                  </a:lnTo>
                  <a:lnTo>
                    <a:pt x="1747" y="302"/>
                  </a:lnTo>
                  <a:lnTo>
                    <a:pt x="1750" y="307"/>
                  </a:lnTo>
                  <a:lnTo>
                    <a:pt x="1751" y="313"/>
                  </a:lnTo>
                  <a:lnTo>
                    <a:pt x="1753" y="318"/>
                  </a:lnTo>
                  <a:lnTo>
                    <a:pt x="1753" y="323"/>
                  </a:lnTo>
                  <a:lnTo>
                    <a:pt x="1750" y="336"/>
                  </a:lnTo>
                  <a:lnTo>
                    <a:pt x="1746" y="353"/>
                  </a:lnTo>
                  <a:lnTo>
                    <a:pt x="1743" y="365"/>
                  </a:lnTo>
                  <a:lnTo>
                    <a:pt x="1741" y="376"/>
                  </a:lnTo>
                  <a:lnTo>
                    <a:pt x="1738" y="389"/>
                  </a:lnTo>
                  <a:lnTo>
                    <a:pt x="1738" y="402"/>
                  </a:lnTo>
                  <a:lnTo>
                    <a:pt x="1740" y="408"/>
                  </a:lnTo>
                  <a:lnTo>
                    <a:pt x="1741" y="415"/>
                  </a:lnTo>
                  <a:lnTo>
                    <a:pt x="1743" y="421"/>
                  </a:lnTo>
                  <a:lnTo>
                    <a:pt x="1747" y="428"/>
                  </a:lnTo>
                  <a:lnTo>
                    <a:pt x="1750" y="434"/>
                  </a:lnTo>
                  <a:lnTo>
                    <a:pt x="1755" y="440"/>
                  </a:lnTo>
                  <a:lnTo>
                    <a:pt x="1761" y="446"/>
                  </a:lnTo>
                  <a:lnTo>
                    <a:pt x="1769" y="452"/>
                  </a:lnTo>
                  <a:lnTo>
                    <a:pt x="1789" y="465"/>
                  </a:lnTo>
                  <a:lnTo>
                    <a:pt x="1810" y="476"/>
                  </a:lnTo>
                  <a:lnTo>
                    <a:pt x="1833" y="488"/>
                  </a:lnTo>
                  <a:lnTo>
                    <a:pt x="1855" y="499"/>
                  </a:lnTo>
                  <a:lnTo>
                    <a:pt x="1882" y="510"/>
                  </a:lnTo>
                  <a:lnTo>
                    <a:pt x="1907" y="523"/>
                  </a:lnTo>
                  <a:lnTo>
                    <a:pt x="1918" y="530"/>
                  </a:lnTo>
                  <a:lnTo>
                    <a:pt x="1929" y="538"/>
                  </a:lnTo>
                  <a:lnTo>
                    <a:pt x="1938" y="545"/>
                  </a:lnTo>
                  <a:lnTo>
                    <a:pt x="1947" y="553"/>
                  </a:lnTo>
                  <a:lnTo>
                    <a:pt x="1950" y="559"/>
                  </a:lnTo>
                  <a:lnTo>
                    <a:pt x="1953" y="563"/>
                  </a:lnTo>
                  <a:lnTo>
                    <a:pt x="1954" y="569"/>
                  </a:lnTo>
                  <a:lnTo>
                    <a:pt x="1955" y="575"/>
                  </a:lnTo>
                  <a:lnTo>
                    <a:pt x="1954" y="589"/>
                  </a:lnTo>
                  <a:lnTo>
                    <a:pt x="1949" y="605"/>
                  </a:lnTo>
                  <a:lnTo>
                    <a:pt x="1947" y="613"/>
                  </a:lnTo>
                  <a:lnTo>
                    <a:pt x="1945" y="623"/>
                  </a:lnTo>
                  <a:lnTo>
                    <a:pt x="1944" y="633"/>
                  </a:lnTo>
                  <a:lnTo>
                    <a:pt x="1944" y="643"/>
                  </a:lnTo>
                  <a:lnTo>
                    <a:pt x="1945" y="648"/>
                  </a:lnTo>
                  <a:lnTo>
                    <a:pt x="1947" y="653"/>
                  </a:lnTo>
                  <a:lnTo>
                    <a:pt x="1949" y="658"/>
                  </a:lnTo>
                  <a:lnTo>
                    <a:pt x="1951" y="662"/>
                  </a:lnTo>
                  <a:lnTo>
                    <a:pt x="1955" y="667"/>
                  </a:lnTo>
                  <a:lnTo>
                    <a:pt x="1960" y="670"/>
                  </a:lnTo>
                  <a:lnTo>
                    <a:pt x="1964" y="675"/>
                  </a:lnTo>
                  <a:lnTo>
                    <a:pt x="1970" y="679"/>
                  </a:lnTo>
                  <a:lnTo>
                    <a:pt x="1982" y="683"/>
                  </a:lnTo>
                  <a:lnTo>
                    <a:pt x="1994" y="689"/>
                  </a:lnTo>
                  <a:lnTo>
                    <a:pt x="2009" y="696"/>
                  </a:lnTo>
                  <a:lnTo>
                    <a:pt x="2024" y="703"/>
                  </a:lnTo>
                  <a:lnTo>
                    <a:pt x="2038" y="712"/>
                  </a:lnTo>
                  <a:lnTo>
                    <a:pt x="2052" y="721"/>
                  </a:lnTo>
                  <a:lnTo>
                    <a:pt x="2058" y="727"/>
                  </a:lnTo>
                  <a:lnTo>
                    <a:pt x="2064" y="732"/>
                  </a:lnTo>
                  <a:lnTo>
                    <a:pt x="2070" y="737"/>
                  </a:lnTo>
                  <a:lnTo>
                    <a:pt x="2075" y="745"/>
                  </a:lnTo>
                  <a:lnTo>
                    <a:pt x="2080" y="752"/>
                  </a:lnTo>
                  <a:lnTo>
                    <a:pt x="2083" y="759"/>
                  </a:lnTo>
                  <a:lnTo>
                    <a:pt x="2087" y="766"/>
                  </a:lnTo>
                  <a:lnTo>
                    <a:pt x="2089" y="775"/>
                  </a:lnTo>
                  <a:lnTo>
                    <a:pt x="2091" y="790"/>
                  </a:lnTo>
                  <a:lnTo>
                    <a:pt x="2092" y="807"/>
                  </a:lnTo>
                  <a:lnTo>
                    <a:pt x="2092" y="823"/>
                  </a:lnTo>
                  <a:lnTo>
                    <a:pt x="2091" y="839"/>
                  </a:lnTo>
                  <a:lnTo>
                    <a:pt x="2090" y="859"/>
                  </a:lnTo>
                  <a:lnTo>
                    <a:pt x="2091" y="879"/>
                  </a:lnTo>
                  <a:lnTo>
                    <a:pt x="2092" y="887"/>
                  </a:lnTo>
                  <a:lnTo>
                    <a:pt x="2095" y="895"/>
                  </a:lnTo>
                  <a:lnTo>
                    <a:pt x="2100" y="902"/>
                  </a:lnTo>
                  <a:lnTo>
                    <a:pt x="2104" y="909"/>
                  </a:lnTo>
                  <a:lnTo>
                    <a:pt x="2108" y="913"/>
                  </a:lnTo>
                  <a:lnTo>
                    <a:pt x="2112" y="915"/>
                  </a:lnTo>
                  <a:lnTo>
                    <a:pt x="2117" y="917"/>
                  </a:lnTo>
                  <a:lnTo>
                    <a:pt x="2122" y="920"/>
                  </a:lnTo>
                  <a:lnTo>
                    <a:pt x="2132" y="922"/>
                  </a:lnTo>
                  <a:lnTo>
                    <a:pt x="2145" y="922"/>
                  </a:lnTo>
                  <a:lnTo>
                    <a:pt x="2156" y="922"/>
                  </a:lnTo>
                  <a:lnTo>
                    <a:pt x="2165" y="920"/>
                  </a:lnTo>
                  <a:lnTo>
                    <a:pt x="2175" y="916"/>
                  </a:lnTo>
                  <a:lnTo>
                    <a:pt x="2183" y="913"/>
                  </a:lnTo>
                  <a:lnTo>
                    <a:pt x="2191" y="908"/>
                  </a:lnTo>
                  <a:lnTo>
                    <a:pt x="2198" y="902"/>
                  </a:lnTo>
                  <a:lnTo>
                    <a:pt x="2205" y="896"/>
                  </a:lnTo>
                  <a:lnTo>
                    <a:pt x="2212" y="889"/>
                  </a:lnTo>
                  <a:lnTo>
                    <a:pt x="2223" y="875"/>
                  </a:lnTo>
                  <a:lnTo>
                    <a:pt x="2234" y="859"/>
                  </a:lnTo>
                  <a:lnTo>
                    <a:pt x="2242" y="843"/>
                  </a:lnTo>
                  <a:lnTo>
                    <a:pt x="2250" y="828"/>
                  </a:lnTo>
                  <a:lnTo>
                    <a:pt x="2257" y="813"/>
                  </a:lnTo>
                  <a:lnTo>
                    <a:pt x="2264" y="800"/>
                  </a:lnTo>
                  <a:lnTo>
                    <a:pt x="2270" y="790"/>
                  </a:lnTo>
                  <a:lnTo>
                    <a:pt x="2275" y="781"/>
                  </a:lnTo>
                  <a:lnTo>
                    <a:pt x="2284" y="766"/>
                  </a:lnTo>
                  <a:lnTo>
                    <a:pt x="2294" y="752"/>
                  </a:lnTo>
                  <a:lnTo>
                    <a:pt x="2299" y="745"/>
                  </a:lnTo>
                  <a:lnTo>
                    <a:pt x="2304" y="740"/>
                  </a:lnTo>
                  <a:lnTo>
                    <a:pt x="2310" y="735"/>
                  </a:lnTo>
                  <a:lnTo>
                    <a:pt x="2316" y="733"/>
                  </a:lnTo>
                  <a:lnTo>
                    <a:pt x="2323" y="732"/>
                  </a:lnTo>
                  <a:lnTo>
                    <a:pt x="2330" y="733"/>
                  </a:lnTo>
                  <a:lnTo>
                    <a:pt x="2338" y="736"/>
                  </a:lnTo>
                  <a:lnTo>
                    <a:pt x="2348" y="740"/>
                  </a:lnTo>
                  <a:lnTo>
                    <a:pt x="2362" y="749"/>
                  </a:lnTo>
                  <a:lnTo>
                    <a:pt x="2376" y="760"/>
                  </a:lnTo>
                  <a:lnTo>
                    <a:pt x="2390" y="770"/>
                  </a:lnTo>
                  <a:lnTo>
                    <a:pt x="2404" y="782"/>
                  </a:lnTo>
                  <a:lnTo>
                    <a:pt x="2418" y="793"/>
                  </a:lnTo>
                  <a:lnTo>
                    <a:pt x="2432" y="803"/>
                  </a:lnTo>
                  <a:lnTo>
                    <a:pt x="2447" y="814"/>
                  </a:lnTo>
                  <a:lnTo>
                    <a:pt x="2461" y="821"/>
                  </a:lnTo>
                  <a:lnTo>
                    <a:pt x="2468" y="823"/>
                  </a:lnTo>
                  <a:lnTo>
                    <a:pt x="2474" y="826"/>
                  </a:lnTo>
                  <a:lnTo>
                    <a:pt x="2481" y="826"/>
                  </a:lnTo>
                  <a:lnTo>
                    <a:pt x="2487" y="826"/>
                  </a:lnTo>
                  <a:lnTo>
                    <a:pt x="2494" y="825"/>
                  </a:lnTo>
                  <a:lnTo>
                    <a:pt x="2499" y="822"/>
                  </a:lnTo>
                  <a:lnTo>
                    <a:pt x="2505" y="819"/>
                  </a:lnTo>
                  <a:lnTo>
                    <a:pt x="2511" y="814"/>
                  </a:lnTo>
                  <a:lnTo>
                    <a:pt x="2516" y="808"/>
                  </a:lnTo>
                  <a:lnTo>
                    <a:pt x="2522" y="801"/>
                  </a:lnTo>
                  <a:lnTo>
                    <a:pt x="2528" y="792"/>
                  </a:lnTo>
                  <a:lnTo>
                    <a:pt x="2532" y="781"/>
                  </a:lnTo>
                  <a:lnTo>
                    <a:pt x="2543" y="757"/>
                  </a:lnTo>
                  <a:lnTo>
                    <a:pt x="2552" y="732"/>
                  </a:lnTo>
                  <a:lnTo>
                    <a:pt x="2559" y="735"/>
                  </a:lnTo>
                  <a:lnTo>
                    <a:pt x="2565" y="739"/>
                  </a:lnTo>
                  <a:lnTo>
                    <a:pt x="2588" y="752"/>
                  </a:lnTo>
                  <a:lnTo>
                    <a:pt x="2602" y="762"/>
                  </a:lnTo>
                  <a:lnTo>
                    <a:pt x="2606" y="767"/>
                  </a:lnTo>
                  <a:lnTo>
                    <a:pt x="2609" y="772"/>
                  </a:lnTo>
                  <a:lnTo>
                    <a:pt x="2610" y="776"/>
                  </a:lnTo>
                  <a:lnTo>
                    <a:pt x="2610" y="781"/>
                  </a:lnTo>
                  <a:lnTo>
                    <a:pt x="2606" y="794"/>
                  </a:lnTo>
                  <a:lnTo>
                    <a:pt x="2601" y="808"/>
                  </a:lnTo>
                  <a:lnTo>
                    <a:pt x="2592" y="828"/>
                  </a:lnTo>
                  <a:lnTo>
                    <a:pt x="2588" y="847"/>
                  </a:lnTo>
                  <a:lnTo>
                    <a:pt x="2586" y="856"/>
                  </a:lnTo>
                  <a:lnTo>
                    <a:pt x="2586" y="865"/>
                  </a:lnTo>
                  <a:lnTo>
                    <a:pt x="2589" y="873"/>
                  </a:lnTo>
                  <a:lnTo>
                    <a:pt x="2592" y="881"/>
                  </a:lnTo>
                  <a:lnTo>
                    <a:pt x="2596" y="885"/>
                  </a:lnTo>
                  <a:lnTo>
                    <a:pt x="2599" y="888"/>
                  </a:lnTo>
                  <a:lnTo>
                    <a:pt x="2603" y="890"/>
                  </a:lnTo>
                  <a:lnTo>
                    <a:pt x="2608" y="894"/>
                  </a:lnTo>
                  <a:lnTo>
                    <a:pt x="2614" y="895"/>
                  </a:lnTo>
                  <a:lnTo>
                    <a:pt x="2618" y="896"/>
                  </a:lnTo>
                  <a:lnTo>
                    <a:pt x="2625" y="897"/>
                  </a:lnTo>
                  <a:lnTo>
                    <a:pt x="2631" y="897"/>
                  </a:lnTo>
                  <a:lnTo>
                    <a:pt x="2639" y="897"/>
                  </a:lnTo>
                  <a:lnTo>
                    <a:pt x="2646" y="895"/>
                  </a:lnTo>
                  <a:lnTo>
                    <a:pt x="2652" y="894"/>
                  </a:lnTo>
                  <a:lnTo>
                    <a:pt x="2657" y="890"/>
                  </a:lnTo>
                  <a:lnTo>
                    <a:pt x="2662" y="887"/>
                  </a:lnTo>
                  <a:lnTo>
                    <a:pt x="2666" y="882"/>
                  </a:lnTo>
                  <a:lnTo>
                    <a:pt x="2669" y="877"/>
                  </a:lnTo>
                  <a:lnTo>
                    <a:pt x="2672" y="873"/>
                  </a:lnTo>
                  <a:lnTo>
                    <a:pt x="2676" y="861"/>
                  </a:lnTo>
                  <a:lnTo>
                    <a:pt x="2679" y="850"/>
                  </a:lnTo>
                  <a:lnTo>
                    <a:pt x="2681" y="839"/>
                  </a:lnTo>
                  <a:lnTo>
                    <a:pt x="2682" y="828"/>
                  </a:lnTo>
                  <a:lnTo>
                    <a:pt x="2682" y="820"/>
                  </a:lnTo>
                  <a:lnTo>
                    <a:pt x="2684" y="810"/>
                  </a:lnTo>
                  <a:lnTo>
                    <a:pt x="2685" y="802"/>
                  </a:lnTo>
                  <a:lnTo>
                    <a:pt x="2688" y="797"/>
                  </a:lnTo>
                  <a:lnTo>
                    <a:pt x="2690" y="796"/>
                  </a:lnTo>
                  <a:lnTo>
                    <a:pt x="2695" y="797"/>
                  </a:lnTo>
                  <a:lnTo>
                    <a:pt x="2703" y="800"/>
                  </a:lnTo>
                  <a:lnTo>
                    <a:pt x="2711" y="802"/>
                  </a:lnTo>
                  <a:lnTo>
                    <a:pt x="2719" y="805"/>
                  </a:lnTo>
                  <a:lnTo>
                    <a:pt x="2725" y="808"/>
                  </a:lnTo>
                  <a:lnTo>
                    <a:pt x="2731" y="812"/>
                  </a:lnTo>
                  <a:lnTo>
                    <a:pt x="2736" y="816"/>
                  </a:lnTo>
                  <a:lnTo>
                    <a:pt x="2739" y="820"/>
                  </a:lnTo>
                  <a:lnTo>
                    <a:pt x="2743" y="825"/>
                  </a:lnTo>
                  <a:lnTo>
                    <a:pt x="2744" y="829"/>
                  </a:lnTo>
                  <a:lnTo>
                    <a:pt x="2746" y="835"/>
                  </a:lnTo>
                  <a:lnTo>
                    <a:pt x="2746" y="840"/>
                  </a:lnTo>
                  <a:lnTo>
                    <a:pt x="2746" y="846"/>
                  </a:lnTo>
                  <a:lnTo>
                    <a:pt x="2744" y="860"/>
                  </a:lnTo>
                  <a:lnTo>
                    <a:pt x="2739" y="874"/>
                  </a:lnTo>
                  <a:lnTo>
                    <a:pt x="2735" y="885"/>
                  </a:lnTo>
                  <a:lnTo>
                    <a:pt x="2730" y="894"/>
                  </a:lnTo>
                  <a:lnTo>
                    <a:pt x="2726" y="903"/>
                  </a:lnTo>
                  <a:lnTo>
                    <a:pt x="2722" y="913"/>
                  </a:lnTo>
                  <a:lnTo>
                    <a:pt x="2715" y="928"/>
                  </a:lnTo>
                  <a:lnTo>
                    <a:pt x="2708" y="943"/>
                  </a:lnTo>
                  <a:lnTo>
                    <a:pt x="2701" y="959"/>
                  </a:lnTo>
                  <a:lnTo>
                    <a:pt x="2696" y="975"/>
                  </a:lnTo>
                  <a:lnTo>
                    <a:pt x="2691" y="992"/>
                  </a:lnTo>
                  <a:lnTo>
                    <a:pt x="2688" y="1008"/>
                  </a:lnTo>
                  <a:lnTo>
                    <a:pt x="2686" y="1026"/>
                  </a:lnTo>
                  <a:lnTo>
                    <a:pt x="2688" y="1044"/>
                  </a:lnTo>
                  <a:lnTo>
                    <a:pt x="2689" y="1059"/>
                  </a:lnTo>
                  <a:lnTo>
                    <a:pt x="2688" y="1073"/>
                  </a:lnTo>
                  <a:lnTo>
                    <a:pt x="2686" y="1087"/>
                  </a:lnTo>
                  <a:lnTo>
                    <a:pt x="2684" y="1101"/>
                  </a:lnTo>
                  <a:lnTo>
                    <a:pt x="2682" y="1117"/>
                  </a:lnTo>
                  <a:lnTo>
                    <a:pt x="2681" y="1133"/>
                  </a:lnTo>
                  <a:lnTo>
                    <a:pt x="2681" y="1148"/>
                  </a:lnTo>
                  <a:lnTo>
                    <a:pt x="2682" y="1163"/>
                  </a:lnTo>
                  <a:lnTo>
                    <a:pt x="2683" y="1172"/>
                  </a:lnTo>
                  <a:lnTo>
                    <a:pt x="2685" y="1179"/>
                  </a:lnTo>
                  <a:lnTo>
                    <a:pt x="2689" y="1186"/>
                  </a:lnTo>
                  <a:lnTo>
                    <a:pt x="2692" y="1193"/>
                  </a:lnTo>
                  <a:lnTo>
                    <a:pt x="2698" y="1199"/>
                  </a:lnTo>
                  <a:lnTo>
                    <a:pt x="2704" y="1206"/>
                  </a:lnTo>
                  <a:lnTo>
                    <a:pt x="2711" y="1212"/>
                  </a:lnTo>
                  <a:lnTo>
                    <a:pt x="2719" y="1216"/>
                  </a:lnTo>
                  <a:lnTo>
                    <a:pt x="2739" y="1229"/>
                  </a:lnTo>
                  <a:lnTo>
                    <a:pt x="2757" y="1241"/>
                  </a:lnTo>
                  <a:lnTo>
                    <a:pt x="2772" y="1253"/>
                  </a:lnTo>
                  <a:lnTo>
                    <a:pt x="2785" y="1264"/>
                  </a:lnTo>
                  <a:lnTo>
                    <a:pt x="2796" y="1276"/>
                  </a:lnTo>
                  <a:lnTo>
                    <a:pt x="2804" y="1289"/>
                  </a:lnTo>
                  <a:lnTo>
                    <a:pt x="2808" y="1295"/>
                  </a:lnTo>
                  <a:lnTo>
                    <a:pt x="2810" y="1302"/>
                  </a:lnTo>
                  <a:lnTo>
                    <a:pt x="2812" y="1309"/>
                  </a:lnTo>
                  <a:lnTo>
                    <a:pt x="2813" y="1316"/>
                  </a:lnTo>
                  <a:lnTo>
                    <a:pt x="2813" y="1323"/>
                  </a:lnTo>
                  <a:lnTo>
                    <a:pt x="2813" y="1330"/>
                  </a:lnTo>
                  <a:lnTo>
                    <a:pt x="2812" y="1337"/>
                  </a:lnTo>
                  <a:lnTo>
                    <a:pt x="2810" y="1343"/>
                  </a:lnTo>
                  <a:lnTo>
                    <a:pt x="2804" y="1357"/>
                  </a:lnTo>
                  <a:lnTo>
                    <a:pt x="2797" y="1371"/>
                  </a:lnTo>
                  <a:lnTo>
                    <a:pt x="2786" y="1391"/>
                  </a:lnTo>
                  <a:lnTo>
                    <a:pt x="2779" y="1413"/>
                  </a:lnTo>
                  <a:lnTo>
                    <a:pt x="2776" y="1423"/>
                  </a:lnTo>
                  <a:lnTo>
                    <a:pt x="2775" y="1435"/>
                  </a:lnTo>
                  <a:lnTo>
                    <a:pt x="2775" y="1447"/>
                  </a:lnTo>
                  <a:lnTo>
                    <a:pt x="2777" y="1459"/>
                  </a:lnTo>
                  <a:lnTo>
                    <a:pt x="2781" y="1469"/>
                  </a:lnTo>
                  <a:lnTo>
                    <a:pt x="2784" y="1480"/>
                  </a:lnTo>
                  <a:lnTo>
                    <a:pt x="2788" y="1490"/>
                  </a:lnTo>
                  <a:lnTo>
                    <a:pt x="2791" y="1502"/>
                  </a:lnTo>
                  <a:lnTo>
                    <a:pt x="2803" y="1534"/>
                  </a:lnTo>
                  <a:lnTo>
                    <a:pt x="2811" y="1567"/>
                  </a:lnTo>
                  <a:lnTo>
                    <a:pt x="2813" y="1581"/>
                  </a:lnTo>
                  <a:lnTo>
                    <a:pt x="2813" y="1595"/>
                  </a:lnTo>
                  <a:lnTo>
                    <a:pt x="2813" y="1601"/>
                  </a:lnTo>
                  <a:lnTo>
                    <a:pt x="2811" y="1606"/>
                  </a:lnTo>
                  <a:lnTo>
                    <a:pt x="2809" y="1610"/>
                  </a:lnTo>
                  <a:lnTo>
                    <a:pt x="2806" y="1615"/>
                  </a:lnTo>
                  <a:lnTo>
                    <a:pt x="2793" y="1626"/>
                  </a:lnTo>
                  <a:lnTo>
                    <a:pt x="2779" y="1635"/>
                  </a:lnTo>
                  <a:lnTo>
                    <a:pt x="2772" y="1638"/>
                  </a:lnTo>
                  <a:lnTo>
                    <a:pt x="2765" y="1642"/>
                  </a:lnTo>
                  <a:lnTo>
                    <a:pt x="2758" y="1644"/>
                  </a:lnTo>
                  <a:lnTo>
                    <a:pt x="2751" y="1647"/>
                  </a:lnTo>
                  <a:lnTo>
                    <a:pt x="2743" y="1648"/>
                  </a:lnTo>
                  <a:lnTo>
                    <a:pt x="2736" y="1648"/>
                  </a:lnTo>
                  <a:lnTo>
                    <a:pt x="2729" y="1647"/>
                  </a:lnTo>
                  <a:lnTo>
                    <a:pt x="2722" y="1646"/>
                  </a:lnTo>
                  <a:lnTo>
                    <a:pt x="2716" y="1643"/>
                  </a:lnTo>
                  <a:lnTo>
                    <a:pt x="2710" y="1641"/>
                  </a:lnTo>
                  <a:lnTo>
                    <a:pt x="2704" y="1637"/>
                  </a:lnTo>
                  <a:lnTo>
                    <a:pt x="2698" y="1631"/>
                  </a:lnTo>
                  <a:lnTo>
                    <a:pt x="2686" y="1618"/>
                  </a:lnTo>
                  <a:lnTo>
                    <a:pt x="2675" y="1604"/>
                  </a:lnTo>
                  <a:lnTo>
                    <a:pt x="2663" y="1593"/>
                  </a:lnTo>
                  <a:lnTo>
                    <a:pt x="2652" y="1581"/>
                  </a:lnTo>
                  <a:lnTo>
                    <a:pt x="2641" y="1569"/>
                  </a:lnTo>
                  <a:lnTo>
                    <a:pt x="2628" y="1560"/>
                  </a:lnTo>
                  <a:lnTo>
                    <a:pt x="2621" y="1556"/>
                  </a:lnTo>
                  <a:lnTo>
                    <a:pt x="2615" y="1553"/>
                  </a:lnTo>
                  <a:lnTo>
                    <a:pt x="2606" y="1550"/>
                  </a:lnTo>
                  <a:lnTo>
                    <a:pt x="2599" y="1549"/>
                  </a:lnTo>
                  <a:lnTo>
                    <a:pt x="2591" y="1548"/>
                  </a:lnTo>
                  <a:lnTo>
                    <a:pt x="2583" y="1548"/>
                  </a:lnTo>
                  <a:lnTo>
                    <a:pt x="2575" y="1550"/>
                  </a:lnTo>
                  <a:lnTo>
                    <a:pt x="2565" y="1553"/>
                  </a:lnTo>
                  <a:lnTo>
                    <a:pt x="2558" y="1555"/>
                  </a:lnTo>
                  <a:lnTo>
                    <a:pt x="2550" y="1557"/>
                  </a:lnTo>
                  <a:lnTo>
                    <a:pt x="2524" y="1567"/>
                  </a:lnTo>
                  <a:lnTo>
                    <a:pt x="2499" y="1577"/>
                  </a:lnTo>
                  <a:lnTo>
                    <a:pt x="2488" y="1584"/>
                  </a:lnTo>
                  <a:lnTo>
                    <a:pt x="2477" y="1593"/>
                  </a:lnTo>
                  <a:lnTo>
                    <a:pt x="2474" y="1597"/>
                  </a:lnTo>
                  <a:lnTo>
                    <a:pt x="2469" y="1602"/>
                  </a:lnTo>
                  <a:lnTo>
                    <a:pt x="2465" y="1607"/>
                  </a:lnTo>
                  <a:lnTo>
                    <a:pt x="2462" y="1613"/>
                  </a:lnTo>
                  <a:lnTo>
                    <a:pt x="2459" y="1620"/>
                  </a:lnTo>
                  <a:lnTo>
                    <a:pt x="2458" y="1626"/>
                  </a:lnTo>
                  <a:lnTo>
                    <a:pt x="2457" y="1633"/>
                  </a:lnTo>
                  <a:lnTo>
                    <a:pt x="2456" y="1640"/>
                  </a:lnTo>
                  <a:lnTo>
                    <a:pt x="2457" y="1647"/>
                  </a:lnTo>
                  <a:lnTo>
                    <a:pt x="2457" y="1655"/>
                  </a:lnTo>
                  <a:lnTo>
                    <a:pt x="2459" y="1662"/>
                  </a:lnTo>
                  <a:lnTo>
                    <a:pt x="2462" y="1670"/>
                  </a:lnTo>
                  <a:lnTo>
                    <a:pt x="2474" y="1701"/>
                  </a:lnTo>
                  <a:lnTo>
                    <a:pt x="2488" y="1729"/>
                  </a:lnTo>
                  <a:lnTo>
                    <a:pt x="2501" y="1754"/>
                  </a:lnTo>
                  <a:lnTo>
                    <a:pt x="2515" y="1777"/>
                  </a:lnTo>
                  <a:lnTo>
                    <a:pt x="2522" y="1789"/>
                  </a:lnTo>
                  <a:lnTo>
                    <a:pt x="2528" y="1801"/>
                  </a:lnTo>
                  <a:lnTo>
                    <a:pt x="2534" y="1811"/>
                  </a:lnTo>
                  <a:lnTo>
                    <a:pt x="2538" y="1821"/>
                  </a:lnTo>
                  <a:lnTo>
                    <a:pt x="2539" y="1824"/>
                  </a:lnTo>
                  <a:lnTo>
                    <a:pt x="2539" y="1828"/>
                  </a:lnTo>
                  <a:lnTo>
                    <a:pt x="2538" y="1831"/>
                  </a:lnTo>
                  <a:lnTo>
                    <a:pt x="2536" y="1835"/>
                  </a:lnTo>
                  <a:lnTo>
                    <a:pt x="2526" y="1844"/>
                  </a:lnTo>
                  <a:lnTo>
                    <a:pt x="2509" y="1857"/>
                  </a:lnTo>
                  <a:lnTo>
                    <a:pt x="2499" y="1864"/>
                  </a:lnTo>
                  <a:lnTo>
                    <a:pt x="2490" y="1871"/>
                  </a:lnTo>
                  <a:lnTo>
                    <a:pt x="2479" y="1880"/>
                  </a:lnTo>
                  <a:lnTo>
                    <a:pt x="2470" y="1889"/>
                  </a:lnTo>
                  <a:lnTo>
                    <a:pt x="2465" y="1894"/>
                  </a:lnTo>
                  <a:lnTo>
                    <a:pt x="2461" y="1900"/>
                  </a:lnTo>
                  <a:lnTo>
                    <a:pt x="2457" y="1905"/>
                  </a:lnTo>
                  <a:lnTo>
                    <a:pt x="2455" y="1911"/>
                  </a:lnTo>
                  <a:lnTo>
                    <a:pt x="2454" y="1917"/>
                  </a:lnTo>
                  <a:lnTo>
                    <a:pt x="2452" y="1923"/>
                  </a:lnTo>
                  <a:lnTo>
                    <a:pt x="2452" y="1929"/>
                  </a:lnTo>
                  <a:lnTo>
                    <a:pt x="2452" y="1935"/>
                  </a:lnTo>
                  <a:lnTo>
                    <a:pt x="2455" y="1948"/>
                  </a:lnTo>
                  <a:lnTo>
                    <a:pt x="2459" y="1960"/>
                  </a:lnTo>
                  <a:lnTo>
                    <a:pt x="2465" y="1971"/>
                  </a:lnTo>
                  <a:lnTo>
                    <a:pt x="2472" y="1984"/>
                  </a:lnTo>
                  <a:lnTo>
                    <a:pt x="2456" y="1983"/>
                  </a:lnTo>
                  <a:lnTo>
                    <a:pt x="2441" y="1982"/>
                  </a:lnTo>
                  <a:lnTo>
                    <a:pt x="2424" y="1982"/>
                  </a:lnTo>
                  <a:lnTo>
                    <a:pt x="2410" y="1981"/>
                  </a:lnTo>
                  <a:lnTo>
                    <a:pt x="2389" y="1981"/>
                  </a:lnTo>
                  <a:lnTo>
                    <a:pt x="2368" y="1980"/>
                  </a:lnTo>
                  <a:lnTo>
                    <a:pt x="2347" y="1978"/>
                  </a:lnTo>
                  <a:lnTo>
                    <a:pt x="2324" y="1976"/>
                  </a:lnTo>
                  <a:lnTo>
                    <a:pt x="2316" y="1975"/>
                  </a:lnTo>
                  <a:lnTo>
                    <a:pt x="2309" y="1975"/>
                  </a:lnTo>
                  <a:lnTo>
                    <a:pt x="2302" y="1976"/>
                  </a:lnTo>
                  <a:lnTo>
                    <a:pt x="2295" y="1977"/>
                  </a:lnTo>
                  <a:lnTo>
                    <a:pt x="2284" y="1981"/>
                  </a:lnTo>
                  <a:lnTo>
                    <a:pt x="2276" y="1985"/>
                  </a:lnTo>
                  <a:lnTo>
                    <a:pt x="2269" y="1991"/>
                  </a:lnTo>
                  <a:lnTo>
                    <a:pt x="2263" y="1998"/>
                  </a:lnTo>
                  <a:lnTo>
                    <a:pt x="2257" y="2005"/>
                  </a:lnTo>
                  <a:lnTo>
                    <a:pt x="2254" y="2013"/>
                  </a:lnTo>
                  <a:lnTo>
                    <a:pt x="2248" y="2022"/>
                  </a:lnTo>
                  <a:lnTo>
                    <a:pt x="2241" y="2029"/>
                  </a:lnTo>
                  <a:lnTo>
                    <a:pt x="2237" y="2031"/>
                  </a:lnTo>
                  <a:lnTo>
                    <a:pt x="2232" y="2034"/>
                  </a:lnTo>
                  <a:lnTo>
                    <a:pt x="2227" y="2035"/>
                  </a:lnTo>
                  <a:lnTo>
                    <a:pt x="2220" y="2035"/>
                  </a:lnTo>
                  <a:lnTo>
                    <a:pt x="2208" y="2034"/>
                  </a:lnTo>
                  <a:lnTo>
                    <a:pt x="2198" y="2032"/>
                  </a:lnTo>
                  <a:lnTo>
                    <a:pt x="2190" y="2030"/>
                  </a:lnTo>
                  <a:lnTo>
                    <a:pt x="2183" y="2025"/>
                  </a:lnTo>
                  <a:lnTo>
                    <a:pt x="2177" y="2021"/>
                  </a:lnTo>
                  <a:lnTo>
                    <a:pt x="2172" y="2015"/>
                  </a:lnTo>
                  <a:lnTo>
                    <a:pt x="2167" y="2008"/>
                  </a:lnTo>
                  <a:lnTo>
                    <a:pt x="2161" y="2000"/>
                  </a:lnTo>
                  <a:lnTo>
                    <a:pt x="2149" y="1983"/>
                  </a:lnTo>
                  <a:lnTo>
                    <a:pt x="2134" y="1965"/>
                  </a:lnTo>
                  <a:lnTo>
                    <a:pt x="2129" y="1961"/>
                  </a:lnTo>
                  <a:lnTo>
                    <a:pt x="2123" y="1957"/>
                  </a:lnTo>
                  <a:lnTo>
                    <a:pt x="2117" y="1955"/>
                  </a:lnTo>
                  <a:lnTo>
                    <a:pt x="2111" y="1954"/>
                  </a:lnTo>
                  <a:lnTo>
                    <a:pt x="2105" y="1954"/>
                  </a:lnTo>
                  <a:lnTo>
                    <a:pt x="2100" y="1955"/>
                  </a:lnTo>
                  <a:lnTo>
                    <a:pt x="2094" y="1956"/>
                  </a:lnTo>
                  <a:lnTo>
                    <a:pt x="2088" y="1958"/>
                  </a:lnTo>
                  <a:lnTo>
                    <a:pt x="2076" y="1964"/>
                  </a:lnTo>
                  <a:lnTo>
                    <a:pt x="2064" y="1973"/>
                  </a:lnTo>
                  <a:lnTo>
                    <a:pt x="2054" y="1982"/>
                  </a:lnTo>
                  <a:lnTo>
                    <a:pt x="2043" y="1990"/>
                  </a:lnTo>
                  <a:lnTo>
                    <a:pt x="2030" y="2001"/>
                  </a:lnTo>
                  <a:lnTo>
                    <a:pt x="2017" y="2011"/>
                  </a:lnTo>
                  <a:lnTo>
                    <a:pt x="2011" y="2015"/>
                  </a:lnTo>
                  <a:lnTo>
                    <a:pt x="2005" y="2017"/>
                  </a:lnTo>
                  <a:lnTo>
                    <a:pt x="2002" y="2018"/>
                  </a:lnTo>
                  <a:lnTo>
                    <a:pt x="1998" y="2016"/>
                  </a:lnTo>
                  <a:lnTo>
                    <a:pt x="1996" y="2014"/>
                  </a:lnTo>
                  <a:lnTo>
                    <a:pt x="1994" y="2010"/>
                  </a:lnTo>
                  <a:lnTo>
                    <a:pt x="1994" y="2008"/>
                  </a:lnTo>
                  <a:lnTo>
                    <a:pt x="1994" y="2003"/>
                  </a:lnTo>
                  <a:lnTo>
                    <a:pt x="2000" y="1993"/>
                  </a:lnTo>
                  <a:lnTo>
                    <a:pt x="2011" y="1975"/>
                  </a:lnTo>
                  <a:lnTo>
                    <a:pt x="2022" y="1960"/>
                  </a:lnTo>
                  <a:lnTo>
                    <a:pt x="2033" y="1942"/>
                  </a:lnTo>
                  <a:lnTo>
                    <a:pt x="2037" y="1933"/>
                  </a:lnTo>
                  <a:lnTo>
                    <a:pt x="2042" y="1922"/>
                  </a:lnTo>
                  <a:lnTo>
                    <a:pt x="2044" y="1911"/>
                  </a:lnTo>
                  <a:lnTo>
                    <a:pt x="2047" y="1900"/>
                  </a:lnTo>
                  <a:lnTo>
                    <a:pt x="2047" y="1891"/>
                  </a:lnTo>
                  <a:lnTo>
                    <a:pt x="2047" y="1883"/>
                  </a:lnTo>
                  <a:lnTo>
                    <a:pt x="2045" y="1876"/>
                  </a:lnTo>
                  <a:lnTo>
                    <a:pt x="2044" y="1870"/>
                  </a:lnTo>
                  <a:lnTo>
                    <a:pt x="2042" y="1864"/>
                  </a:lnTo>
                  <a:lnTo>
                    <a:pt x="2038" y="1858"/>
                  </a:lnTo>
                  <a:lnTo>
                    <a:pt x="2035" y="1854"/>
                  </a:lnTo>
                  <a:lnTo>
                    <a:pt x="2031" y="1849"/>
                  </a:lnTo>
                  <a:lnTo>
                    <a:pt x="2023" y="1841"/>
                  </a:lnTo>
                  <a:lnTo>
                    <a:pt x="2013" y="1835"/>
                  </a:lnTo>
                  <a:lnTo>
                    <a:pt x="2003" y="1829"/>
                  </a:lnTo>
                  <a:lnTo>
                    <a:pt x="1994" y="1824"/>
                  </a:lnTo>
                  <a:lnTo>
                    <a:pt x="1981" y="1818"/>
                  </a:lnTo>
                  <a:lnTo>
                    <a:pt x="1971" y="1813"/>
                  </a:lnTo>
                  <a:lnTo>
                    <a:pt x="1968" y="1809"/>
                  </a:lnTo>
                  <a:lnTo>
                    <a:pt x="1965" y="1807"/>
                  </a:lnTo>
                  <a:lnTo>
                    <a:pt x="1963" y="1803"/>
                  </a:lnTo>
                  <a:lnTo>
                    <a:pt x="1962" y="1800"/>
                  </a:lnTo>
                  <a:lnTo>
                    <a:pt x="1960" y="1789"/>
                  </a:lnTo>
                  <a:lnTo>
                    <a:pt x="1960" y="1778"/>
                  </a:lnTo>
                  <a:lnTo>
                    <a:pt x="1961" y="1769"/>
                  </a:lnTo>
                  <a:lnTo>
                    <a:pt x="1963" y="1760"/>
                  </a:lnTo>
                  <a:lnTo>
                    <a:pt x="1964" y="1751"/>
                  </a:lnTo>
                  <a:lnTo>
                    <a:pt x="1965" y="1742"/>
                  </a:lnTo>
                  <a:lnTo>
                    <a:pt x="1965" y="1734"/>
                  </a:lnTo>
                  <a:lnTo>
                    <a:pt x="1964" y="1724"/>
                  </a:lnTo>
                  <a:lnTo>
                    <a:pt x="1963" y="1715"/>
                  </a:lnTo>
                  <a:lnTo>
                    <a:pt x="1958" y="1706"/>
                  </a:lnTo>
                  <a:lnTo>
                    <a:pt x="1953" y="1696"/>
                  </a:lnTo>
                  <a:lnTo>
                    <a:pt x="1944" y="1686"/>
                  </a:lnTo>
                  <a:lnTo>
                    <a:pt x="1936" y="1678"/>
                  </a:lnTo>
                  <a:lnTo>
                    <a:pt x="1927" y="1674"/>
                  </a:lnTo>
                  <a:lnTo>
                    <a:pt x="1917" y="1671"/>
                  </a:lnTo>
                  <a:lnTo>
                    <a:pt x="1909" y="1671"/>
                  </a:lnTo>
                  <a:lnTo>
                    <a:pt x="1901" y="1671"/>
                  </a:lnTo>
                  <a:lnTo>
                    <a:pt x="1893" y="1673"/>
                  </a:lnTo>
                  <a:lnTo>
                    <a:pt x="1885" y="1675"/>
                  </a:lnTo>
                  <a:lnTo>
                    <a:pt x="1880" y="1677"/>
                  </a:lnTo>
                  <a:lnTo>
                    <a:pt x="1877" y="1677"/>
                  </a:lnTo>
                  <a:lnTo>
                    <a:pt x="1875" y="1678"/>
                  </a:lnTo>
                  <a:lnTo>
                    <a:pt x="1875" y="1676"/>
                  </a:lnTo>
                  <a:lnTo>
                    <a:pt x="1875" y="1673"/>
                  </a:lnTo>
                  <a:lnTo>
                    <a:pt x="1874" y="1661"/>
                  </a:lnTo>
                  <a:lnTo>
                    <a:pt x="1873" y="1651"/>
                  </a:lnTo>
                  <a:lnTo>
                    <a:pt x="1869" y="1644"/>
                  </a:lnTo>
                  <a:lnTo>
                    <a:pt x="1865" y="1637"/>
                  </a:lnTo>
                  <a:lnTo>
                    <a:pt x="1861" y="1633"/>
                  </a:lnTo>
                  <a:lnTo>
                    <a:pt x="1856" y="1628"/>
                  </a:lnTo>
                  <a:lnTo>
                    <a:pt x="1853" y="1624"/>
                  </a:lnTo>
                  <a:lnTo>
                    <a:pt x="1848" y="1622"/>
                  </a:lnTo>
                  <a:lnTo>
                    <a:pt x="1842" y="1620"/>
                  </a:lnTo>
                  <a:lnTo>
                    <a:pt x="1836" y="1617"/>
                  </a:lnTo>
                  <a:lnTo>
                    <a:pt x="1829" y="1616"/>
                  </a:lnTo>
                  <a:lnTo>
                    <a:pt x="1822" y="1615"/>
                  </a:lnTo>
                  <a:lnTo>
                    <a:pt x="1807" y="1616"/>
                  </a:lnTo>
                  <a:lnTo>
                    <a:pt x="1791" y="1618"/>
                  </a:lnTo>
                  <a:lnTo>
                    <a:pt x="1776" y="1623"/>
                  </a:lnTo>
                  <a:lnTo>
                    <a:pt x="1761" y="1629"/>
                  </a:lnTo>
                  <a:lnTo>
                    <a:pt x="1747" y="1637"/>
                  </a:lnTo>
                  <a:lnTo>
                    <a:pt x="1734" y="1646"/>
                  </a:lnTo>
                  <a:lnTo>
                    <a:pt x="1720" y="1654"/>
                  </a:lnTo>
                  <a:lnTo>
                    <a:pt x="1708" y="1658"/>
                  </a:lnTo>
                  <a:lnTo>
                    <a:pt x="1702" y="1661"/>
                  </a:lnTo>
                  <a:lnTo>
                    <a:pt x="1696" y="1662"/>
                  </a:lnTo>
                  <a:lnTo>
                    <a:pt x="1690" y="1662"/>
                  </a:lnTo>
                  <a:lnTo>
                    <a:pt x="1684" y="1662"/>
                  </a:lnTo>
                  <a:lnTo>
                    <a:pt x="1671" y="1660"/>
                  </a:lnTo>
                  <a:lnTo>
                    <a:pt x="1658" y="1656"/>
                  </a:lnTo>
                  <a:lnTo>
                    <a:pt x="1643" y="1650"/>
                  </a:lnTo>
                  <a:lnTo>
                    <a:pt x="1627" y="1643"/>
                  </a:lnTo>
                  <a:lnTo>
                    <a:pt x="1621" y="1641"/>
                  </a:lnTo>
                  <a:lnTo>
                    <a:pt x="1616" y="1638"/>
                  </a:lnTo>
                  <a:lnTo>
                    <a:pt x="1604" y="1634"/>
                  </a:lnTo>
                  <a:lnTo>
                    <a:pt x="1593" y="1627"/>
                  </a:lnTo>
                  <a:lnTo>
                    <a:pt x="1582" y="1621"/>
                  </a:lnTo>
                  <a:lnTo>
                    <a:pt x="1571" y="1615"/>
                  </a:lnTo>
                  <a:lnTo>
                    <a:pt x="1561" y="1608"/>
                  </a:lnTo>
                  <a:lnTo>
                    <a:pt x="1549" y="1601"/>
                  </a:lnTo>
                  <a:lnTo>
                    <a:pt x="1537" y="1595"/>
                  </a:lnTo>
                  <a:lnTo>
                    <a:pt x="1524" y="1590"/>
                  </a:lnTo>
                  <a:lnTo>
                    <a:pt x="1510" y="1587"/>
                  </a:lnTo>
                  <a:lnTo>
                    <a:pt x="1496" y="1586"/>
                  </a:lnTo>
                  <a:lnTo>
                    <a:pt x="1488" y="1587"/>
                  </a:lnTo>
                  <a:lnTo>
                    <a:pt x="1480" y="1588"/>
                  </a:lnTo>
                  <a:lnTo>
                    <a:pt x="1471" y="1589"/>
                  </a:lnTo>
                  <a:lnTo>
                    <a:pt x="1463" y="1593"/>
                  </a:lnTo>
                  <a:lnTo>
                    <a:pt x="1446" y="1600"/>
                  </a:lnTo>
                  <a:lnTo>
                    <a:pt x="1430" y="1608"/>
                  </a:lnTo>
                  <a:lnTo>
                    <a:pt x="1417" y="1617"/>
                  </a:lnTo>
                  <a:lnTo>
                    <a:pt x="1406" y="1627"/>
                  </a:lnTo>
                  <a:lnTo>
                    <a:pt x="1397" y="1633"/>
                  </a:lnTo>
                  <a:lnTo>
                    <a:pt x="1389" y="1638"/>
                  </a:lnTo>
                  <a:lnTo>
                    <a:pt x="1381" y="1644"/>
                  </a:lnTo>
                  <a:lnTo>
                    <a:pt x="1371" y="1649"/>
                  </a:lnTo>
                  <a:lnTo>
                    <a:pt x="1361" y="1653"/>
                  </a:lnTo>
                  <a:lnTo>
                    <a:pt x="1350" y="1655"/>
                  </a:lnTo>
                  <a:lnTo>
                    <a:pt x="1337" y="1657"/>
                  </a:lnTo>
                  <a:lnTo>
                    <a:pt x="1322" y="1658"/>
                  </a:lnTo>
                  <a:lnTo>
                    <a:pt x="1307" y="1657"/>
                  </a:lnTo>
                  <a:lnTo>
                    <a:pt x="1293" y="1656"/>
                  </a:lnTo>
                  <a:lnTo>
                    <a:pt x="1279" y="1654"/>
                  </a:lnTo>
                  <a:lnTo>
                    <a:pt x="1266" y="1650"/>
                  </a:lnTo>
                  <a:lnTo>
                    <a:pt x="1242" y="1643"/>
                  </a:lnTo>
                  <a:lnTo>
                    <a:pt x="1217" y="1634"/>
                  </a:lnTo>
                  <a:lnTo>
                    <a:pt x="1199" y="1626"/>
                  </a:lnTo>
                  <a:lnTo>
                    <a:pt x="1179" y="1618"/>
                  </a:lnTo>
                  <a:lnTo>
                    <a:pt x="1157" y="1613"/>
                  </a:lnTo>
                  <a:lnTo>
                    <a:pt x="1134" y="1607"/>
                  </a:lnTo>
                  <a:lnTo>
                    <a:pt x="1112" y="1604"/>
                  </a:lnTo>
                  <a:lnTo>
                    <a:pt x="1087" y="1603"/>
                  </a:lnTo>
                  <a:lnTo>
                    <a:pt x="1059" y="1603"/>
                  </a:lnTo>
                  <a:lnTo>
                    <a:pt x="1030" y="1604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6" name="Google Shape;99;p1">
              <a:extLst>
                <a:ext uri="{FF2B5EF4-FFF2-40B4-BE49-F238E27FC236}">
                  <a16:creationId xmlns:a16="http://schemas.microsoft.com/office/drawing/2014/main" id="{D4CA92FE-7F1E-E70D-07B5-321760AE2BB6}"/>
                </a:ext>
              </a:extLst>
            </p:cNvPr>
            <p:cNvSpPr/>
            <p:nvPr/>
          </p:nvSpPr>
          <p:spPr>
            <a:xfrm>
              <a:off x="6920856" y="3762303"/>
              <a:ext cx="1069288" cy="1014345"/>
            </a:xfrm>
            <a:custGeom>
              <a:avLst/>
              <a:gdLst/>
              <a:ahLst/>
              <a:cxnLst/>
              <a:rect l="l" t="t" r="r" b="b"/>
              <a:pathLst>
                <a:path w="2278" h="2160" extrusionOk="0">
                  <a:moveTo>
                    <a:pt x="869" y="0"/>
                  </a:moveTo>
                  <a:lnTo>
                    <a:pt x="878" y="3"/>
                  </a:lnTo>
                  <a:lnTo>
                    <a:pt x="887" y="6"/>
                  </a:lnTo>
                  <a:lnTo>
                    <a:pt x="894" y="12"/>
                  </a:lnTo>
                  <a:lnTo>
                    <a:pt x="902" y="20"/>
                  </a:lnTo>
                  <a:lnTo>
                    <a:pt x="911" y="33"/>
                  </a:lnTo>
                  <a:lnTo>
                    <a:pt x="918" y="46"/>
                  </a:lnTo>
                  <a:lnTo>
                    <a:pt x="922" y="57"/>
                  </a:lnTo>
                  <a:lnTo>
                    <a:pt x="923" y="66"/>
                  </a:lnTo>
                  <a:lnTo>
                    <a:pt x="925" y="75"/>
                  </a:lnTo>
                  <a:lnTo>
                    <a:pt x="927" y="85"/>
                  </a:lnTo>
                  <a:lnTo>
                    <a:pt x="931" y="93"/>
                  </a:lnTo>
                  <a:lnTo>
                    <a:pt x="937" y="101"/>
                  </a:lnTo>
                  <a:lnTo>
                    <a:pt x="942" y="105"/>
                  </a:lnTo>
                  <a:lnTo>
                    <a:pt x="947" y="107"/>
                  </a:lnTo>
                  <a:lnTo>
                    <a:pt x="953" y="108"/>
                  </a:lnTo>
                  <a:lnTo>
                    <a:pt x="957" y="108"/>
                  </a:lnTo>
                  <a:lnTo>
                    <a:pt x="969" y="107"/>
                  </a:lnTo>
                  <a:lnTo>
                    <a:pt x="981" y="104"/>
                  </a:lnTo>
                  <a:lnTo>
                    <a:pt x="993" y="99"/>
                  </a:lnTo>
                  <a:lnTo>
                    <a:pt x="1003" y="97"/>
                  </a:lnTo>
                  <a:lnTo>
                    <a:pt x="1009" y="95"/>
                  </a:lnTo>
                  <a:lnTo>
                    <a:pt x="1014" y="97"/>
                  </a:lnTo>
                  <a:lnTo>
                    <a:pt x="1018" y="98"/>
                  </a:lnTo>
                  <a:lnTo>
                    <a:pt x="1023" y="100"/>
                  </a:lnTo>
                  <a:lnTo>
                    <a:pt x="1041" y="117"/>
                  </a:lnTo>
                  <a:lnTo>
                    <a:pt x="1062" y="135"/>
                  </a:lnTo>
                  <a:lnTo>
                    <a:pt x="1075" y="144"/>
                  </a:lnTo>
                  <a:lnTo>
                    <a:pt x="1089" y="151"/>
                  </a:lnTo>
                  <a:lnTo>
                    <a:pt x="1096" y="154"/>
                  </a:lnTo>
                  <a:lnTo>
                    <a:pt x="1104" y="157"/>
                  </a:lnTo>
                  <a:lnTo>
                    <a:pt x="1113" y="159"/>
                  </a:lnTo>
                  <a:lnTo>
                    <a:pt x="1122" y="160"/>
                  </a:lnTo>
                  <a:lnTo>
                    <a:pt x="1137" y="162"/>
                  </a:lnTo>
                  <a:lnTo>
                    <a:pt x="1149" y="164"/>
                  </a:lnTo>
                  <a:lnTo>
                    <a:pt x="1158" y="166"/>
                  </a:lnTo>
                  <a:lnTo>
                    <a:pt x="1165" y="170"/>
                  </a:lnTo>
                  <a:lnTo>
                    <a:pt x="1177" y="179"/>
                  </a:lnTo>
                  <a:lnTo>
                    <a:pt x="1196" y="195"/>
                  </a:lnTo>
                  <a:lnTo>
                    <a:pt x="1220" y="217"/>
                  </a:lnTo>
                  <a:lnTo>
                    <a:pt x="1244" y="235"/>
                  </a:lnTo>
                  <a:lnTo>
                    <a:pt x="1258" y="245"/>
                  </a:lnTo>
                  <a:lnTo>
                    <a:pt x="1274" y="254"/>
                  </a:lnTo>
                  <a:lnTo>
                    <a:pt x="1290" y="264"/>
                  </a:lnTo>
                  <a:lnTo>
                    <a:pt x="1309" y="273"/>
                  </a:lnTo>
                  <a:lnTo>
                    <a:pt x="1329" y="284"/>
                  </a:lnTo>
                  <a:lnTo>
                    <a:pt x="1347" y="294"/>
                  </a:lnTo>
                  <a:lnTo>
                    <a:pt x="1364" y="306"/>
                  </a:lnTo>
                  <a:lnTo>
                    <a:pt x="1381" y="318"/>
                  </a:lnTo>
                  <a:lnTo>
                    <a:pt x="1411" y="344"/>
                  </a:lnTo>
                  <a:lnTo>
                    <a:pt x="1443" y="367"/>
                  </a:lnTo>
                  <a:lnTo>
                    <a:pt x="1471" y="389"/>
                  </a:lnTo>
                  <a:lnTo>
                    <a:pt x="1496" y="412"/>
                  </a:lnTo>
                  <a:lnTo>
                    <a:pt x="1522" y="433"/>
                  </a:lnTo>
                  <a:lnTo>
                    <a:pt x="1551" y="455"/>
                  </a:lnTo>
                  <a:lnTo>
                    <a:pt x="1559" y="460"/>
                  </a:lnTo>
                  <a:lnTo>
                    <a:pt x="1568" y="464"/>
                  </a:lnTo>
                  <a:lnTo>
                    <a:pt x="1575" y="467"/>
                  </a:lnTo>
                  <a:lnTo>
                    <a:pt x="1583" y="469"/>
                  </a:lnTo>
                  <a:lnTo>
                    <a:pt x="1598" y="472"/>
                  </a:lnTo>
                  <a:lnTo>
                    <a:pt x="1614" y="472"/>
                  </a:lnTo>
                  <a:lnTo>
                    <a:pt x="1630" y="472"/>
                  </a:lnTo>
                  <a:lnTo>
                    <a:pt x="1646" y="472"/>
                  </a:lnTo>
                  <a:lnTo>
                    <a:pt x="1663" y="473"/>
                  </a:lnTo>
                  <a:lnTo>
                    <a:pt x="1682" y="477"/>
                  </a:lnTo>
                  <a:lnTo>
                    <a:pt x="1699" y="481"/>
                  </a:lnTo>
                  <a:lnTo>
                    <a:pt x="1716" y="488"/>
                  </a:lnTo>
                  <a:lnTo>
                    <a:pt x="1732" y="495"/>
                  </a:lnTo>
                  <a:lnTo>
                    <a:pt x="1748" y="505"/>
                  </a:lnTo>
                  <a:lnTo>
                    <a:pt x="1777" y="522"/>
                  </a:lnTo>
                  <a:lnTo>
                    <a:pt x="1805" y="539"/>
                  </a:lnTo>
                  <a:lnTo>
                    <a:pt x="1819" y="546"/>
                  </a:lnTo>
                  <a:lnTo>
                    <a:pt x="1837" y="551"/>
                  </a:lnTo>
                  <a:lnTo>
                    <a:pt x="1855" y="554"/>
                  </a:lnTo>
                  <a:lnTo>
                    <a:pt x="1873" y="557"/>
                  </a:lnTo>
                  <a:lnTo>
                    <a:pt x="1891" y="558"/>
                  </a:lnTo>
                  <a:lnTo>
                    <a:pt x="1908" y="558"/>
                  </a:lnTo>
                  <a:lnTo>
                    <a:pt x="1923" y="558"/>
                  </a:lnTo>
                  <a:lnTo>
                    <a:pt x="1935" y="557"/>
                  </a:lnTo>
                  <a:lnTo>
                    <a:pt x="1949" y="555"/>
                  </a:lnTo>
                  <a:lnTo>
                    <a:pt x="1968" y="558"/>
                  </a:lnTo>
                  <a:lnTo>
                    <a:pt x="1991" y="560"/>
                  </a:lnTo>
                  <a:lnTo>
                    <a:pt x="2016" y="565"/>
                  </a:lnTo>
                  <a:lnTo>
                    <a:pt x="2065" y="575"/>
                  </a:lnTo>
                  <a:lnTo>
                    <a:pt x="2105" y="584"/>
                  </a:lnTo>
                  <a:lnTo>
                    <a:pt x="2119" y="588"/>
                  </a:lnTo>
                  <a:lnTo>
                    <a:pt x="2132" y="593"/>
                  </a:lnTo>
                  <a:lnTo>
                    <a:pt x="2144" y="598"/>
                  </a:lnTo>
                  <a:lnTo>
                    <a:pt x="2153" y="605"/>
                  </a:lnTo>
                  <a:lnTo>
                    <a:pt x="2163" y="612"/>
                  </a:lnTo>
                  <a:lnTo>
                    <a:pt x="2172" y="619"/>
                  </a:lnTo>
                  <a:lnTo>
                    <a:pt x="2179" y="628"/>
                  </a:lnTo>
                  <a:lnTo>
                    <a:pt x="2188" y="638"/>
                  </a:lnTo>
                  <a:lnTo>
                    <a:pt x="2195" y="649"/>
                  </a:lnTo>
                  <a:lnTo>
                    <a:pt x="2200" y="666"/>
                  </a:lnTo>
                  <a:lnTo>
                    <a:pt x="2208" y="684"/>
                  </a:lnTo>
                  <a:lnTo>
                    <a:pt x="2213" y="704"/>
                  </a:lnTo>
                  <a:lnTo>
                    <a:pt x="2224" y="745"/>
                  </a:lnTo>
                  <a:lnTo>
                    <a:pt x="2237" y="782"/>
                  </a:lnTo>
                  <a:lnTo>
                    <a:pt x="2251" y="815"/>
                  </a:lnTo>
                  <a:lnTo>
                    <a:pt x="2264" y="846"/>
                  </a:lnTo>
                  <a:lnTo>
                    <a:pt x="2270" y="862"/>
                  </a:lnTo>
                  <a:lnTo>
                    <a:pt x="2275" y="878"/>
                  </a:lnTo>
                  <a:lnTo>
                    <a:pt x="2277" y="894"/>
                  </a:lnTo>
                  <a:lnTo>
                    <a:pt x="2278" y="912"/>
                  </a:lnTo>
                  <a:lnTo>
                    <a:pt x="2278" y="936"/>
                  </a:lnTo>
                  <a:lnTo>
                    <a:pt x="2278" y="963"/>
                  </a:lnTo>
                  <a:lnTo>
                    <a:pt x="2277" y="992"/>
                  </a:lnTo>
                  <a:lnTo>
                    <a:pt x="2273" y="1019"/>
                  </a:lnTo>
                  <a:lnTo>
                    <a:pt x="2229" y="1025"/>
                  </a:lnTo>
                  <a:lnTo>
                    <a:pt x="2185" y="1033"/>
                  </a:lnTo>
                  <a:lnTo>
                    <a:pt x="2146" y="1041"/>
                  </a:lnTo>
                  <a:lnTo>
                    <a:pt x="2115" y="1049"/>
                  </a:lnTo>
                  <a:lnTo>
                    <a:pt x="2102" y="1055"/>
                  </a:lnTo>
                  <a:lnTo>
                    <a:pt x="2090" y="1061"/>
                  </a:lnTo>
                  <a:lnTo>
                    <a:pt x="2081" y="1069"/>
                  </a:lnTo>
                  <a:lnTo>
                    <a:pt x="2072" y="1076"/>
                  </a:lnTo>
                  <a:lnTo>
                    <a:pt x="2066" y="1086"/>
                  </a:lnTo>
                  <a:lnTo>
                    <a:pt x="2061" y="1094"/>
                  </a:lnTo>
                  <a:lnTo>
                    <a:pt x="2056" y="1102"/>
                  </a:lnTo>
                  <a:lnTo>
                    <a:pt x="2051" y="1111"/>
                  </a:lnTo>
                  <a:lnTo>
                    <a:pt x="2045" y="1121"/>
                  </a:lnTo>
                  <a:lnTo>
                    <a:pt x="2039" y="1128"/>
                  </a:lnTo>
                  <a:lnTo>
                    <a:pt x="2036" y="1129"/>
                  </a:lnTo>
                  <a:lnTo>
                    <a:pt x="2032" y="1128"/>
                  </a:lnTo>
                  <a:lnTo>
                    <a:pt x="2028" y="1126"/>
                  </a:lnTo>
                  <a:lnTo>
                    <a:pt x="2025" y="1125"/>
                  </a:lnTo>
                  <a:lnTo>
                    <a:pt x="2010" y="1116"/>
                  </a:lnTo>
                  <a:lnTo>
                    <a:pt x="1998" y="1107"/>
                  </a:lnTo>
                  <a:lnTo>
                    <a:pt x="1986" y="1099"/>
                  </a:lnTo>
                  <a:lnTo>
                    <a:pt x="1977" y="1091"/>
                  </a:lnTo>
                  <a:lnTo>
                    <a:pt x="1970" y="1083"/>
                  </a:lnTo>
                  <a:lnTo>
                    <a:pt x="1962" y="1078"/>
                  </a:lnTo>
                  <a:lnTo>
                    <a:pt x="1953" y="1073"/>
                  </a:lnTo>
                  <a:lnTo>
                    <a:pt x="1945" y="1068"/>
                  </a:lnTo>
                  <a:lnTo>
                    <a:pt x="1942" y="1067"/>
                  </a:lnTo>
                  <a:lnTo>
                    <a:pt x="1937" y="1067"/>
                  </a:lnTo>
                  <a:lnTo>
                    <a:pt x="1932" y="1067"/>
                  </a:lnTo>
                  <a:lnTo>
                    <a:pt x="1928" y="1067"/>
                  </a:lnTo>
                  <a:lnTo>
                    <a:pt x="1923" y="1068"/>
                  </a:lnTo>
                  <a:lnTo>
                    <a:pt x="1919" y="1071"/>
                  </a:lnTo>
                  <a:lnTo>
                    <a:pt x="1915" y="1074"/>
                  </a:lnTo>
                  <a:lnTo>
                    <a:pt x="1910" y="1078"/>
                  </a:lnTo>
                  <a:lnTo>
                    <a:pt x="1904" y="1083"/>
                  </a:lnTo>
                  <a:lnTo>
                    <a:pt x="1899" y="1093"/>
                  </a:lnTo>
                  <a:lnTo>
                    <a:pt x="1895" y="1105"/>
                  </a:lnTo>
                  <a:lnTo>
                    <a:pt x="1890" y="1122"/>
                  </a:lnTo>
                  <a:lnTo>
                    <a:pt x="1885" y="1145"/>
                  </a:lnTo>
                  <a:lnTo>
                    <a:pt x="1882" y="1173"/>
                  </a:lnTo>
                  <a:lnTo>
                    <a:pt x="1881" y="1209"/>
                  </a:lnTo>
                  <a:lnTo>
                    <a:pt x="1879" y="1254"/>
                  </a:lnTo>
                  <a:lnTo>
                    <a:pt x="1879" y="1261"/>
                  </a:lnTo>
                  <a:lnTo>
                    <a:pt x="1881" y="1267"/>
                  </a:lnTo>
                  <a:lnTo>
                    <a:pt x="1883" y="1273"/>
                  </a:lnTo>
                  <a:lnTo>
                    <a:pt x="1885" y="1279"/>
                  </a:lnTo>
                  <a:lnTo>
                    <a:pt x="1889" y="1285"/>
                  </a:lnTo>
                  <a:lnTo>
                    <a:pt x="1893" y="1289"/>
                  </a:lnTo>
                  <a:lnTo>
                    <a:pt x="1897" y="1294"/>
                  </a:lnTo>
                  <a:lnTo>
                    <a:pt x="1903" y="1298"/>
                  </a:lnTo>
                  <a:lnTo>
                    <a:pt x="1913" y="1306"/>
                  </a:lnTo>
                  <a:lnTo>
                    <a:pt x="1925" y="1313"/>
                  </a:lnTo>
                  <a:lnTo>
                    <a:pt x="1938" y="1319"/>
                  </a:lnTo>
                  <a:lnTo>
                    <a:pt x="1951" y="1325"/>
                  </a:lnTo>
                  <a:lnTo>
                    <a:pt x="1970" y="1334"/>
                  </a:lnTo>
                  <a:lnTo>
                    <a:pt x="1989" y="1343"/>
                  </a:lnTo>
                  <a:lnTo>
                    <a:pt x="1997" y="1349"/>
                  </a:lnTo>
                  <a:lnTo>
                    <a:pt x="2004" y="1355"/>
                  </a:lnTo>
                  <a:lnTo>
                    <a:pt x="2010" y="1362"/>
                  </a:lnTo>
                  <a:lnTo>
                    <a:pt x="2015" y="1369"/>
                  </a:lnTo>
                  <a:lnTo>
                    <a:pt x="2017" y="1375"/>
                  </a:lnTo>
                  <a:lnTo>
                    <a:pt x="2017" y="1380"/>
                  </a:lnTo>
                  <a:lnTo>
                    <a:pt x="2015" y="1382"/>
                  </a:lnTo>
                  <a:lnTo>
                    <a:pt x="2011" y="1385"/>
                  </a:lnTo>
                  <a:lnTo>
                    <a:pt x="2006" y="1388"/>
                  </a:lnTo>
                  <a:lnTo>
                    <a:pt x="2001" y="1390"/>
                  </a:lnTo>
                  <a:lnTo>
                    <a:pt x="1988" y="1395"/>
                  </a:lnTo>
                  <a:lnTo>
                    <a:pt x="1975" y="1399"/>
                  </a:lnTo>
                  <a:lnTo>
                    <a:pt x="1955" y="1406"/>
                  </a:lnTo>
                  <a:lnTo>
                    <a:pt x="1935" y="1413"/>
                  </a:lnTo>
                  <a:lnTo>
                    <a:pt x="1925" y="1418"/>
                  </a:lnTo>
                  <a:lnTo>
                    <a:pt x="1916" y="1423"/>
                  </a:lnTo>
                  <a:lnTo>
                    <a:pt x="1908" y="1429"/>
                  </a:lnTo>
                  <a:lnTo>
                    <a:pt x="1899" y="1436"/>
                  </a:lnTo>
                  <a:lnTo>
                    <a:pt x="1891" y="1446"/>
                  </a:lnTo>
                  <a:lnTo>
                    <a:pt x="1886" y="1455"/>
                  </a:lnTo>
                  <a:lnTo>
                    <a:pt x="1884" y="1460"/>
                  </a:lnTo>
                  <a:lnTo>
                    <a:pt x="1883" y="1465"/>
                  </a:lnTo>
                  <a:lnTo>
                    <a:pt x="1883" y="1470"/>
                  </a:lnTo>
                  <a:lnTo>
                    <a:pt x="1884" y="1475"/>
                  </a:lnTo>
                  <a:lnTo>
                    <a:pt x="1886" y="1483"/>
                  </a:lnTo>
                  <a:lnTo>
                    <a:pt x="1891" y="1492"/>
                  </a:lnTo>
                  <a:lnTo>
                    <a:pt x="1897" y="1499"/>
                  </a:lnTo>
                  <a:lnTo>
                    <a:pt x="1904" y="1506"/>
                  </a:lnTo>
                  <a:lnTo>
                    <a:pt x="1922" y="1517"/>
                  </a:lnTo>
                  <a:lnTo>
                    <a:pt x="1942" y="1528"/>
                  </a:lnTo>
                  <a:lnTo>
                    <a:pt x="1952" y="1534"/>
                  </a:lnTo>
                  <a:lnTo>
                    <a:pt x="1962" y="1539"/>
                  </a:lnTo>
                  <a:lnTo>
                    <a:pt x="1971" y="1545"/>
                  </a:lnTo>
                  <a:lnTo>
                    <a:pt x="1977" y="1549"/>
                  </a:lnTo>
                  <a:lnTo>
                    <a:pt x="1988" y="1560"/>
                  </a:lnTo>
                  <a:lnTo>
                    <a:pt x="1997" y="1569"/>
                  </a:lnTo>
                  <a:lnTo>
                    <a:pt x="2004" y="1580"/>
                  </a:lnTo>
                  <a:lnTo>
                    <a:pt x="2010" y="1589"/>
                  </a:lnTo>
                  <a:lnTo>
                    <a:pt x="2015" y="1599"/>
                  </a:lnTo>
                  <a:lnTo>
                    <a:pt x="2017" y="1609"/>
                  </a:lnTo>
                  <a:lnTo>
                    <a:pt x="2018" y="1620"/>
                  </a:lnTo>
                  <a:lnTo>
                    <a:pt x="2016" y="1632"/>
                  </a:lnTo>
                  <a:lnTo>
                    <a:pt x="2012" y="1649"/>
                  </a:lnTo>
                  <a:lnTo>
                    <a:pt x="2011" y="1665"/>
                  </a:lnTo>
                  <a:lnTo>
                    <a:pt x="2011" y="1672"/>
                  </a:lnTo>
                  <a:lnTo>
                    <a:pt x="2012" y="1677"/>
                  </a:lnTo>
                  <a:lnTo>
                    <a:pt x="2013" y="1683"/>
                  </a:lnTo>
                  <a:lnTo>
                    <a:pt x="2016" y="1688"/>
                  </a:lnTo>
                  <a:lnTo>
                    <a:pt x="2022" y="1699"/>
                  </a:lnTo>
                  <a:lnTo>
                    <a:pt x="2029" y="1708"/>
                  </a:lnTo>
                  <a:lnTo>
                    <a:pt x="2038" y="1719"/>
                  </a:lnTo>
                  <a:lnTo>
                    <a:pt x="2050" y="1730"/>
                  </a:lnTo>
                  <a:lnTo>
                    <a:pt x="2055" y="1735"/>
                  </a:lnTo>
                  <a:lnTo>
                    <a:pt x="2061" y="1742"/>
                  </a:lnTo>
                  <a:lnTo>
                    <a:pt x="2064" y="1749"/>
                  </a:lnTo>
                  <a:lnTo>
                    <a:pt x="2065" y="1759"/>
                  </a:lnTo>
                  <a:lnTo>
                    <a:pt x="2064" y="1767"/>
                  </a:lnTo>
                  <a:lnTo>
                    <a:pt x="2063" y="1777"/>
                  </a:lnTo>
                  <a:lnTo>
                    <a:pt x="2059" y="1789"/>
                  </a:lnTo>
                  <a:lnTo>
                    <a:pt x="2056" y="1801"/>
                  </a:lnTo>
                  <a:lnTo>
                    <a:pt x="2050" y="1815"/>
                  </a:lnTo>
                  <a:lnTo>
                    <a:pt x="2048" y="1823"/>
                  </a:lnTo>
                  <a:lnTo>
                    <a:pt x="2044" y="1833"/>
                  </a:lnTo>
                  <a:lnTo>
                    <a:pt x="2041" y="1841"/>
                  </a:lnTo>
                  <a:lnTo>
                    <a:pt x="2038" y="1850"/>
                  </a:lnTo>
                  <a:lnTo>
                    <a:pt x="2033" y="1873"/>
                  </a:lnTo>
                  <a:lnTo>
                    <a:pt x="2030" y="1895"/>
                  </a:lnTo>
                  <a:lnTo>
                    <a:pt x="2030" y="1906"/>
                  </a:lnTo>
                  <a:lnTo>
                    <a:pt x="2030" y="1916"/>
                  </a:lnTo>
                  <a:lnTo>
                    <a:pt x="2031" y="1926"/>
                  </a:lnTo>
                  <a:lnTo>
                    <a:pt x="2032" y="1936"/>
                  </a:lnTo>
                  <a:lnTo>
                    <a:pt x="2033" y="1946"/>
                  </a:lnTo>
                  <a:lnTo>
                    <a:pt x="2036" y="1954"/>
                  </a:lnTo>
                  <a:lnTo>
                    <a:pt x="2039" y="1962"/>
                  </a:lnTo>
                  <a:lnTo>
                    <a:pt x="2043" y="1970"/>
                  </a:lnTo>
                  <a:lnTo>
                    <a:pt x="2048" y="1979"/>
                  </a:lnTo>
                  <a:lnTo>
                    <a:pt x="2051" y="1986"/>
                  </a:lnTo>
                  <a:lnTo>
                    <a:pt x="2057" y="1993"/>
                  </a:lnTo>
                  <a:lnTo>
                    <a:pt x="2063" y="1999"/>
                  </a:lnTo>
                  <a:lnTo>
                    <a:pt x="2068" y="2006"/>
                  </a:lnTo>
                  <a:lnTo>
                    <a:pt x="2071" y="2011"/>
                  </a:lnTo>
                  <a:lnTo>
                    <a:pt x="2073" y="2019"/>
                  </a:lnTo>
                  <a:lnTo>
                    <a:pt x="2072" y="2026"/>
                  </a:lnTo>
                  <a:lnTo>
                    <a:pt x="2036" y="2028"/>
                  </a:lnTo>
                  <a:lnTo>
                    <a:pt x="1999" y="2027"/>
                  </a:lnTo>
                  <a:lnTo>
                    <a:pt x="1965" y="2026"/>
                  </a:lnTo>
                  <a:lnTo>
                    <a:pt x="1937" y="2026"/>
                  </a:lnTo>
                  <a:lnTo>
                    <a:pt x="1928" y="2024"/>
                  </a:lnTo>
                  <a:lnTo>
                    <a:pt x="1917" y="2023"/>
                  </a:lnTo>
                  <a:lnTo>
                    <a:pt x="1908" y="2021"/>
                  </a:lnTo>
                  <a:lnTo>
                    <a:pt x="1897" y="2017"/>
                  </a:lnTo>
                  <a:lnTo>
                    <a:pt x="1877" y="2009"/>
                  </a:lnTo>
                  <a:lnTo>
                    <a:pt x="1857" y="2000"/>
                  </a:lnTo>
                  <a:lnTo>
                    <a:pt x="1819" y="1979"/>
                  </a:lnTo>
                  <a:lnTo>
                    <a:pt x="1785" y="1962"/>
                  </a:lnTo>
                  <a:lnTo>
                    <a:pt x="1770" y="1956"/>
                  </a:lnTo>
                  <a:lnTo>
                    <a:pt x="1752" y="1954"/>
                  </a:lnTo>
                  <a:lnTo>
                    <a:pt x="1734" y="1952"/>
                  </a:lnTo>
                  <a:lnTo>
                    <a:pt x="1715" y="1952"/>
                  </a:lnTo>
                  <a:lnTo>
                    <a:pt x="1696" y="1954"/>
                  </a:lnTo>
                  <a:lnTo>
                    <a:pt x="1677" y="1956"/>
                  </a:lnTo>
                  <a:lnTo>
                    <a:pt x="1659" y="1960"/>
                  </a:lnTo>
                  <a:lnTo>
                    <a:pt x="1643" y="1964"/>
                  </a:lnTo>
                  <a:lnTo>
                    <a:pt x="1636" y="1968"/>
                  </a:lnTo>
                  <a:lnTo>
                    <a:pt x="1629" y="1971"/>
                  </a:lnTo>
                  <a:lnTo>
                    <a:pt x="1622" y="1976"/>
                  </a:lnTo>
                  <a:lnTo>
                    <a:pt x="1616" y="1981"/>
                  </a:lnTo>
                  <a:lnTo>
                    <a:pt x="1603" y="1991"/>
                  </a:lnTo>
                  <a:lnTo>
                    <a:pt x="1590" y="2003"/>
                  </a:lnTo>
                  <a:lnTo>
                    <a:pt x="1577" y="2014"/>
                  </a:lnTo>
                  <a:lnTo>
                    <a:pt x="1562" y="2023"/>
                  </a:lnTo>
                  <a:lnTo>
                    <a:pt x="1554" y="2027"/>
                  </a:lnTo>
                  <a:lnTo>
                    <a:pt x="1545" y="2030"/>
                  </a:lnTo>
                  <a:lnTo>
                    <a:pt x="1536" y="2033"/>
                  </a:lnTo>
                  <a:lnTo>
                    <a:pt x="1525" y="2035"/>
                  </a:lnTo>
                  <a:lnTo>
                    <a:pt x="1515" y="2035"/>
                  </a:lnTo>
                  <a:lnTo>
                    <a:pt x="1505" y="2034"/>
                  </a:lnTo>
                  <a:lnTo>
                    <a:pt x="1495" y="2033"/>
                  </a:lnTo>
                  <a:lnTo>
                    <a:pt x="1485" y="2030"/>
                  </a:lnTo>
                  <a:lnTo>
                    <a:pt x="1468" y="2024"/>
                  </a:lnTo>
                  <a:lnTo>
                    <a:pt x="1450" y="2016"/>
                  </a:lnTo>
                  <a:lnTo>
                    <a:pt x="1434" y="2009"/>
                  </a:lnTo>
                  <a:lnTo>
                    <a:pt x="1418" y="2004"/>
                  </a:lnTo>
                  <a:lnTo>
                    <a:pt x="1411" y="2002"/>
                  </a:lnTo>
                  <a:lnTo>
                    <a:pt x="1404" y="2001"/>
                  </a:lnTo>
                  <a:lnTo>
                    <a:pt x="1397" y="2002"/>
                  </a:lnTo>
                  <a:lnTo>
                    <a:pt x="1390" y="2003"/>
                  </a:lnTo>
                  <a:lnTo>
                    <a:pt x="1383" y="2006"/>
                  </a:lnTo>
                  <a:lnTo>
                    <a:pt x="1378" y="2009"/>
                  </a:lnTo>
                  <a:lnTo>
                    <a:pt x="1372" y="2013"/>
                  </a:lnTo>
                  <a:lnTo>
                    <a:pt x="1369" y="2017"/>
                  </a:lnTo>
                  <a:lnTo>
                    <a:pt x="1363" y="2027"/>
                  </a:lnTo>
                  <a:lnTo>
                    <a:pt x="1357" y="2039"/>
                  </a:lnTo>
                  <a:lnTo>
                    <a:pt x="1354" y="2050"/>
                  </a:lnTo>
                  <a:lnTo>
                    <a:pt x="1349" y="2061"/>
                  </a:lnTo>
                  <a:lnTo>
                    <a:pt x="1347" y="2067"/>
                  </a:lnTo>
                  <a:lnTo>
                    <a:pt x="1344" y="2071"/>
                  </a:lnTo>
                  <a:lnTo>
                    <a:pt x="1341" y="2076"/>
                  </a:lnTo>
                  <a:lnTo>
                    <a:pt x="1337" y="2081"/>
                  </a:lnTo>
                  <a:lnTo>
                    <a:pt x="1329" y="2088"/>
                  </a:lnTo>
                  <a:lnTo>
                    <a:pt x="1320" y="2093"/>
                  </a:lnTo>
                  <a:lnTo>
                    <a:pt x="1310" y="2096"/>
                  </a:lnTo>
                  <a:lnTo>
                    <a:pt x="1300" y="2097"/>
                  </a:lnTo>
                  <a:lnTo>
                    <a:pt x="1294" y="2097"/>
                  </a:lnTo>
                  <a:lnTo>
                    <a:pt x="1288" y="2096"/>
                  </a:lnTo>
                  <a:lnTo>
                    <a:pt x="1282" y="2095"/>
                  </a:lnTo>
                  <a:lnTo>
                    <a:pt x="1276" y="2093"/>
                  </a:lnTo>
                  <a:lnTo>
                    <a:pt x="1264" y="2087"/>
                  </a:lnTo>
                  <a:lnTo>
                    <a:pt x="1251" y="2077"/>
                  </a:lnTo>
                  <a:lnTo>
                    <a:pt x="1240" y="2067"/>
                  </a:lnTo>
                  <a:lnTo>
                    <a:pt x="1229" y="2057"/>
                  </a:lnTo>
                  <a:lnTo>
                    <a:pt x="1218" y="2049"/>
                  </a:lnTo>
                  <a:lnTo>
                    <a:pt x="1207" y="2043"/>
                  </a:lnTo>
                  <a:lnTo>
                    <a:pt x="1195" y="2039"/>
                  </a:lnTo>
                  <a:lnTo>
                    <a:pt x="1181" y="2036"/>
                  </a:lnTo>
                  <a:lnTo>
                    <a:pt x="1165" y="2035"/>
                  </a:lnTo>
                  <a:lnTo>
                    <a:pt x="1147" y="2036"/>
                  </a:lnTo>
                  <a:lnTo>
                    <a:pt x="1137" y="2037"/>
                  </a:lnTo>
                  <a:lnTo>
                    <a:pt x="1129" y="2039"/>
                  </a:lnTo>
                  <a:lnTo>
                    <a:pt x="1121" y="2041"/>
                  </a:lnTo>
                  <a:lnTo>
                    <a:pt x="1114" y="2043"/>
                  </a:lnTo>
                  <a:lnTo>
                    <a:pt x="1101" y="2050"/>
                  </a:lnTo>
                  <a:lnTo>
                    <a:pt x="1089" y="2059"/>
                  </a:lnTo>
                  <a:lnTo>
                    <a:pt x="1077" y="2069"/>
                  </a:lnTo>
                  <a:lnTo>
                    <a:pt x="1067" y="2081"/>
                  </a:lnTo>
                  <a:lnTo>
                    <a:pt x="1055" y="2095"/>
                  </a:lnTo>
                  <a:lnTo>
                    <a:pt x="1042" y="2110"/>
                  </a:lnTo>
                  <a:lnTo>
                    <a:pt x="1021" y="2109"/>
                  </a:lnTo>
                  <a:lnTo>
                    <a:pt x="997" y="2108"/>
                  </a:lnTo>
                  <a:lnTo>
                    <a:pt x="973" y="2108"/>
                  </a:lnTo>
                  <a:lnTo>
                    <a:pt x="947" y="2109"/>
                  </a:lnTo>
                  <a:lnTo>
                    <a:pt x="922" y="2113"/>
                  </a:lnTo>
                  <a:lnTo>
                    <a:pt x="897" y="2117"/>
                  </a:lnTo>
                  <a:lnTo>
                    <a:pt x="884" y="2121"/>
                  </a:lnTo>
                  <a:lnTo>
                    <a:pt x="873" y="2124"/>
                  </a:lnTo>
                  <a:lnTo>
                    <a:pt x="861" y="2128"/>
                  </a:lnTo>
                  <a:lnTo>
                    <a:pt x="849" y="2133"/>
                  </a:lnTo>
                  <a:lnTo>
                    <a:pt x="831" y="2140"/>
                  </a:lnTo>
                  <a:lnTo>
                    <a:pt x="815" y="2144"/>
                  </a:lnTo>
                  <a:lnTo>
                    <a:pt x="800" y="2147"/>
                  </a:lnTo>
                  <a:lnTo>
                    <a:pt x="784" y="2148"/>
                  </a:lnTo>
                  <a:lnTo>
                    <a:pt x="770" y="2148"/>
                  </a:lnTo>
                  <a:lnTo>
                    <a:pt x="756" y="2147"/>
                  </a:lnTo>
                  <a:lnTo>
                    <a:pt x="743" y="2143"/>
                  </a:lnTo>
                  <a:lnTo>
                    <a:pt x="731" y="2140"/>
                  </a:lnTo>
                  <a:lnTo>
                    <a:pt x="721" y="2135"/>
                  </a:lnTo>
                  <a:lnTo>
                    <a:pt x="711" y="2130"/>
                  </a:lnTo>
                  <a:lnTo>
                    <a:pt x="702" y="2126"/>
                  </a:lnTo>
                  <a:lnTo>
                    <a:pt x="694" y="2121"/>
                  </a:lnTo>
                  <a:lnTo>
                    <a:pt x="681" y="2110"/>
                  </a:lnTo>
                  <a:lnTo>
                    <a:pt x="673" y="2102"/>
                  </a:lnTo>
                  <a:lnTo>
                    <a:pt x="663" y="2091"/>
                  </a:lnTo>
                  <a:lnTo>
                    <a:pt x="655" y="2081"/>
                  </a:lnTo>
                  <a:lnTo>
                    <a:pt x="648" y="2070"/>
                  </a:lnTo>
                  <a:lnTo>
                    <a:pt x="641" y="2060"/>
                  </a:lnTo>
                  <a:lnTo>
                    <a:pt x="635" y="2050"/>
                  </a:lnTo>
                  <a:lnTo>
                    <a:pt x="629" y="2041"/>
                  </a:lnTo>
                  <a:lnTo>
                    <a:pt x="621" y="2031"/>
                  </a:lnTo>
                  <a:lnTo>
                    <a:pt x="614" y="2024"/>
                  </a:lnTo>
                  <a:lnTo>
                    <a:pt x="609" y="2021"/>
                  </a:lnTo>
                  <a:lnTo>
                    <a:pt x="604" y="2019"/>
                  </a:lnTo>
                  <a:lnTo>
                    <a:pt x="600" y="2016"/>
                  </a:lnTo>
                  <a:lnTo>
                    <a:pt x="595" y="2015"/>
                  </a:lnTo>
                  <a:lnTo>
                    <a:pt x="589" y="2014"/>
                  </a:lnTo>
                  <a:lnTo>
                    <a:pt x="583" y="2014"/>
                  </a:lnTo>
                  <a:lnTo>
                    <a:pt x="577" y="2015"/>
                  </a:lnTo>
                  <a:lnTo>
                    <a:pt x="570" y="2016"/>
                  </a:lnTo>
                  <a:lnTo>
                    <a:pt x="562" y="2021"/>
                  </a:lnTo>
                  <a:lnTo>
                    <a:pt x="555" y="2026"/>
                  </a:lnTo>
                  <a:lnTo>
                    <a:pt x="548" y="2031"/>
                  </a:lnTo>
                  <a:lnTo>
                    <a:pt x="543" y="2039"/>
                  </a:lnTo>
                  <a:lnTo>
                    <a:pt x="534" y="2054"/>
                  </a:lnTo>
                  <a:lnTo>
                    <a:pt x="526" y="2069"/>
                  </a:lnTo>
                  <a:lnTo>
                    <a:pt x="519" y="2086"/>
                  </a:lnTo>
                  <a:lnTo>
                    <a:pt x="511" y="2096"/>
                  </a:lnTo>
                  <a:lnTo>
                    <a:pt x="508" y="2100"/>
                  </a:lnTo>
                  <a:lnTo>
                    <a:pt x="504" y="2103"/>
                  </a:lnTo>
                  <a:lnTo>
                    <a:pt x="501" y="2104"/>
                  </a:lnTo>
                  <a:lnTo>
                    <a:pt x="496" y="2106"/>
                  </a:lnTo>
                  <a:lnTo>
                    <a:pt x="484" y="2106"/>
                  </a:lnTo>
                  <a:lnTo>
                    <a:pt x="474" y="2108"/>
                  </a:lnTo>
                  <a:lnTo>
                    <a:pt x="464" y="2110"/>
                  </a:lnTo>
                  <a:lnTo>
                    <a:pt x="456" y="2114"/>
                  </a:lnTo>
                  <a:lnTo>
                    <a:pt x="441" y="2122"/>
                  </a:lnTo>
                  <a:lnTo>
                    <a:pt x="428" y="2133"/>
                  </a:lnTo>
                  <a:lnTo>
                    <a:pt x="420" y="2139"/>
                  </a:lnTo>
                  <a:lnTo>
                    <a:pt x="411" y="2146"/>
                  </a:lnTo>
                  <a:lnTo>
                    <a:pt x="401" y="2151"/>
                  </a:lnTo>
                  <a:lnTo>
                    <a:pt x="390" y="2157"/>
                  </a:lnTo>
                  <a:lnTo>
                    <a:pt x="382" y="2160"/>
                  </a:lnTo>
                  <a:lnTo>
                    <a:pt x="379" y="2160"/>
                  </a:lnTo>
                  <a:lnTo>
                    <a:pt x="376" y="2157"/>
                  </a:lnTo>
                  <a:lnTo>
                    <a:pt x="373" y="2151"/>
                  </a:lnTo>
                  <a:lnTo>
                    <a:pt x="369" y="2144"/>
                  </a:lnTo>
                  <a:lnTo>
                    <a:pt x="367" y="2137"/>
                  </a:lnTo>
                  <a:lnTo>
                    <a:pt x="361" y="2127"/>
                  </a:lnTo>
                  <a:lnTo>
                    <a:pt x="355" y="2114"/>
                  </a:lnTo>
                  <a:lnTo>
                    <a:pt x="348" y="2101"/>
                  </a:lnTo>
                  <a:lnTo>
                    <a:pt x="337" y="2089"/>
                  </a:lnTo>
                  <a:lnTo>
                    <a:pt x="329" y="2082"/>
                  </a:lnTo>
                  <a:lnTo>
                    <a:pt x="320" y="2075"/>
                  </a:lnTo>
                  <a:lnTo>
                    <a:pt x="312" y="2070"/>
                  </a:lnTo>
                  <a:lnTo>
                    <a:pt x="303" y="2068"/>
                  </a:lnTo>
                  <a:lnTo>
                    <a:pt x="287" y="2064"/>
                  </a:lnTo>
                  <a:lnTo>
                    <a:pt x="270" y="2063"/>
                  </a:lnTo>
                  <a:lnTo>
                    <a:pt x="257" y="2062"/>
                  </a:lnTo>
                  <a:lnTo>
                    <a:pt x="243" y="2060"/>
                  </a:lnTo>
                  <a:lnTo>
                    <a:pt x="227" y="2057"/>
                  </a:lnTo>
                  <a:lnTo>
                    <a:pt x="207" y="2053"/>
                  </a:lnTo>
                  <a:lnTo>
                    <a:pt x="188" y="2048"/>
                  </a:lnTo>
                  <a:lnTo>
                    <a:pt x="172" y="2043"/>
                  </a:lnTo>
                  <a:lnTo>
                    <a:pt x="140" y="2034"/>
                  </a:lnTo>
                  <a:lnTo>
                    <a:pt x="114" y="2026"/>
                  </a:lnTo>
                  <a:lnTo>
                    <a:pt x="101" y="2020"/>
                  </a:lnTo>
                  <a:lnTo>
                    <a:pt x="88" y="2014"/>
                  </a:lnTo>
                  <a:lnTo>
                    <a:pt x="74" y="2007"/>
                  </a:lnTo>
                  <a:lnTo>
                    <a:pt x="60" y="1999"/>
                  </a:lnTo>
                  <a:lnTo>
                    <a:pt x="54" y="1994"/>
                  </a:lnTo>
                  <a:lnTo>
                    <a:pt x="49" y="1989"/>
                  </a:lnTo>
                  <a:lnTo>
                    <a:pt x="43" y="1984"/>
                  </a:lnTo>
                  <a:lnTo>
                    <a:pt x="39" y="1979"/>
                  </a:lnTo>
                  <a:lnTo>
                    <a:pt x="29" y="1964"/>
                  </a:lnTo>
                  <a:lnTo>
                    <a:pt x="21" y="1949"/>
                  </a:lnTo>
                  <a:lnTo>
                    <a:pt x="14" y="1933"/>
                  </a:lnTo>
                  <a:lnTo>
                    <a:pt x="8" y="1915"/>
                  </a:lnTo>
                  <a:lnTo>
                    <a:pt x="5" y="1899"/>
                  </a:lnTo>
                  <a:lnTo>
                    <a:pt x="1" y="1882"/>
                  </a:lnTo>
                  <a:lnTo>
                    <a:pt x="0" y="1867"/>
                  </a:lnTo>
                  <a:lnTo>
                    <a:pt x="1" y="1856"/>
                  </a:lnTo>
                  <a:lnTo>
                    <a:pt x="3" y="1849"/>
                  </a:lnTo>
                  <a:lnTo>
                    <a:pt x="5" y="1846"/>
                  </a:lnTo>
                  <a:lnTo>
                    <a:pt x="13" y="1841"/>
                  </a:lnTo>
                  <a:lnTo>
                    <a:pt x="23" y="1836"/>
                  </a:lnTo>
                  <a:lnTo>
                    <a:pt x="36" y="1832"/>
                  </a:lnTo>
                  <a:lnTo>
                    <a:pt x="49" y="1828"/>
                  </a:lnTo>
                  <a:lnTo>
                    <a:pt x="70" y="1822"/>
                  </a:lnTo>
                  <a:lnTo>
                    <a:pt x="88" y="1814"/>
                  </a:lnTo>
                  <a:lnTo>
                    <a:pt x="95" y="1810"/>
                  </a:lnTo>
                  <a:lnTo>
                    <a:pt x="101" y="1804"/>
                  </a:lnTo>
                  <a:lnTo>
                    <a:pt x="107" y="1799"/>
                  </a:lnTo>
                  <a:lnTo>
                    <a:pt x="109" y="1793"/>
                  </a:lnTo>
                  <a:lnTo>
                    <a:pt x="110" y="1787"/>
                  </a:lnTo>
                  <a:lnTo>
                    <a:pt x="110" y="1779"/>
                  </a:lnTo>
                  <a:lnTo>
                    <a:pt x="110" y="1775"/>
                  </a:lnTo>
                  <a:lnTo>
                    <a:pt x="108" y="1770"/>
                  </a:lnTo>
                  <a:lnTo>
                    <a:pt x="107" y="1767"/>
                  </a:lnTo>
                  <a:lnTo>
                    <a:pt x="103" y="1762"/>
                  </a:lnTo>
                  <a:lnTo>
                    <a:pt x="100" y="1756"/>
                  </a:lnTo>
                  <a:lnTo>
                    <a:pt x="97" y="1750"/>
                  </a:lnTo>
                  <a:lnTo>
                    <a:pt x="95" y="1743"/>
                  </a:lnTo>
                  <a:lnTo>
                    <a:pt x="93" y="1735"/>
                  </a:lnTo>
                  <a:lnTo>
                    <a:pt x="89" y="1719"/>
                  </a:lnTo>
                  <a:lnTo>
                    <a:pt x="87" y="1700"/>
                  </a:lnTo>
                  <a:lnTo>
                    <a:pt x="86" y="1660"/>
                  </a:lnTo>
                  <a:lnTo>
                    <a:pt x="86" y="1622"/>
                  </a:lnTo>
                  <a:lnTo>
                    <a:pt x="86" y="1609"/>
                  </a:lnTo>
                  <a:lnTo>
                    <a:pt x="87" y="1596"/>
                  </a:lnTo>
                  <a:lnTo>
                    <a:pt x="87" y="1581"/>
                  </a:lnTo>
                  <a:lnTo>
                    <a:pt x="87" y="1567"/>
                  </a:lnTo>
                  <a:lnTo>
                    <a:pt x="88" y="1555"/>
                  </a:lnTo>
                  <a:lnTo>
                    <a:pt x="88" y="1545"/>
                  </a:lnTo>
                  <a:lnTo>
                    <a:pt x="88" y="1534"/>
                  </a:lnTo>
                  <a:lnTo>
                    <a:pt x="86" y="1523"/>
                  </a:lnTo>
                  <a:lnTo>
                    <a:pt x="82" y="1513"/>
                  </a:lnTo>
                  <a:lnTo>
                    <a:pt x="77" y="1502"/>
                  </a:lnTo>
                  <a:lnTo>
                    <a:pt x="69" y="1492"/>
                  </a:lnTo>
                  <a:lnTo>
                    <a:pt x="60" y="1480"/>
                  </a:lnTo>
                  <a:lnTo>
                    <a:pt x="56" y="1476"/>
                  </a:lnTo>
                  <a:lnTo>
                    <a:pt x="54" y="1473"/>
                  </a:lnTo>
                  <a:lnTo>
                    <a:pt x="52" y="1468"/>
                  </a:lnTo>
                  <a:lnTo>
                    <a:pt x="50" y="1462"/>
                  </a:lnTo>
                  <a:lnTo>
                    <a:pt x="50" y="1452"/>
                  </a:lnTo>
                  <a:lnTo>
                    <a:pt x="52" y="1439"/>
                  </a:lnTo>
                  <a:lnTo>
                    <a:pt x="54" y="1426"/>
                  </a:lnTo>
                  <a:lnTo>
                    <a:pt x="57" y="1412"/>
                  </a:lnTo>
                  <a:lnTo>
                    <a:pt x="62" y="1396"/>
                  </a:lnTo>
                  <a:lnTo>
                    <a:pt x="67" y="1381"/>
                  </a:lnTo>
                  <a:lnTo>
                    <a:pt x="72" y="1366"/>
                  </a:lnTo>
                  <a:lnTo>
                    <a:pt x="76" y="1350"/>
                  </a:lnTo>
                  <a:lnTo>
                    <a:pt x="86" y="1348"/>
                  </a:lnTo>
                  <a:lnTo>
                    <a:pt x="96" y="1343"/>
                  </a:lnTo>
                  <a:lnTo>
                    <a:pt x="107" y="1338"/>
                  </a:lnTo>
                  <a:lnTo>
                    <a:pt x="117" y="1329"/>
                  </a:lnTo>
                  <a:lnTo>
                    <a:pt x="136" y="1312"/>
                  </a:lnTo>
                  <a:lnTo>
                    <a:pt x="154" y="1295"/>
                  </a:lnTo>
                  <a:lnTo>
                    <a:pt x="172" y="1276"/>
                  </a:lnTo>
                  <a:lnTo>
                    <a:pt x="188" y="1259"/>
                  </a:lnTo>
                  <a:lnTo>
                    <a:pt x="217" y="1226"/>
                  </a:lnTo>
                  <a:lnTo>
                    <a:pt x="241" y="1200"/>
                  </a:lnTo>
                  <a:lnTo>
                    <a:pt x="261" y="1176"/>
                  </a:lnTo>
                  <a:lnTo>
                    <a:pt x="283" y="1153"/>
                  </a:lnTo>
                  <a:lnTo>
                    <a:pt x="296" y="1142"/>
                  </a:lnTo>
                  <a:lnTo>
                    <a:pt x="310" y="1131"/>
                  </a:lnTo>
                  <a:lnTo>
                    <a:pt x="326" y="1120"/>
                  </a:lnTo>
                  <a:lnTo>
                    <a:pt x="342" y="1109"/>
                  </a:lnTo>
                  <a:lnTo>
                    <a:pt x="352" y="1105"/>
                  </a:lnTo>
                  <a:lnTo>
                    <a:pt x="362" y="1099"/>
                  </a:lnTo>
                  <a:lnTo>
                    <a:pt x="374" y="1094"/>
                  </a:lnTo>
                  <a:lnTo>
                    <a:pt x="386" y="1089"/>
                  </a:lnTo>
                  <a:lnTo>
                    <a:pt x="402" y="1083"/>
                  </a:lnTo>
                  <a:lnTo>
                    <a:pt x="419" y="1076"/>
                  </a:lnTo>
                  <a:lnTo>
                    <a:pt x="435" y="1068"/>
                  </a:lnTo>
                  <a:lnTo>
                    <a:pt x="451" y="1059"/>
                  </a:lnTo>
                  <a:lnTo>
                    <a:pt x="460" y="1053"/>
                  </a:lnTo>
                  <a:lnTo>
                    <a:pt x="468" y="1047"/>
                  </a:lnTo>
                  <a:lnTo>
                    <a:pt x="475" y="1040"/>
                  </a:lnTo>
                  <a:lnTo>
                    <a:pt x="482" y="1033"/>
                  </a:lnTo>
                  <a:lnTo>
                    <a:pt x="489" y="1026"/>
                  </a:lnTo>
                  <a:lnTo>
                    <a:pt x="495" y="1018"/>
                  </a:lnTo>
                  <a:lnTo>
                    <a:pt x="501" y="1008"/>
                  </a:lnTo>
                  <a:lnTo>
                    <a:pt x="506" y="998"/>
                  </a:lnTo>
                  <a:lnTo>
                    <a:pt x="511" y="985"/>
                  </a:lnTo>
                  <a:lnTo>
                    <a:pt x="516" y="972"/>
                  </a:lnTo>
                  <a:lnTo>
                    <a:pt x="520" y="959"/>
                  </a:lnTo>
                  <a:lnTo>
                    <a:pt x="523" y="947"/>
                  </a:lnTo>
                  <a:lnTo>
                    <a:pt x="524" y="934"/>
                  </a:lnTo>
                  <a:lnTo>
                    <a:pt x="527" y="922"/>
                  </a:lnTo>
                  <a:lnTo>
                    <a:pt x="527" y="911"/>
                  </a:lnTo>
                  <a:lnTo>
                    <a:pt x="527" y="899"/>
                  </a:lnTo>
                  <a:lnTo>
                    <a:pt x="526" y="874"/>
                  </a:lnTo>
                  <a:lnTo>
                    <a:pt x="522" y="849"/>
                  </a:lnTo>
                  <a:lnTo>
                    <a:pt x="517" y="824"/>
                  </a:lnTo>
                  <a:lnTo>
                    <a:pt x="510" y="795"/>
                  </a:lnTo>
                  <a:lnTo>
                    <a:pt x="506" y="776"/>
                  </a:lnTo>
                  <a:lnTo>
                    <a:pt x="500" y="756"/>
                  </a:lnTo>
                  <a:lnTo>
                    <a:pt x="493" y="735"/>
                  </a:lnTo>
                  <a:lnTo>
                    <a:pt x="486" y="713"/>
                  </a:lnTo>
                  <a:lnTo>
                    <a:pt x="470" y="668"/>
                  </a:lnTo>
                  <a:lnTo>
                    <a:pt x="457" y="622"/>
                  </a:lnTo>
                  <a:lnTo>
                    <a:pt x="454" y="601"/>
                  </a:lnTo>
                  <a:lnTo>
                    <a:pt x="450" y="582"/>
                  </a:lnTo>
                  <a:lnTo>
                    <a:pt x="450" y="574"/>
                  </a:lnTo>
                  <a:lnTo>
                    <a:pt x="450" y="567"/>
                  </a:lnTo>
                  <a:lnTo>
                    <a:pt x="451" y="560"/>
                  </a:lnTo>
                  <a:lnTo>
                    <a:pt x="453" y="555"/>
                  </a:lnTo>
                  <a:lnTo>
                    <a:pt x="459" y="545"/>
                  </a:lnTo>
                  <a:lnTo>
                    <a:pt x="466" y="535"/>
                  </a:lnTo>
                  <a:lnTo>
                    <a:pt x="475" y="527"/>
                  </a:lnTo>
                  <a:lnTo>
                    <a:pt x="484" y="519"/>
                  </a:lnTo>
                  <a:lnTo>
                    <a:pt x="510" y="505"/>
                  </a:lnTo>
                  <a:lnTo>
                    <a:pt x="540" y="491"/>
                  </a:lnTo>
                  <a:lnTo>
                    <a:pt x="548" y="486"/>
                  </a:lnTo>
                  <a:lnTo>
                    <a:pt x="557" y="482"/>
                  </a:lnTo>
                  <a:lnTo>
                    <a:pt x="567" y="478"/>
                  </a:lnTo>
                  <a:lnTo>
                    <a:pt x="576" y="473"/>
                  </a:lnTo>
                  <a:lnTo>
                    <a:pt x="602" y="459"/>
                  </a:lnTo>
                  <a:lnTo>
                    <a:pt x="631" y="441"/>
                  </a:lnTo>
                  <a:lnTo>
                    <a:pt x="662" y="420"/>
                  </a:lnTo>
                  <a:lnTo>
                    <a:pt x="694" y="399"/>
                  </a:lnTo>
                  <a:lnTo>
                    <a:pt x="724" y="377"/>
                  </a:lnTo>
                  <a:lnTo>
                    <a:pt x="751" y="355"/>
                  </a:lnTo>
                  <a:lnTo>
                    <a:pt x="773" y="338"/>
                  </a:lnTo>
                  <a:lnTo>
                    <a:pt x="788" y="322"/>
                  </a:lnTo>
                  <a:lnTo>
                    <a:pt x="796" y="314"/>
                  </a:lnTo>
                  <a:lnTo>
                    <a:pt x="801" y="306"/>
                  </a:lnTo>
                  <a:lnTo>
                    <a:pt x="804" y="298"/>
                  </a:lnTo>
                  <a:lnTo>
                    <a:pt x="807" y="290"/>
                  </a:lnTo>
                  <a:lnTo>
                    <a:pt x="808" y="284"/>
                  </a:lnTo>
                  <a:lnTo>
                    <a:pt x="808" y="278"/>
                  </a:lnTo>
                  <a:lnTo>
                    <a:pt x="807" y="272"/>
                  </a:lnTo>
                  <a:lnTo>
                    <a:pt x="806" y="268"/>
                  </a:lnTo>
                  <a:lnTo>
                    <a:pt x="803" y="261"/>
                  </a:lnTo>
                  <a:lnTo>
                    <a:pt x="800" y="255"/>
                  </a:lnTo>
                  <a:lnTo>
                    <a:pt x="795" y="251"/>
                  </a:lnTo>
                  <a:lnTo>
                    <a:pt x="789" y="246"/>
                  </a:lnTo>
                  <a:lnTo>
                    <a:pt x="783" y="241"/>
                  </a:lnTo>
                  <a:lnTo>
                    <a:pt x="775" y="238"/>
                  </a:lnTo>
                  <a:lnTo>
                    <a:pt x="767" y="234"/>
                  </a:lnTo>
                  <a:lnTo>
                    <a:pt x="758" y="232"/>
                  </a:lnTo>
                  <a:lnTo>
                    <a:pt x="749" y="231"/>
                  </a:lnTo>
                  <a:lnTo>
                    <a:pt x="740" y="230"/>
                  </a:lnTo>
                  <a:lnTo>
                    <a:pt x="728" y="227"/>
                  </a:lnTo>
                  <a:lnTo>
                    <a:pt x="715" y="226"/>
                  </a:lnTo>
                  <a:lnTo>
                    <a:pt x="676" y="221"/>
                  </a:lnTo>
                  <a:lnTo>
                    <a:pt x="633" y="214"/>
                  </a:lnTo>
                  <a:lnTo>
                    <a:pt x="613" y="210"/>
                  </a:lnTo>
                  <a:lnTo>
                    <a:pt x="594" y="204"/>
                  </a:lnTo>
                  <a:lnTo>
                    <a:pt x="586" y="200"/>
                  </a:lnTo>
                  <a:lnTo>
                    <a:pt x="579" y="197"/>
                  </a:lnTo>
                  <a:lnTo>
                    <a:pt x="573" y="193"/>
                  </a:lnTo>
                  <a:lnTo>
                    <a:pt x="569" y="190"/>
                  </a:lnTo>
                  <a:lnTo>
                    <a:pt x="557" y="177"/>
                  </a:lnTo>
                  <a:lnTo>
                    <a:pt x="549" y="165"/>
                  </a:lnTo>
                  <a:lnTo>
                    <a:pt x="547" y="159"/>
                  </a:lnTo>
                  <a:lnTo>
                    <a:pt x="544" y="153"/>
                  </a:lnTo>
                  <a:lnTo>
                    <a:pt x="544" y="148"/>
                  </a:lnTo>
                  <a:lnTo>
                    <a:pt x="544" y="144"/>
                  </a:lnTo>
                  <a:lnTo>
                    <a:pt x="547" y="139"/>
                  </a:lnTo>
                  <a:lnTo>
                    <a:pt x="550" y="134"/>
                  </a:lnTo>
                  <a:lnTo>
                    <a:pt x="555" y="131"/>
                  </a:lnTo>
                  <a:lnTo>
                    <a:pt x="563" y="127"/>
                  </a:lnTo>
                  <a:lnTo>
                    <a:pt x="580" y="121"/>
                  </a:lnTo>
                  <a:lnTo>
                    <a:pt x="597" y="118"/>
                  </a:lnTo>
                  <a:lnTo>
                    <a:pt x="616" y="114"/>
                  </a:lnTo>
                  <a:lnTo>
                    <a:pt x="634" y="113"/>
                  </a:lnTo>
                  <a:lnTo>
                    <a:pt x="651" y="113"/>
                  </a:lnTo>
                  <a:lnTo>
                    <a:pt x="669" y="114"/>
                  </a:lnTo>
                  <a:lnTo>
                    <a:pt x="687" y="115"/>
                  </a:lnTo>
                  <a:lnTo>
                    <a:pt x="703" y="117"/>
                  </a:lnTo>
                  <a:lnTo>
                    <a:pt x="722" y="118"/>
                  </a:lnTo>
                  <a:lnTo>
                    <a:pt x="743" y="119"/>
                  </a:lnTo>
                  <a:lnTo>
                    <a:pt x="766" y="119"/>
                  </a:lnTo>
                  <a:lnTo>
                    <a:pt x="788" y="117"/>
                  </a:lnTo>
                  <a:lnTo>
                    <a:pt x="800" y="114"/>
                  </a:lnTo>
                  <a:lnTo>
                    <a:pt x="810" y="112"/>
                  </a:lnTo>
                  <a:lnTo>
                    <a:pt x="821" y="108"/>
                  </a:lnTo>
                  <a:lnTo>
                    <a:pt x="831" y="104"/>
                  </a:lnTo>
                  <a:lnTo>
                    <a:pt x="841" y="99"/>
                  </a:lnTo>
                  <a:lnTo>
                    <a:pt x="850" y="93"/>
                  </a:lnTo>
                  <a:lnTo>
                    <a:pt x="858" y="87"/>
                  </a:lnTo>
                  <a:lnTo>
                    <a:pt x="866" y="79"/>
                  </a:lnTo>
                  <a:lnTo>
                    <a:pt x="870" y="73"/>
                  </a:lnTo>
                  <a:lnTo>
                    <a:pt x="874" y="66"/>
                  </a:lnTo>
                  <a:lnTo>
                    <a:pt x="877" y="58"/>
                  </a:lnTo>
                  <a:lnTo>
                    <a:pt x="880" y="51"/>
                  </a:lnTo>
                  <a:lnTo>
                    <a:pt x="883" y="34"/>
                  </a:lnTo>
                  <a:lnTo>
                    <a:pt x="887" y="19"/>
                  </a:lnTo>
                  <a:lnTo>
                    <a:pt x="888" y="13"/>
                  </a:lnTo>
                  <a:lnTo>
                    <a:pt x="889" y="7"/>
                  </a:lnTo>
                  <a:lnTo>
                    <a:pt x="880" y="3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Google Shape;100;p1">
              <a:extLst>
                <a:ext uri="{FF2B5EF4-FFF2-40B4-BE49-F238E27FC236}">
                  <a16:creationId xmlns:a16="http://schemas.microsoft.com/office/drawing/2014/main" id="{F2966768-B2CB-F05F-AEAD-336227EECE81}"/>
                </a:ext>
              </a:extLst>
            </p:cNvPr>
            <p:cNvSpPr/>
            <p:nvPr/>
          </p:nvSpPr>
          <p:spPr>
            <a:xfrm>
              <a:off x="2893069" y="2681746"/>
              <a:ext cx="743852" cy="1296104"/>
            </a:xfrm>
            <a:custGeom>
              <a:avLst/>
              <a:gdLst/>
              <a:ahLst/>
              <a:cxnLst/>
              <a:rect l="l" t="t" r="r" b="b"/>
              <a:pathLst>
                <a:path w="1584" h="2758" extrusionOk="0">
                  <a:moveTo>
                    <a:pt x="1579" y="224"/>
                  </a:moveTo>
                  <a:lnTo>
                    <a:pt x="1584" y="228"/>
                  </a:lnTo>
                  <a:lnTo>
                    <a:pt x="1584" y="229"/>
                  </a:lnTo>
                  <a:lnTo>
                    <a:pt x="1582" y="235"/>
                  </a:lnTo>
                  <a:lnTo>
                    <a:pt x="1579" y="242"/>
                  </a:lnTo>
                  <a:lnTo>
                    <a:pt x="1573" y="249"/>
                  </a:lnTo>
                  <a:lnTo>
                    <a:pt x="1566" y="255"/>
                  </a:lnTo>
                  <a:lnTo>
                    <a:pt x="1559" y="259"/>
                  </a:lnTo>
                  <a:lnTo>
                    <a:pt x="1552" y="265"/>
                  </a:lnTo>
                  <a:lnTo>
                    <a:pt x="1546" y="271"/>
                  </a:lnTo>
                  <a:lnTo>
                    <a:pt x="1541" y="277"/>
                  </a:lnTo>
                  <a:lnTo>
                    <a:pt x="1537" y="284"/>
                  </a:lnTo>
                  <a:lnTo>
                    <a:pt x="1534" y="291"/>
                  </a:lnTo>
                  <a:lnTo>
                    <a:pt x="1532" y="298"/>
                  </a:lnTo>
                  <a:lnTo>
                    <a:pt x="1529" y="305"/>
                  </a:lnTo>
                  <a:lnTo>
                    <a:pt x="1529" y="311"/>
                  </a:lnTo>
                  <a:lnTo>
                    <a:pt x="1529" y="317"/>
                  </a:lnTo>
                  <a:lnTo>
                    <a:pt x="1531" y="324"/>
                  </a:lnTo>
                  <a:lnTo>
                    <a:pt x="1533" y="332"/>
                  </a:lnTo>
                  <a:lnTo>
                    <a:pt x="1537" y="339"/>
                  </a:lnTo>
                  <a:lnTo>
                    <a:pt x="1541" y="348"/>
                  </a:lnTo>
                  <a:lnTo>
                    <a:pt x="1547" y="357"/>
                  </a:lnTo>
                  <a:lnTo>
                    <a:pt x="1555" y="365"/>
                  </a:lnTo>
                  <a:lnTo>
                    <a:pt x="1559" y="370"/>
                  </a:lnTo>
                  <a:lnTo>
                    <a:pt x="1561" y="374"/>
                  </a:lnTo>
                  <a:lnTo>
                    <a:pt x="1564" y="376"/>
                  </a:lnTo>
                  <a:lnTo>
                    <a:pt x="1564" y="378"/>
                  </a:lnTo>
                  <a:lnTo>
                    <a:pt x="1562" y="382"/>
                  </a:lnTo>
                  <a:lnTo>
                    <a:pt x="1561" y="384"/>
                  </a:lnTo>
                  <a:lnTo>
                    <a:pt x="1558" y="388"/>
                  </a:lnTo>
                  <a:lnTo>
                    <a:pt x="1554" y="391"/>
                  </a:lnTo>
                  <a:lnTo>
                    <a:pt x="1545" y="399"/>
                  </a:lnTo>
                  <a:lnTo>
                    <a:pt x="1535" y="406"/>
                  </a:lnTo>
                  <a:lnTo>
                    <a:pt x="1520" y="418"/>
                  </a:lnTo>
                  <a:lnTo>
                    <a:pt x="1504" y="434"/>
                  </a:lnTo>
                  <a:lnTo>
                    <a:pt x="1497" y="441"/>
                  </a:lnTo>
                  <a:lnTo>
                    <a:pt x="1488" y="448"/>
                  </a:lnTo>
                  <a:lnTo>
                    <a:pt x="1475" y="461"/>
                  </a:lnTo>
                  <a:lnTo>
                    <a:pt x="1462" y="474"/>
                  </a:lnTo>
                  <a:lnTo>
                    <a:pt x="1455" y="482"/>
                  </a:lnTo>
                  <a:lnTo>
                    <a:pt x="1449" y="490"/>
                  </a:lnTo>
                  <a:lnTo>
                    <a:pt x="1445" y="498"/>
                  </a:lnTo>
                  <a:lnTo>
                    <a:pt x="1441" y="508"/>
                  </a:lnTo>
                  <a:lnTo>
                    <a:pt x="1438" y="518"/>
                  </a:lnTo>
                  <a:lnTo>
                    <a:pt x="1437" y="529"/>
                  </a:lnTo>
                  <a:lnTo>
                    <a:pt x="1437" y="539"/>
                  </a:lnTo>
                  <a:lnTo>
                    <a:pt x="1438" y="551"/>
                  </a:lnTo>
                  <a:lnTo>
                    <a:pt x="1442" y="563"/>
                  </a:lnTo>
                  <a:lnTo>
                    <a:pt x="1447" y="576"/>
                  </a:lnTo>
                  <a:lnTo>
                    <a:pt x="1455" y="590"/>
                  </a:lnTo>
                  <a:lnTo>
                    <a:pt x="1466" y="605"/>
                  </a:lnTo>
                  <a:lnTo>
                    <a:pt x="1478" y="621"/>
                  </a:lnTo>
                  <a:lnTo>
                    <a:pt x="1487" y="639"/>
                  </a:lnTo>
                  <a:lnTo>
                    <a:pt x="1497" y="658"/>
                  </a:lnTo>
                  <a:lnTo>
                    <a:pt x="1504" y="678"/>
                  </a:lnTo>
                  <a:lnTo>
                    <a:pt x="1511" y="699"/>
                  </a:lnTo>
                  <a:lnTo>
                    <a:pt x="1515" y="722"/>
                  </a:lnTo>
                  <a:lnTo>
                    <a:pt x="1520" y="744"/>
                  </a:lnTo>
                  <a:lnTo>
                    <a:pt x="1525" y="765"/>
                  </a:lnTo>
                  <a:lnTo>
                    <a:pt x="1529" y="808"/>
                  </a:lnTo>
                  <a:lnTo>
                    <a:pt x="1533" y="846"/>
                  </a:lnTo>
                  <a:lnTo>
                    <a:pt x="1534" y="878"/>
                  </a:lnTo>
                  <a:lnTo>
                    <a:pt x="1535" y="902"/>
                  </a:lnTo>
                  <a:lnTo>
                    <a:pt x="1534" y="928"/>
                  </a:lnTo>
                  <a:lnTo>
                    <a:pt x="1533" y="949"/>
                  </a:lnTo>
                  <a:lnTo>
                    <a:pt x="1532" y="959"/>
                  </a:lnTo>
                  <a:lnTo>
                    <a:pt x="1529" y="968"/>
                  </a:lnTo>
                  <a:lnTo>
                    <a:pt x="1527" y="977"/>
                  </a:lnTo>
                  <a:lnTo>
                    <a:pt x="1524" y="986"/>
                  </a:lnTo>
                  <a:lnTo>
                    <a:pt x="1517" y="1004"/>
                  </a:lnTo>
                  <a:lnTo>
                    <a:pt x="1505" y="1025"/>
                  </a:lnTo>
                  <a:lnTo>
                    <a:pt x="1489" y="1049"/>
                  </a:lnTo>
                  <a:lnTo>
                    <a:pt x="1471" y="1077"/>
                  </a:lnTo>
                  <a:lnTo>
                    <a:pt x="1451" y="1109"/>
                  </a:lnTo>
                  <a:lnTo>
                    <a:pt x="1435" y="1136"/>
                  </a:lnTo>
                  <a:lnTo>
                    <a:pt x="1429" y="1149"/>
                  </a:lnTo>
                  <a:lnTo>
                    <a:pt x="1424" y="1160"/>
                  </a:lnTo>
                  <a:lnTo>
                    <a:pt x="1420" y="1173"/>
                  </a:lnTo>
                  <a:lnTo>
                    <a:pt x="1418" y="1184"/>
                  </a:lnTo>
                  <a:lnTo>
                    <a:pt x="1415" y="1196"/>
                  </a:lnTo>
                  <a:lnTo>
                    <a:pt x="1415" y="1206"/>
                  </a:lnTo>
                  <a:lnTo>
                    <a:pt x="1415" y="1218"/>
                  </a:lnTo>
                  <a:lnTo>
                    <a:pt x="1418" y="1229"/>
                  </a:lnTo>
                  <a:lnTo>
                    <a:pt x="1421" y="1240"/>
                  </a:lnTo>
                  <a:lnTo>
                    <a:pt x="1426" y="1251"/>
                  </a:lnTo>
                  <a:lnTo>
                    <a:pt x="1432" y="1263"/>
                  </a:lnTo>
                  <a:lnTo>
                    <a:pt x="1439" y="1275"/>
                  </a:lnTo>
                  <a:lnTo>
                    <a:pt x="1453" y="1297"/>
                  </a:lnTo>
                  <a:lnTo>
                    <a:pt x="1466" y="1320"/>
                  </a:lnTo>
                  <a:lnTo>
                    <a:pt x="1477" y="1343"/>
                  </a:lnTo>
                  <a:lnTo>
                    <a:pt x="1485" y="1366"/>
                  </a:lnTo>
                  <a:lnTo>
                    <a:pt x="1491" y="1390"/>
                  </a:lnTo>
                  <a:lnTo>
                    <a:pt x="1495" y="1413"/>
                  </a:lnTo>
                  <a:lnTo>
                    <a:pt x="1499" y="1437"/>
                  </a:lnTo>
                  <a:lnTo>
                    <a:pt x="1500" y="1462"/>
                  </a:lnTo>
                  <a:lnTo>
                    <a:pt x="1499" y="1487"/>
                  </a:lnTo>
                  <a:lnTo>
                    <a:pt x="1499" y="1511"/>
                  </a:lnTo>
                  <a:lnTo>
                    <a:pt x="1498" y="1532"/>
                  </a:lnTo>
                  <a:lnTo>
                    <a:pt x="1495" y="1551"/>
                  </a:lnTo>
                  <a:lnTo>
                    <a:pt x="1492" y="1569"/>
                  </a:lnTo>
                  <a:lnTo>
                    <a:pt x="1486" y="1585"/>
                  </a:lnTo>
                  <a:lnTo>
                    <a:pt x="1479" y="1602"/>
                  </a:lnTo>
                  <a:lnTo>
                    <a:pt x="1468" y="1619"/>
                  </a:lnTo>
                  <a:lnTo>
                    <a:pt x="1459" y="1633"/>
                  </a:lnTo>
                  <a:lnTo>
                    <a:pt x="1452" y="1647"/>
                  </a:lnTo>
                  <a:lnTo>
                    <a:pt x="1446" y="1660"/>
                  </a:lnTo>
                  <a:lnTo>
                    <a:pt x="1441" y="1672"/>
                  </a:lnTo>
                  <a:lnTo>
                    <a:pt x="1439" y="1684"/>
                  </a:lnTo>
                  <a:lnTo>
                    <a:pt x="1437" y="1693"/>
                  </a:lnTo>
                  <a:lnTo>
                    <a:pt x="1435" y="1704"/>
                  </a:lnTo>
                  <a:lnTo>
                    <a:pt x="1435" y="1712"/>
                  </a:lnTo>
                  <a:lnTo>
                    <a:pt x="1437" y="1720"/>
                  </a:lnTo>
                  <a:lnTo>
                    <a:pt x="1438" y="1727"/>
                  </a:lnTo>
                  <a:lnTo>
                    <a:pt x="1440" y="1734"/>
                  </a:lnTo>
                  <a:lnTo>
                    <a:pt x="1442" y="1740"/>
                  </a:lnTo>
                  <a:lnTo>
                    <a:pt x="1448" y="1751"/>
                  </a:lnTo>
                  <a:lnTo>
                    <a:pt x="1455" y="1758"/>
                  </a:lnTo>
                  <a:lnTo>
                    <a:pt x="1457" y="1760"/>
                  </a:lnTo>
                  <a:lnTo>
                    <a:pt x="1455" y="1764"/>
                  </a:lnTo>
                  <a:lnTo>
                    <a:pt x="1453" y="1770"/>
                  </a:lnTo>
                  <a:lnTo>
                    <a:pt x="1449" y="1778"/>
                  </a:lnTo>
                  <a:lnTo>
                    <a:pt x="1446" y="1785"/>
                  </a:lnTo>
                  <a:lnTo>
                    <a:pt x="1442" y="1792"/>
                  </a:lnTo>
                  <a:lnTo>
                    <a:pt x="1440" y="1800"/>
                  </a:lnTo>
                  <a:lnTo>
                    <a:pt x="1438" y="1809"/>
                  </a:lnTo>
                  <a:lnTo>
                    <a:pt x="1438" y="1818"/>
                  </a:lnTo>
                  <a:lnTo>
                    <a:pt x="1439" y="1827"/>
                  </a:lnTo>
                  <a:lnTo>
                    <a:pt x="1441" y="1832"/>
                  </a:lnTo>
                  <a:lnTo>
                    <a:pt x="1444" y="1836"/>
                  </a:lnTo>
                  <a:lnTo>
                    <a:pt x="1446" y="1840"/>
                  </a:lnTo>
                  <a:lnTo>
                    <a:pt x="1451" y="1845"/>
                  </a:lnTo>
                  <a:lnTo>
                    <a:pt x="1457" y="1852"/>
                  </a:lnTo>
                  <a:lnTo>
                    <a:pt x="1461" y="1859"/>
                  </a:lnTo>
                  <a:lnTo>
                    <a:pt x="1464" y="1866"/>
                  </a:lnTo>
                  <a:lnTo>
                    <a:pt x="1464" y="1874"/>
                  </a:lnTo>
                  <a:lnTo>
                    <a:pt x="1462" y="1883"/>
                  </a:lnTo>
                  <a:lnTo>
                    <a:pt x="1460" y="1893"/>
                  </a:lnTo>
                  <a:lnTo>
                    <a:pt x="1457" y="1904"/>
                  </a:lnTo>
                  <a:lnTo>
                    <a:pt x="1453" y="1917"/>
                  </a:lnTo>
                  <a:lnTo>
                    <a:pt x="1451" y="1921"/>
                  </a:lnTo>
                  <a:lnTo>
                    <a:pt x="1447" y="1934"/>
                  </a:lnTo>
                  <a:lnTo>
                    <a:pt x="1444" y="1948"/>
                  </a:lnTo>
                  <a:lnTo>
                    <a:pt x="1441" y="1963"/>
                  </a:lnTo>
                  <a:lnTo>
                    <a:pt x="1440" y="1977"/>
                  </a:lnTo>
                  <a:lnTo>
                    <a:pt x="1440" y="1985"/>
                  </a:lnTo>
                  <a:lnTo>
                    <a:pt x="1441" y="1992"/>
                  </a:lnTo>
                  <a:lnTo>
                    <a:pt x="1444" y="1999"/>
                  </a:lnTo>
                  <a:lnTo>
                    <a:pt x="1446" y="2006"/>
                  </a:lnTo>
                  <a:lnTo>
                    <a:pt x="1448" y="2013"/>
                  </a:lnTo>
                  <a:lnTo>
                    <a:pt x="1453" y="2020"/>
                  </a:lnTo>
                  <a:lnTo>
                    <a:pt x="1458" y="2026"/>
                  </a:lnTo>
                  <a:lnTo>
                    <a:pt x="1462" y="2033"/>
                  </a:lnTo>
                  <a:lnTo>
                    <a:pt x="1458" y="2037"/>
                  </a:lnTo>
                  <a:lnTo>
                    <a:pt x="1453" y="2039"/>
                  </a:lnTo>
                  <a:lnTo>
                    <a:pt x="1445" y="2044"/>
                  </a:lnTo>
                  <a:lnTo>
                    <a:pt x="1435" y="2050"/>
                  </a:lnTo>
                  <a:lnTo>
                    <a:pt x="1426" y="2056"/>
                  </a:lnTo>
                  <a:lnTo>
                    <a:pt x="1418" y="2064"/>
                  </a:lnTo>
                  <a:lnTo>
                    <a:pt x="1414" y="2068"/>
                  </a:lnTo>
                  <a:lnTo>
                    <a:pt x="1411" y="2074"/>
                  </a:lnTo>
                  <a:lnTo>
                    <a:pt x="1408" y="2079"/>
                  </a:lnTo>
                  <a:lnTo>
                    <a:pt x="1406" y="2085"/>
                  </a:lnTo>
                  <a:lnTo>
                    <a:pt x="1405" y="2092"/>
                  </a:lnTo>
                  <a:lnTo>
                    <a:pt x="1405" y="2098"/>
                  </a:lnTo>
                  <a:lnTo>
                    <a:pt x="1405" y="2106"/>
                  </a:lnTo>
                  <a:lnTo>
                    <a:pt x="1406" y="2113"/>
                  </a:lnTo>
                  <a:lnTo>
                    <a:pt x="1411" y="2130"/>
                  </a:lnTo>
                  <a:lnTo>
                    <a:pt x="1415" y="2143"/>
                  </a:lnTo>
                  <a:lnTo>
                    <a:pt x="1420" y="2153"/>
                  </a:lnTo>
                  <a:lnTo>
                    <a:pt x="1424" y="2160"/>
                  </a:lnTo>
                  <a:lnTo>
                    <a:pt x="1428" y="2170"/>
                  </a:lnTo>
                  <a:lnTo>
                    <a:pt x="1432" y="2179"/>
                  </a:lnTo>
                  <a:lnTo>
                    <a:pt x="1434" y="2192"/>
                  </a:lnTo>
                  <a:lnTo>
                    <a:pt x="1434" y="2212"/>
                  </a:lnTo>
                  <a:lnTo>
                    <a:pt x="1434" y="2225"/>
                  </a:lnTo>
                  <a:lnTo>
                    <a:pt x="1433" y="2234"/>
                  </a:lnTo>
                  <a:lnTo>
                    <a:pt x="1433" y="2243"/>
                  </a:lnTo>
                  <a:lnTo>
                    <a:pt x="1432" y="2248"/>
                  </a:lnTo>
                  <a:lnTo>
                    <a:pt x="1431" y="2258"/>
                  </a:lnTo>
                  <a:lnTo>
                    <a:pt x="1431" y="2265"/>
                  </a:lnTo>
                  <a:lnTo>
                    <a:pt x="1432" y="2271"/>
                  </a:lnTo>
                  <a:lnTo>
                    <a:pt x="1434" y="2278"/>
                  </a:lnTo>
                  <a:lnTo>
                    <a:pt x="1438" y="2284"/>
                  </a:lnTo>
                  <a:lnTo>
                    <a:pt x="1444" y="2291"/>
                  </a:lnTo>
                  <a:lnTo>
                    <a:pt x="1452" y="2299"/>
                  </a:lnTo>
                  <a:lnTo>
                    <a:pt x="1461" y="2308"/>
                  </a:lnTo>
                  <a:lnTo>
                    <a:pt x="1469" y="2318"/>
                  </a:lnTo>
                  <a:lnTo>
                    <a:pt x="1472" y="2321"/>
                  </a:lnTo>
                  <a:lnTo>
                    <a:pt x="1469" y="2325"/>
                  </a:lnTo>
                  <a:lnTo>
                    <a:pt x="1465" y="2328"/>
                  </a:lnTo>
                  <a:lnTo>
                    <a:pt x="1458" y="2335"/>
                  </a:lnTo>
                  <a:lnTo>
                    <a:pt x="1449" y="2346"/>
                  </a:lnTo>
                  <a:lnTo>
                    <a:pt x="1446" y="2352"/>
                  </a:lnTo>
                  <a:lnTo>
                    <a:pt x="1442" y="2358"/>
                  </a:lnTo>
                  <a:lnTo>
                    <a:pt x="1439" y="2365"/>
                  </a:lnTo>
                  <a:lnTo>
                    <a:pt x="1437" y="2373"/>
                  </a:lnTo>
                  <a:lnTo>
                    <a:pt x="1435" y="2381"/>
                  </a:lnTo>
                  <a:lnTo>
                    <a:pt x="1434" y="2390"/>
                  </a:lnTo>
                  <a:lnTo>
                    <a:pt x="1431" y="2403"/>
                  </a:lnTo>
                  <a:lnTo>
                    <a:pt x="1428" y="2414"/>
                  </a:lnTo>
                  <a:lnTo>
                    <a:pt x="1427" y="2427"/>
                  </a:lnTo>
                  <a:lnTo>
                    <a:pt x="1426" y="2439"/>
                  </a:lnTo>
                  <a:lnTo>
                    <a:pt x="1427" y="2452"/>
                  </a:lnTo>
                  <a:lnTo>
                    <a:pt x="1429" y="2465"/>
                  </a:lnTo>
                  <a:lnTo>
                    <a:pt x="1433" y="2479"/>
                  </a:lnTo>
                  <a:lnTo>
                    <a:pt x="1438" y="2493"/>
                  </a:lnTo>
                  <a:lnTo>
                    <a:pt x="1447" y="2511"/>
                  </a:lnTo>
                  <a:lnTo>
                    <a:pt x="1458" y="2528"/>
                  </a:lnTo>
                  <a:lnTo>
                    <a:pt x="1469" y="2545"/>
                  </a:lnTo>
                  <a:lnTo>
                    <a:pt x="1481" y="2562"/>
                  </a:lnTo>
                  <a:lnTo>
                    <a:pt x="1492" y="2577"/>
                  </a:lnTo>
                  <a:lnTo>
                    <a:pt x="1501" y="2591"/>
                  </a:lnTo>
                  <a:lnTo>
                    <a:pt x="1511" y="2605"/>
                  </a:lnTo>
                  <a:lnTo>
                    <a:pt x="1519" y="2619"/>
                  </a:lnTo>
                  <a:lnTo>
                    <a:pt x="1533" y="2646"/>
                  </a:lnTo>
                  <a:lnTo>
                    <a:pt x="1548" y="2679"/>
                  </a:lnTo>
                  <a:lnTo>
                    <a:pt x="1555" y="2697"/>
                  </a:lnTo>
                  <a:lnTo>
                    <a:pt x="1562" y="2717"/>
                  </a:lnTo>
                  <a:lnTo>
                    <a:pt x="1569" y="2735"/>
                  </a:lnTo>
                  <a:lnTo>
                    <a:pt x="1574" y="2755"/>
                  </a:lnTo>
                  <a:lnTo>
                    <a:pt x="1546" y="2757"/>
                  </a:lnTo>
                  <a:lnTo>
                    <a:pt x="1520" y="2758"/>
                  </a:lnTo>
                  <a:lnTo>
                    <a:pt x="1495" y="2757"/>
                  </a:lnTo>
                  <a:lnTo>
                    <a:pt x="1472" y="2754"/>
                  </a:lnTo>
                  <a:lnTo>
                    <a:pt x="1449" y="2749"/>
                  </a:lnTo>
                  <a:lnTo>
                    <a:pt x="1429" y="2745"/>
                  </a:lnTo>
                  <a:lnTo>
                    <a:pt x="1412" y="2737"/>
                  </a:lnTo>
                  <a:lnTo>
                    <a:pt x="1395" y="2728"/>
                  </a:lnTo>
                  <a:lnTo>
                    <a:pt x="1389" y="2724"/>
                  </a:lnTo>
                  <a:lnTo>
                    <a:pt x="1385" y="2718"/>
                  </a:lnTo>
                  <a:lnTo>
                    <a:pt x="1380" y="2712"/>
                  </a:lnTo>
                  <a:lnTo>
                    <a:pt x="1377" y="2705"/>
                  </a:lnTo>
                  <a:lnTo>
                    <a:pt x="1372" y="2689"/>
                  </a:lnTo>
                  <a:lnTo>
                    <a:pt x="1368" y="2673"/>
                  </a:lnTo>
                  <a:lnTo>
                    <a:pt x="1365" y="2657"/>
                  </a:lnTo>
                  <a:lnTo>
                    <a:pt x="1360" y="2640"/>
                  </a:lnTo>
                  <a:lnTo>
                    <a:pt x="1357" y="2632"/>
                  </a:lnTo>
                  <a:lnTo>
                    <a:pt x="1352" y="2625"/>
                  </a:lnTo>
                  <a:lnTo>
                    <a:pt x="1347" y="2617"/>
                  </a:lnTo>
                  <a:lnTo>
                    <a:pt x="1340" y="2611"/>
                  </a:lnTo>
                  <a:lnTo>
                    <a:pt x="1332" y="2602"/>
                  </a:lnTo>
                  <a:lnTo>
                    <a:pt x="1321" y="2594"/>
                  </a:lnTo>
                  <a:lnTo>
                    <a:pt x="1311" y="2588"/>
                  </a:lnTo>
                  <a:lnTo>
                    <a:pt x="1299" y="2582"/>
                  </a:lnTo>
                  <a:lnTo>
                    <a:pt x="1287" y="2579"/>
                  </a:lnTo>
                  <a:lnTo>
                    <a:pt x="1275" y="2577"/>
                  </a:lnTo>
                  <a:lnTo>
                    <a:pt x="1270" y="2577"/>
                  </a:lnTo>
                  <a:lnTo>
                    <a:pt x="1265" y="2578"/>
                  </a:lnTo>
                  <a:lnTo>
                    <a:pt x="1259" y="2579"/>
                  </a:lnTo>
                  <a:lnTo>
                    <a:pt x="1253" y="2580"/>
                  </a:lnTo>
                  <a:lnTo>
                    <a:pt x="1250" y="2582"/>
                  </a:lnTo>
                  <a:lnTo>
                    <a:pt x="1245" y="2585"/>
                  </a:lnTo>
                  <a:lnTo>
                    <a:pt x="1241" y="2588"/>
                  </a:lnTo>
                  <a:lnTo>
                    <a:pt x="1237" y="2593"/>
                  </a:lnTo>
                  <a:lnTo>
                    <a:pt x="1233" y="2599"/>
                  </a:lnTo>
                  <a:lnTo>
                    <a:pt x="1230" y="2607"/>
                  </a:lnTo>
                  <a:lnTo>
                    <a:pt x="1228" y="2615"/>
                  </a:lnTo>
                  <a:lnTo>
                    <a:pt x="1227" y="2626"/>
                  </a:lnTo>
                  <a:lnTo>
                    <a:pt x="1226" y="2633"/>
                  </a:lnTo>
                  <a:lnTo>
                    <a:pt x="1225" y="2638"/>
                  </a:lnTo>
                  <a:lnTo>
                    <a:pt x="1222" y="2640"/>
                  </a:lnTo>
                  <a:lnTo>
                    <a:pt x="1221" y="2641"/>
                  </a:lnTo>
                  <a:lnTo>
                    <a:pt x="1214" y="2644"/>
                  </a:lnTo>
                  <a:lnTo>
                    <a:pt x="1207" y="2645"/>
                  </a:lnTo>
                  <a:lnTo>
                    <a:pt x="1198" y="2644"/>
                  </a:lnTo>
                  <a:lnTo>
                    <a:pt x="1186" y="2642"/>
                  </a:lnTo>
                  <a:lnTo>
                    <a:pt x="1174" y="2640"/>
                  </a:lnTo>
                  <a:lnTo>
                    <a:pt x="1161" y="2635"/>
                  </a:lnTo>
                  <a:lnTo>
                    <a:pt x="1148" y="2631"/>
                  </a:lnTo>
                  <a:lnTo>
                    <a:pt x="1134" y="2622"/>
                  </a:lnTo>
                  <a:lnTo>
                    <a:pt x="1126" y="2619"/>
                  </a:lnTo>
                  <a:lnTo>
                    <a:pt x="1119" y="2614"/>
                  </a:lnTo>
                  <a:lnTo>
                    <a:pt x="1088" y="2597"/>
                  </a:lnTo>
                  <a:lnTo>
                    <a:pt x="1061" y="2579"/>
                  </a:lnTo>
                  <a:lnTo>
                    <a:pt x="1050" y="2570"/>
                  </a:lnTo>
                  <a:lnTo>
                    <a:pt x="1040" y="2560"/>
                  </a:lnTo>
                  <a:lnTo>
                    <a:pt x="1032" y="2550"/>
                  </a:lnTo>
                  <a:lnTo>
                    <a:pt x="1026" y="2538"/>
                  </a:lnTo>
                  <a:lnTo>
                    <a:pt x="1023" y="2531"/>
                  </a:lnTo>
                  <a:lnTo>
                    <a:pt x="1019" y="2524"/>
                  </a:lnTo>
                  <a:lnTo>
                    <a:pt x="1014" y="2519"/>
                  </a:lnTo>
                  <a:lnTo>
                    <a:pt x="1010" y="2514"/>
                  </a:lnTo>
                  <a:lnTo>
                    <a:pt x="1006" y="2512"/>
                  </a:lnTo>
                  <a:lnTo>
                    <a:pt x="1001" y="2508"/>
                  </a:lnTo>
                  <a:lnTo>
                    <a:pt x="997" y="2507"/>
                  </a:lnTo>
                  <a:lnTo>
                    <a:pt x="991" y="2506"/>
                  </a:lnTo>
                  <a:lnTo>
                    <a:pt x="981" y="2505"/>
                  </a:lnTo>
                  <a:lnTo>
                    <a:pt x="971" y="2506"/>
                  </a:lnTo>
                  <a:lnTo>
                    <a:pt x="961" y="2508"/>
                  </a:lnTo>
                  <a:lnTo>
                    <a:pt x="952" y="2511"/>
                  </a:lnTo>
                  <a:lnTo>
                    <a:pt x="944" y="2512"/>
                  </a:lnTo>
                  <a:lnTo>
                    <a:pt x="934" y="2514"/>
                  </a:lnTo>
                  <a:lnTo>
                    <a:pt x="926" y="2515"/>
                  </a:lnTo>
                  <a:lnTo>
                    <a:pt x="917" y="2517"/>
                  </a:lnTo>
                  <a:lnTo>
                    <a:pt x="904" y="2515"/>
                  </a:lnTo>
                  <a:lnTo>
                    <a:pt x="892" y="2513"/>
                  </a:lnTo>
                  <a:lnTo>
                    <a:pt x="880" y="2510"/>
                  </a:lnTo>
                  <a:lnTo>
                    <a:pt x="871" y="2504"/>
                  </a:lnTo>
                  <a:lnTo>
                    <a:pt x="866" y="2500"/>
                  </a:lnTo>
                  <a:lnTo>
                    <a:pt x="861" y="2497"/>
                  </a:lnTo>
                  <a:lnTo>
                    <a:pt x="858" y="2492"/>
                  </a:lnTo>
                  <a:lnTo>
                    <a:pt x="854" y="2487"/>
                  </a:lnTo>
                  <a:lnTo>
                    <a:pt x="852" y="2482"/>
                  </a:lnTo>
                  <a:lnTo>
                    <a:pt x="851" y="2477"/>
                  </a:lnTo>
                  <a:lnTo>
                    <a:pt x="850" y="2471"/>
                  </a:lnTo>
                  <a:lnTo>
                    <a:pt x="848" y="2464"/>
                  </a:lnTo>
                  <a:lnTo>
                    <a:pt x="848" y="2441"/>
                  </a:lnTo>
                  <a:lnTo>
                    <a:pt x="847" y="2417"/>
                  </a:lnTo>
                  <a:lnTo>
                    <a:pt x="845" y="2391"/>
                  </a:lnTo>
                  <a:lnTo>
                    <a:pt x="841" y="2364"/>
                  </a:lnTo>
                  <a:lnTo>
                    <a:pt x="839" y="2351"/>
                  </a:lnTo>
                  <a:lnTo>
                    <a:pt x="837" y="2338"/>
                  </a:lnTo>
                  <a:lnTo>
                    <a:pt x="833" y="2326"/>
                  </a:lnTo>
                  <a:lnTo>
                    <a:pt x="830" y="2314"/>
                  </a:lnTo>
                  <a:lnTo>
                    <a:pt x="825" y="2304"/>
                  </a:lnTo>
                  <a:lnTo>
                    <a:pt x="820" y="2294"/>
                  </a:lnTo>
                  <a:lnTo>
                    <a:pt x="814" y="2285"/>
                  </a:lnTo>
                  <a:lnTo>
                    <a:pt x="808" y="2278"/>
                  </a:lnTo>
                  <a:lnTo>
                    <a:pt x="801" y="2272"/>
                  </a:lnTo>
                  <a:lnTo>
                    <a:pt x="794" y="2266"/>
                  </a:lnTo>
                  <a:lnTo>
                    <a:pt x="786" y="2260"/>
                  </a:lnTo>
                  <a:lnTo>
                    <a:pt x="777" y="2254"/>
                  </a:lnTo>
                  <a:lnTo>
                    <a:pt x="758" y="2244"/>
                  </a:lnTo>
                  <a:lnTo>
                    <a:pt x="738" y="2234"/>
                  </a:lnTo>
                  <a:lnTo>
                    <a:pt x="719" y="2224"/>
                  </a:lnTo>
                  <a:lnTo>
                    <a:pt x="700" y="2213"/>
                  </a:lnTo>
                  <a:lnTo>
                    <a:pt x="684" y="2203"/>
                  </a:lnTo>
                  <a:lnTo>
                    <a:pt x="670" y="2191"/>
                  </a:lnTo>
                  <a:lnTo>
                    <a:pt x="661" y="2184"/>
                  </a:lnTo>
                  <a:lnTo>
                    <a:pt x="653" y="2177"/>
                  </a:lnTo>
                  <a:lnTo>
                    <a:pt x="645" y="2170"/>
                  </a:lnTo>
                  <a:lnTo>
                    <a:pt x="636" y="2164"/>
                  </a:lnTo>
                  <a:lnTo>
                    <a:pt x="626" y="2159"/>
                  </a:lnTo>
                  <a:lnTo>
                    <a:pt x="617" y="2154"/>
                  </a:lnTo>
                  <a:lnTo>
                    <a:pt x="606" y="2151"/>
                  </a:lnTo>
                  <a:lnTo>
                    <a:pt x="597" y="2148"/>
                  </a:lnTo>
                  <a:lnTo>
                    <a:pt x="587" y="2146"/>
                  </a:lnTo>
                  <a:lnTo>
                    <a:pt x="578" y="2145"/>
                  </a:lnTo>
                  <a:lnTo>
                    <a:pt x="567" y="2145"/>
                  </a:lnTo>
                  <a:lnTo>
                    <a:pt x="559" y="2147"/>
                  </a:lnTo>
                  <a:lnTo>
                    <a:pt x="550" y="2150"/>
                  </a:lnTo>
                  <a:lnTo>
                    <a:pt x="541" y="2153"/>
                  </a:lnTo>
                  <a:lnTo>
                    <a:pt x="533" y="2158"/>
                  </a:lnTo>
                  <a:lnTo>
                    <a:pt x="526" y="2165"/>
                  </a:lnTo>
                  <a:lnTo>
                    <a:pt x="518" y="2174"/>
                  </a:lnTo>
                  <a:lnTo>
                    <a:pt x="509" y="2187"/>
                  </a:lnTo>
                  <a:lnTo>
                    <a:pt x="499" y="2201"/>
                  </a:lnTo>
                  <a:lnTo>
                    <a:pt x="490" y="2217"/>
                  </a:lnTo>
                  <a:lnTo>
                    <a:pt x="481" y="2230"/>
                  </a:lnTo>
                  <a:lnTo>
                    <a:pt x="472" y="2245"/>
                  </a:lnTo>
                  <a:lnTo>
                    <a:pt x="463" y="2259"/>
                  </a:lnTo>
                  <a:lnTo>
                    <a:pt x="454" y="2270"/>
                  </a:lnTo>
                  <a:lnTo>
                    <a:pt x="452" y="2263"/>
                  </a:lnTo>
                  <a:lnTo>
                    <a:pt x="451" y="2257"/>
                  </a:lnTo>
                  <a:lnTo>
                    <a:pt x="451" y="2251"/>
                  </a:lnTo>
                  <a:lnTo>
                    <a:pt x="452" y="2245"/>
                  </a:lnTo>
                  <a:lnTo>
                    <a:pt x="456" y="2232"/>
                  </a:lnTo>
                  <a:lnTo>
                    <a:pt x="461" y="2219"/>
                  </a:lnTo>
                  <a:lnTo>
                    <a:pt x="465" y="2210"/>
                  </a:lnTo>
                  <a:lnTo>
                    <a:pt x="469" y="2199"/>
                  </a:lnTo>
                  <a:lnTo>
                    <a:pt x="471" y="2188"/>
                  </a:lnTo>
                  <a:lnTo>
                    <a:pt x="472" y="2178"/>
                  </a:lnTo>
                  <a:lnTo>
                    <a:pt x="472" y="2172"/>
                  </a:lnTo>
                  <a:lnTo>
                    <a:pt x="471" y="2166"/>
                  </a:lnTo>
                  <a:lnTo>
                    <a:pt x="470" y="2160"/>
                  </a:lnTo>
                  <a:lnTo>
                    <a:pt x="467" y="2153"/>
                  </a:lnTo>
                  <a:lnTo>
                    <a:pt x="465" y="2147"/>
                  </a:lnTo>
                  <a:lnTo>
                    <a:pt x="461" y="2141"/>
                  </a:lnTo>
                  <a:lnTo>
                    <a:pt x="457" y="2136"/>
                  </a:lnTo>
                  <a:lnTo>
                    <a:pt x="451" y="2128"/>
                  </a:lnTo>
                  <a:lnTo>
                    <a:pt x="441" y="2120"/>
                  </a:lnTo>
                  <a:lnTo>
                    <a:pt x="433" y="2114"/>
                  </a:lnTo>
                  <a:lnTo>
                    <a:pt x="424" y="2107"/>
                  </a:lnTo>
                  <a:lnTo>
                    <a:pt x="414" y="2103"/>
                  </a:lnTo>
                  <a:lnTo>
                    <a:pt x="397" y="2094"/>
                  </a:lnTo>
                  <a:lnTo>
                    <a:pt x="380" y="2087"/>
                  </a:lnTo>
                  <a:lnTo>
                    <a:pt x="363" y="2081"/>
                  </a:lnTo>
                  <a:lnTo>
                    <a:pt x="350" y="2074"/>
                  </a:lnTo>
                  <a:lnTo>
                    <a:pt x="345" y="2070"/>
                  </a:lnTo>
                  <a:lnTo>
                    <a:pt x="340" y="2066"/>
                  </a:lnTo>
                  <a:lnTo>
                    <a:pt x="338" y="2060"/>
                  </a:lnTo>
                  <a:lnTo>
                    <a:pt x="336" y="2054"/>
                  </a:lnTo>
                  <a:lnTo>
                    <a:pt x="332" y="2037"/>
                  </a:lnTo>
                  <a:lnTo>
                    <a:pt x="331" y="2020"/>
                  </a:lnTo>
                  <a:lnTo>
                    <a:pt x="330" y="2007"/>
                  </a:lnTo>
                  <a:lnTo>
                    <a:pt x="327" y="1994"/>
                  </a:lnTo>
                  <a:lnTo>
                    <a:pt x="324" y="1983"/>
                  </a:lnTo>
                  <a:lnTo>
                    <a:pt x="319" y="1971"/>
                  </a:lnTo>
                  <a:lnTo>
                    <a:pt x="314" y="1965"/>
                  </a:lnTo>
                  <a:lnTo>
                    <a:pt x="310" y="1959"/>
                  </a:lnTo>
                  <a:lnTo>
                    <a:pt x="304" y="1954"/>
                  </a:lnTo>
                  <a:lnTo>
                    <a:pt x="298" y="1950"/>
                  </a:lnTo>
                  <a:lnTo>
                    <a:pt x="290" y="1945"/>
                  </a:lnTo>
                  <a:lnTo>
                    <a:pt x="280" y="1941"/>
                  </a:lnTo>
                  <a:lnTo>
                    <a:pt x="270" y="1938"/>
                  </a:lnTo>
                  <a:lnTo>
                    <a:pt x="258" y="1934"/>
                  </a:lnTo>
                  <a:lnTo>
                    <a:pt x="224" y="1927"/>
                  </a:lnTo>
                  <a:lnTo>
                    <a:pt x="197" y="1919"/>
                  </a:lnTo>
                  <a:lnTo>
                    <a:pt x="176" y="1911"/>
                  </a:lnTo>
                  <a:lnTo>
                    <a:pt x="160" y="1903"/>
                  </a:lnTo>
                  <a:lnTo>
                    <a:pt x="149" y="1894"/>
                  </a:lnTo>
                  <a:lnTo>
                    <a:pt x="142" y="1887"/>
                  </a:lnTo>
                  <a:lnTo>
                    <a:pt x="138" y="1880"/>
                  </a:lnTo>
                  <a:lnTo>
                    <a:pt x="137" y="1874"/>
                  </a:lnTo>
                  <a:lnTo>
                    <a:pt x="137" y="1869"/>
                  </a:lnTo>
                  <a:lnTo>
                    <a:pt x="138" y="1863"/>
                  </a:lnTo>
                  <a:lnTo>
                    <a:pt x="140" y="1856"/>
                  </a:lnTo>
                  <a:lnTo>
                    <a:pt x="143" y="1850"/>
                  </a:lnTo>
                  <a:lnTo>
                    <a:pt x="149" y="1837"/>
                  </a:lnTo>
                  <a:lnTo>
                    <a:pt x="156" y="1824"/>
                  </a:lnTo>
                  <a:lnTo>
                    <a:pt x="165" y="1813"/>
                  </a:lnTo>
                  <a:lnTo>
                    <a:pt x="174" y="1804"/>
                  </a:lnTo>
                  <a:lnTo>
                    <a:pt x="184" y="1796"/>
                  </a:lnTo>
                  <a:lnTo>
                    <a:pt x="193" y="1791"/>
                  </a:lnTo>
                  <a:lnTo>
                    <a:pt x="199" y="1789"/>
                  </a:lnTo>
                  <a:lnTo>
                    <a:pt x="203" y="1786"/>
                  </a:lnTo>
                  <a:lnTo>
                    <a:pt x="206" y="1783"/>
                  </a:lnTo>
                  <a:lnTo>
                    <a:pt x="209" y="1780"/>
                  </a:lnTo>
                  <a:lnTo>
                    <a:pt x="212" y="1774"/>
                  </a:lnTo>
                  <a:lnTo>
                    <a:pt x="212" y="1770"/>
                  </a:lnTo>
                  <a:lnTo>
                    <a:pt x="212" y="1765"/>
                  </a:lnTo>
                  <a:lnTo>
                    <a:pt x="211" y="1761"/>
                  </a:lnTo>
                  <a:lnTo>
                    <a:pt x="210" y="1758"/>
                  </a:lnTo>
                  <a:lnTo>
                    <a:pt x="207" y="1754"/>
                  </a:lnTo>
                  <a:lnTo>
                    <a:pt x="202" y="1747"/>
                  </a:lnTo>
                  <a:lnTo>
                    <a:pt x="192" y="1741"/>
                  </a:lnTo>
                  <a:lnTo>
                    <a:pt x="180" y="1734"/>
                  </a:lnTo>
                  <a:lnTo>
                    <a:pt x="166" y="1727"/>
                  </a:lnTo>
                  <a:lnTo>
                    <a:pt x="149" y="1719"/>
                  </a:lnTo>
                  <a:lnTo>
                    <a:pt x="130" y="1710"/>
                  </a:lnTo>
                  <a:lnTo>
                    <a:pt x="117" y="1705"/>
                  </a:lnTo>
                  <a:lnTo>
                    <a:pt x="106" y="1700"/>
                  </a:lnTo>
                  <a:lnTo>
                    <a:pt x="96" y="1694"/>
                  </a:lnTo>
                  <a:lnTo>
                    <a:pt x="87" y="1687"/>
                  </a:lnTo>
                  <a:lnTo>
                    <a:pt x="82" y="1680"/>
                  </a:lnTo>
                  <a:lnTo>
                    <a:pt x="78" y="1671"/>
                  </a:lnTo>
                  <a:lnTo>
                    <a:pt x="77" y="1665"/>
                  </a:lnTo>
                  <a:lnTo>
                    <a:pt x="77" y="1658"/>
                  </a:lnTo>
                  <a:lnTo>
                    <a:pt x="77" y="1652"/>
                  </a:lnTo>
                  <a:lnTo>
                    <a:pt x="78" y="1644"/>
                  </a:lnTo>
                  <a:lnTo>
                    <a:pt x="80" y="1637"/>
                  </a:lnTo>
                  <a:lnTo>
                    <a:pt x="83" y="1630"/>
                  </a:lnTo>
                  <a:lnTo>
                    <a:pt x="86" y="1623"/>
                  </a:lnTo>
                  <a:lnTo>
                    <a:pt x="91" y="1616"/>
                  </a:lnTo>
                  <a:lnTo>
                    <a:pt x="95" y="1609"/>
                  </a:lnTo>
                  <a:lnTo>
                    <a:pt x="99" y="1603"/>
                  </a:lnTo>
                  <a:lnTo>
                    <a:pt x="106" y="1591"/>
                  </a:lnTo>
                  <a:lnTo>
                    <a:pt x="113" y="1579"/>
                  </a:lnTo>
                  <a:lnTo>
                    <a:pt x="119" y="1566"/>
                  </a:lnTo>
                  <a:lnTo>
                    <a:pt x="123" y="1553"/>
                  </a:lnTo>
                  <a:lnTo>
                    <a:pt x="124" y="1545"/>
                  </a:lnTo>
                  <a:lnTo>
                    <a:pt x="124" y="1538"/>
                  </a:lnTo>
                  <a:lnTo>
                    <a:pt x="123" y="1530"/>
                  </a:lnTo>
                  <a:lnTo>
                    <a:pt x="122" y="1522"/>
                  </a:lnTo>
                  <a:lnTo>
                    <a:pt x="118" y="1513"/>
                  </a:lnTo>
                  <a:lnTo>
                    <a:pt x="113" y="1504"/>
                  </a:lnTo>
                  <a:lnTo>
                    <a:pt x="109" y="1494"/>
                  </a:lnTo>
                  <a:lnTo>
                    <a:pt x="102" y="1485"/>
                  </a:lnTo>
                  <a:lnTo>
                    <a:pt x="92" y="1471"/>
                  </a:lnTo>
                  <a:lnTo>
                    <a:pt x="85" y="1459"/>
                  </a:lnTo>
                  <a:lnTo>
                    <a:pt x="80" y="1449"/>
                  </a:lnTo>
                  <a:lnTo>
                    <a:pt x="78" y="1438"/>
                  </a:lnTo>
                  <a:lnTo>
                    <a:pt x="76" y="1427"/>
                  </a:lnTo>
                  <a:lnTo>
                    <a:pt x="76" y="1417"/>
                  </a:lnTo>
                  <a:lnTo>
                    <a:pt x="76" y="1404"/>
                  </a:lnTo>
                  <a:lnTo>
                    <a:pt x="76" y="1390"/>
                  </a:lnTo>
                  <a:lnTo>
                    <a:pt x="77" y="1376"/>
                  </a:lnTo>
                  <a:lnTo>
                    <a:pt x="77" y="1359"/>
                  </a:lnTo>
                  <a:lnTo>
                    <a:pt x="76" y="1342"/>
                  </a:lnTo>
                  <a:lnTo>
                    <a:pt x="73" y="1326"/>
                  </a:lnTo>
                  <a:lnTo>
                    <a:pt x="71" y="1311"/>
                  </a:lnTo>
                  <a:lnTo>
                    <a:pt x="67" y="1298"/>
                  </a:lnTo>
                  <a:lnTo>
                    <a:pt x="57" y="1272"/>
                  </a:lnTo>
                  <a:lnTo>
                    <a:pt x="45" y="1249"/>
                  </a:lnTo>
                  <a:lnTo>
                    <a:pt x="40" y="1238"/>
                  </a:lnTo>
                  <a:lnTo>
                    <a:pt x="36" y="1227"/>
                  </a:lnTo>
                  <a:lnTo>
                    <a:pt x="30" y="1217"/>
                  </a:lnTo>
                  <a:lnTo>
                    <a:pt x="25" y="1205"/>
                  </a:lnTo>
                  <a:lnTo>
                    <a:pt x="18" y="1185"/>
                  </a:lnTo>
                  <a:lnTo>
                    <a:pt x="12" y="1165"/>
                  </a:lnTo>
                  <a:lnTo>
                    <a:pt x="6" y="1146"/>
                  </a:lnTo>
                  <a:lnTo>
                    <a:pt x="4" y="1127"/>
                  </a:lnTo>
                  <a:lnTo>
                    <a:pt x="2" y="1110"/>
                  </a:lnTo>
                  <a:lnTo>
                    <a:pt x="0" y="1092"/>
                  </a:lnTo>
                  <a:lnTo>
                    <a:pt x="2" y="1075"/>
                  </a:lnTo>
                  <a:lnTo>
                    <a:pt x="4" y="1058"/>
                  </a:lnTo>
                  <a:lnTo>
                    <a:pt x="7" y="1048"/>
                  </a:lnTo>
                  <a:lnTo>
                    <a:pt x="12" y="1037"/>
                  </a:lnTo>
                  <a:lnTo>
                    <a:pt x="19" y="1029"/>
                  </a:lnTo>
                  <a:lnTo>
                    <a:pt x="27" y="1022"/>
                  </a:lnTo>
                  <a:lnTo>
                    <a:pt x="39" y="1015"/>
                  </a:lnTo>
                  <a:lnTo>
                    <a:pt x="52" y="1008"/>
                  </a:lnTo>
                  <a:lnTo>
                    <a:pt x="69" y="999"/>
                  </a:lnTo>
                  <a:lnTo>
                    <a:pt x="89" y="991"/>
                  </a:lnTo>
                  <a:lnTo>
                    <a:pt x="99" y="986"/>
                  </a:lnTo>
                  <a:lnTo>
                    <a:pt x="110" y="982"/>
                  </a:lnTo>
                  <a:lnTo>
                    <a:pt x="136" y="970"/>
                  </a:lnTo>
                  <a:lnTo>
                    <a:pt x="160" y="955"/>
                  </a:lnTo>
                  <a:lnTo>
                    <a:pt x="185" y="938"/>
                  </a:lnTo>
                  <a:lnTo>
                    <a:pt x="210" y="919"/>
                  </a:lnTo>
                  <a:lnTo>
                    <a:pt x="233" y="900"/>
                  </a:lnTo>
                  <a:lnTo>
                    <a:pt x="254" y="882"/>
                  </a:lnTo>
                  <a:lnTo>
                    <a:pt x="274" y="863"/>
                  </a:lnTo>
                  <a:lnTo>
                    <a:pt x="293" y="845"/>
                  </a:lnTo>
                  <a:lnTo>
                    <a:pt x="298" y="840"/>
                  </a:lnTo>
                  <a:lnTo>
                    <a:pt x="303" y="837"/>
                  </a:lnTo>
                  <a:lnTo>
                    <a:pt x="307" y="833"/>
                  </a:lnTo>
                  <a:lnTo>
                    <a:pt x="312" y="832"/>
                  </a:lnTo>
                  <a:lnTo>
                    <a:pt x="320" y="830"/>
                  </a:lnTo>
                  <a:lnTo>
                    <a:pt x="329" y="829"/>
                  </a:lnTo>
                  <a:lnTo>
                    <a:pt x="337" y="829"/>
                  </a:lnTo>
                  <a:lnTo>
                    <a:pt x="345" y="826"/>
                  </a:lnTo>
                  <a:lnTo>
                    <a:pt x="352" y="824"/>
                  </a:lnTo>
                  <a:lnTo>
                    <a:pt x="359" y="821"/>
                  </a:lnTo>
                  <a:lnTo>
                    <a:pt x="367" y="813"/>
                  </a:lnTo>
                  <a:lnTo>
                    <a:pt x="374" y="805"/>
                  </a:lnTo>
                  <a:lnTo>
                    <a:pt x="382" y="793"/>
                  </a:lnTo>
                  <a:lnTo>
                    <a:pt x="389" y="779"/>
                  </a:lnTo>
                  <a:lnTo>
                    <a:pt x="393" y="768"/>
                  </a:lnTo>
                  <a:lnTo>
                    <a:pt x="396" y="756"/>
                  </a:lnTo>
                  <a:lnTo>
                    <a:pt x="396" y="744"/>
                  </a:lnTo>
                  <a:lnTo>
                    <a:pt x="396" y="733"/>
                  </a:lnTo>
                  <a:lnTo>
                    <a:pt x="392" y="715"/>
                  </a:lnTo>
                  <a:lnTo>
                    <a:pt x="387" y="697"/>
                  </a:lnTo>
                  <a:lnTo>
                    <a:pt x="384" y="686"/>
                  </a:lnTo>
                  <a:lnTo>
                    <a:pt x="382" y="678"/>
                  </a:lnTo>
                  <a:lnTo>
                    <a:pt x="382" y="671"/>
                  </a:lnTo>
                  <a:lnTo>
                    <a:pt x="383" y="664"/>
                  </a:lnTo>
                  <a:lnTo>
                    <a:pt x="386" y="658"/>
                  </a:lnTo>
                  <a:lnTo>
                    <a:pt x="392" y="651"/>
                  </a:lnTo>
                  <a:lnTo>
                    <a:pt x="400" y="645"/>
                  </a:lnTo>
                  <a:lnTo>
                    <a:pt x="413" y="638"/>
                  </a:lnTo>
                  <a:lnTo>
                    <a:pt x="431" y="631"/>
                  </a:lnTo>
                  <a:lnTo>
                    <a:pt x="447" y="624"/>
                  </a:lnTo>
                  <a:lnTo>
                    <a:pt x="461" y="619"/>
                  </a:lnTo>
                  <a:lnTo>
                    <a:pt x="474" y="615"/>
                  </a:lnTo>
                  <a:lnTo>
                    <a:pt x="498" y="609"/>
                  </a:lnTo>
                  <a:lnTo>
                    <a:pt x="520" y="604"/>
                  </a:lnTo>
                  <a:lnTo>
                    <a:pt x="537" y="601"/>
                  </a:lnTo>
                  <a:lnTo>
                    <a:pt x="553" y="597"/>
                  </a:lnTo>
                  <a:lnTo>
                    <a:pt x="572" y="591"/>
                  </a:lnTo>
                  <a:lnTo>
                    <a:pt x="593" y="583"/>
                  </a:lnTo>
                  <a:lnTo>
                    <a:pt x="601" y="579"/>
                  </a:lnTo>
                  <a:lnTo>
                    <a:pt x="611" y="577"/>
                  </a:lnTo>
                  <a:lnTo>
                    <a:pt x="619" y="573"/>
                  </a:lnTo>
                  <a:lnTo>
                    <a:pt x="629" y="570"/>
                  </a:lnTo>
                  <a:lnTo>
                    <a:pt x="651" y="562"/>
                  </a:lnTo>
                  <a:lnTo>
                    <a:pt x="674" y="552"/>
                  </a:lnTo>
                  <a:lnTo>
                    <a:pt x="685" y="548"/>
                  </a:lnTo>
                  <a:lnTo>
                    <a:pt x="697" y="542"/>
                  </a:lnTo>
                  <a:lnTo>
                    <a:pt x="707" y="536"/>
                  </a:lnTo>
                  <a:lnTo>
                    <a:pt x="718" y="529"/>
                  </a:lnTo>
                  <a:lnTo>
                    <a:pt x="727" y="521"/>
                  </a:lnTo>
                  <a:lnTo>
                    <a:pt x="736" y="512"/>
                  </a:lnTo>
                  <a:lnTo>
                    <a:pt x="744" y="503"/>
                  </a:lnTo>
                  <a:lnTo>
                    <a:pt x="751" y="492"/>
                  </a:lnTo>
                  <a:lnTo>
                    <a:pt x="758" y="482"/>
                  </a:lnTo>
                  <a:lnTo>
                    <a:pt x="763" y="469"/>
                  </a:lnTo>
                  <a:lnTo>
                    <a:pt x="766" y="455"/>
                  </a:lnTo>
                  <a:lnTo>
                    <a:pt x="768" y="441"/>
                  </a:lnTo>
                  <a:lnTo>
                    <a:pt x="770" y="412"/>
                  </a:lnTo>
                  <a:lnTo>
                    <a:pt x="771" y="388"/>
                  </a:lnTo>
                  <a:lnTo>
                    <a:pt x="770" y="363"/>
                  </a:lnTo>
                  <a:lnTo>
                    <a:pt x="768" y="341"/>
                  </a:lnTo>
                  <a:lnTo>
                    <a:pt x="766" y="310"/>
                  </a:lnTo>
                  <a:lnTo>
                    <a:pt x="766" y="282"/>
                  </a:lnTo>
                  <a:lnTo>
                    <a:pt x="767" y="269"/>
                  </a:lnTo>
                  <a:lnTo>
                    <a:pt x="770" y="256"/>
                  </a:lnTo>
                  <a:lnTo>
                    <a:pt x="773" y="244"/>
                  </a:lnTo>
                  <a:lnTo>
                    <a:pt x="778" y="232"/>
                  </a:lnTo>
                  <a:lnTo>
                    <a:pt x="784" y="217"/>
                  </a:lnTo>
                  <a:lnTo>
                    <a:pt x="790" y="203"/>
                  </a:lnTo>
                  <a:lnTo>
                    <a:pt x="793" y="188"/>
                  </a:lnTo>
                  <a:lnTo>
                    <a:pt x="797" y="172"/>
                  </a:lnTo>
                  <a:lnTo>
                    <a:pt x="801" y="152"/>
                  </a:lnTo>
                  <a:lnTo>
                    <a:pt x="807" y="135"/>
                  </a:lnTo>
                  <a:lnTo>
                    <a:pt x="811" y="128"/>
                  </a:lnTo>
                  <a:lnTo>
                    <a:pt x="814" y="121"/>
                  </a:lnTo>
                  <a:lnTo>
                    <a:pt x="819" y="116"/>
                  </a:lnTo>
                  <a:lnTo>
                    <a:pt x="824" y="112"/>
                  </a:lnTo>
                  <a:lnTo>
                    <a:pt x="830" y="110"/>
                  </a:lnTo>
                  <a:lnTo>
                    <a:pt x="837" y="109"/>
                  </a:lnTo>
                  <a:lnTo>
                    <a:pt x="846" y="109"/>
                  </a:lnTo>
                  <a:lnTo>
                    <a:pt x="857" y="111"/>
                  </a:lnTo>
                  <a:lnTo>
                    <a:pt x="865" y="114"/>
                  </a:lnTo>
                  <a:lnTo>
                    <a:pt x="891" y="121"/>
                  </a:lnTo>
                  <a:lnTo>
                    <a:pt x="913" y="127"/>
                  </a:lnTo>
                  <a:lnTo>
                    <a:pt x="931" y="130"/>
                  </a:lnTo>
                  <a:lnTo>
                    <a:pt x="948" y="131"/>
                  </a:lnTo>
                  <a:lnTo>
                    <a:pt x="965" y="131"/>
                  </a:lnTo>
                  <a:lnTo>
                    <a:pt x="981" y="129"/>
                  </a:lnTo>
                  <a:lnTo>
                    <a:pt x="1001" y="124"/>
                  </a:lnTo>
                  <a:lnTo>
                    <a:pt x="1024" y="118"/>
                  </a:lnTo>
                  <a:lnTo>
                    <a:pt x="1033" y="116"/>
                  </a:lnTo>
                  <a:lnTo>
                    <a:pt x="1043" y="114"/>
                  </a:lnTo>
                  <a:lnTo>
                    <a:pt x="1051" y="112"/>
                  </a:lnTo>
                  <a:lnTo>
                    <a:pt x="1059" y="112"/>
                  </a:lnTo>
                  <a:lnTo>
                    <a:pt x="1075" y="112"/>
                  </a:lnTo>
                  <a:lnTo>
                    <a:pt x="1092" y="114"/>
                  </a:lnTo>
                  <a:lnTo>
                    <a:pt x="1103" y="115"/>
                  </a:lnTo>
                  <a:lnTo>
                    <a:pt x="1114" y="116"/>
                  </a:lnTo>
                  <a:lnTo>
                    <a:pt x="1125" y="116"/>
                  </a:lnTo>
                  <a:lnTo>
                    <a:pt x="1137" y="115"/>
                  </a:lnTo>
                  <a:lnTo>
                    <a:pt x="1150" y="112"/>
                  </a:lnTo>
                  <a:lnTo>
                    <a:pt x="1161" y="109"/>
                  </a:lnTo>
                  <a:lnTo>
                    <a:pt x="1174" y="104"/>
                  </a:lnTo>
                  <a:lnTo>
                    <a:pt x="1188" y="96"/>
                  </a:lnTo>
                  <a:lnTo>
                    <a:pt x="1205" y="85"/>
                  </a:lnTo>
                  <a:lnTo>
                    <a:pt x="1218" y="74"/>
                  </a:lnTo>
                  <a:lnTo>
                    <a:pt x="1231" y="62"/>
                  </a:lnTo>
                  <a:lnTo>
                    <a:pt x="1241" y="50"/>
                  </a:lnTo>
                  <a:lnTo>
                    <a:pt x="1251" y="41"/>
                  </a:lnTo>
                  <a:lnTo>
                    <a:pt x="1260" y="32"/>
                  </a:lnTo>
                  <a:lnTo>
                    <a:pt x="1268" y="24"/>
                  </a:lnTo>
                  <a:lnTo>
                    <a:pt x="1278" y="18"/>
                  </a:lnTo>
                  <a:lnTo>
                    <a:pt x="1287" y="12"/>
                  </a:lnTo>
                  <a:lnTo>
                    <a:pt x="1299" y="9"/>
                  </a:lnTo>
                  <a:lnTo>
                    <a:pt x="1311" y="7"/>
                  </a:lnTo>
                  <a:lnTo>
                    <a:pt x="1325" y="5"/>
                  </a:lnTo>
                  <a:lnTo>
                    <a:pt x="1346" y="5"/>
                  </a:lnTo>
                  <a:lnTo>
                    <a:pt x="1365" y="4"/>
                  </a:lnTo>
                  <a:lnTo>
                    <a:pt x="1384" y="3"/>
                  </a:lnTo>
                  <a:lnTo>
                    <a:pt x="1402" y="2"/>
                  </a:lnTo>
                  <a:lnTo>
                    <a:pt x="1432" y="0"/>
                  </a:lnTo>
                  <a:lnTo>
                    <a:pt x="1458" y="0"/>
                  </a:lnTo>
                  <a:lnTo>
                    <a:pt x="1471" y="0"/>
                  </a:lnTo>
                  <a:lnTo>
                    <a:pt x="1482" y="1"/>
                  </a:lnTo>
                  <a:lnTo>
                    <a:pt x="1492" y="2"/>
                  </a:lnTo>
                  <a:lnTo>
                    <a:pt x="1502" y="4"/>
                  </a:lnTo>
                  <a:lnTo>
                    <a:pt x="1513" y="8"/>
                  </a:lnTo>
                  <a:lnTo>
                    <a:pt x="1525" y="9"/>
                  </a:lnTo>
                  <a:lnTo>
                    <a:pt x="1534" y="10"/>
                  </a:lnTo>
                  <a:lnTo>
                    <a:pt x="1544" y="10"/>
                  </a:lnTo>
                  <a:lnTo>
                    <a:pt x="1557" y="10"/>
                  </a:lnTo>
                  <a:lnTo>
                    <a:pt x="1566" y="12"/>
                  </a:lnTo>
                  <a:lnTo>
                    <a:pt x="1567" y="14"/>
                  </a:lnTo>
                  <a:lnTo>
                    <a:pt x="1568" y="17"/>
                  </a:lnTo>
                  <a:lnTo>
                    <a:pt x="1569" y="24"/>
                  </a:lnTo>
                  <a:lnTo>
                    <a:pt x="1571" y="35"/>
                  </a:lnTo>
                  <a:lnTo>
                    <a:pt x="1571" y="44"/>
                  </a:lnTo>
                  <a:lnTo>
                    <a:pt x="1569" y="54"/>
                  </a:lnTo>
                  <a:lnTo>
                    <a:pt x="1569" y="63"/>
                  </a:lnTo>
                  <a:lnTo>
                    <a:pt x="1568" y="72"/>
                  </a:lnTo>
                  <a:lnTo>
                    <a:pt x="1567" y="91"/>
                  </a:lnTo>
                  <a:lnTo>
                    <a:pt x="1566" y="110"/>
                  </a:lnTo>
                  <a:lnTo>
                    <a:pt x="1567" y="127"/>
                  </a:lnTo>
                  <a:lnTo>
                    <a:pt x="1571" y="142"/>
                  </a:lnTo>
                  <a:lnTo>
                    <a:pt x="1559" y="149"/>
                  </a:lnTo>
                  <a:lnTo>
                    <a:pt x="1549" y="157"/>
                  </a:lnTo>
                  <a:lnTo>
                    <a:pt x="1545" y="163"/>
                  </a:lnTo>
                  <a:lnTo>
                    <a:pt x="1541" y="169"/>
                  </a:lnTo>
                  <a:lnTo>
                    <a:pt x="1540" y="175"/>
                  </a:lnTo>
                  <a:lnTo>
                    <a:pt x="1539" y="182"/>
                  </a:lnTo>
                  <a:lnTo>
                    <a:pt x="1540" y="188"/>
                  </a:lnTo>
                  <a:lnTo>
                    <a:pt x="1541" y="195"/>
                  </a:lnTo>
                  <a:lnTo>
                    <a:pt x="1545" y="201"/>
                  </a:lnTo>
                  <a:lnTo>
                    <a:pt x="1549" y="207"/>
                  </a:lnTo>
                  <a:lnTo>
                    <a:pt x="1555" y="211"/>
                  </a:lnTo>
                  <a:lnTo>
                    <a:pt x="1562" y="216"/>
                  </a:lnTo>
                  <a:lnTo>
                    <a:pt x="1569" y="221"/>
                  </a:lnTo>
                  <a:lnTo>
                    <a:pt x="1579" y="224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8" name="Google Shape;101;p1">
              <a:extLst>
                <a:ext uri="{FF2B5EF4-FFF2-40B4-BE49-F238E27FC236}">
                  <a16:creationId xmlns:a16="http://schemas.microsoft.com/office/drawing/2014/main" id="{5D941CC2-6DD6-3271-C532-004DC9078267}"/>
                </a:ext>
              </a:extLst>
            </p:cNvPr>
            <p:cNvSpPr/>
            <p:nvPr/>
          </p:nvSpPr>
          <p:spPr>
            <a:xfrm>
              <a:off x="5235919" y="2756413"/>
              <a:ext cx="1566596" cy="1324283"/>
            </a:xfrm>
            <a:custGeom>
              <a:avLst/>
              <a:gdLst/>
              <a:ahLst/>
              <a:cxnLst/>
              <a:rect l="l" t="t" r="r" b="b"/>
              <a:pathLst>
                <a:path w="3335" h="2822" extrusionOk="0">
                  <a:moveTo>
                    <a:pt x="1956" y="786"/>
                  </a:moveTo>
                  <a:lnTo>
                    <a:pt x="1963" y="778"/>
                  </a:lnTo>
                  <a:lnTo>
                    <a:pt x="1970" y="771"/>
                  </a:lnTo>
                  <a:lnTo>
                    <a:pt x="1976" y="763"/>
                  </a:lnTo>
                  <a:lnTo>
                    <a:pt x="1980" y="755"/>
                  </a:lnTo>
                  <a:lnTo>
                    <a:pt x="1987" y="740"/>
                  </a:lnTo>
                  <a:lnTo>
                    <a:pt x="1994" y="726"/>
                  </a:lnTo>
                  <a:lnTo>
                    <a:pt x="2000" y="713"/>
                  </a:lnTo>
                  <a:lnTo>
                    <a:pt x="2006" y="702"/>
                  </a:lnTo>
                  <a:lnTo>
                    <a:pt x="2010" y="698"/>
                  </a:lnTo>
                  <a:lnTo>
                    <a:pt x="2014" y="693"/>
                  </a:lnTo>
                  <a:lnTo>
                    <a:pt x="2019" y="689"/>
                  </a:lnTo>
                  <a:lnTo>
                    <a:pt x="2025" y="687"/>
                  </a:lnTo>
                  <a:lnTo>
                    <a:pt x="2031" y="683"/>
                  </a:lnTo>
                  <a:lnTo>
                    <a:pt x="2037" y="679"/>
                  </a:lnTo>
                  <a:lnTo>
                    <a:pt x="2040" y="673"/>
                  </a:lnTo>
                  <a:lnTo>
                    <a:pt x="2044" y="667"/>
                  </a:lnTo>
                  <a:lnTo>
                    <a:pt x="2047" y="659"/>
                  </a:lnTo>
                  <a:lnTo>
                    <a:pt x="2049" y="652"/>
                  </a:lnTo>
                  <a:lnTo>
                    <a:pt x="2050" y="642"/>
                  </a:lnTo>
                  <a:lnTo>
                    <a:pt x="2051" y="634"/>
                  </a:lnTo>
                  <a:lnTo>
                    <a:pt x="2063" y="635"/>
                  </a:lnTo>
                  <a:lnTo>
                    <a:pt x="2076" y="638"/>
                  </a:lnTo>
                  <a:lnTo>
                    <a:pt x="2090" y="639"/>
                  </a:lnTo>
                  <a:lnTo>
                    <a:pt x="2105" y="641"/>
                  </a:lnTo>
                  <a:lnTo>
                    <a:pt x="2116" y="641"/>
                  </a:lnTo>
                  <a:lnTo>
                    <a:pt x="2126" y="640"/>
                  </a:lnTo>
                  <a:lnTo>
                    <a:pt x="2136" y="636"/>
                  </a:lnTo>
                  <a:lnTo>
                    <a:pt x="2145" y="633"/>
                  </a:lnTo>
                  <a:lnTo>
                    <a:pt x="2154" y="627"/>
                  </a:lnTo>
                  <a:lnTo>
                    <a:pt x="2163" y="620"/>
                  </a:lnTo>
                  <a:lnTo>
                    <a:pt x="2171" y="612"/>
                  </a:lnTo>
                  <a:lnTo>
                    <a:pt x="2179" y="604"/>
                  </a:lnTo>
                  <a:lnTo>
                    <a:pt x="2193" y="584"/>
                  </a:lnTo>
                  <a:lnTo>
                    <a:pt x="2206" y="562"/>
                  </a:lnTo>
                  <a:lnTo>
                    <a:pt x="2219" y="540"/>
                  </a:lnTo>
                  <a:lnTo>
                    <a:pt x="2230" y="519"/>
                  </a:lnTo>
                  <a:lnTo>
                    <a:pt x="2239" y="501"/>
                  </a:lnTo>
                  <a:lnTo>
                    <a:pt x="2247" y="486"/>
                  </a:lnTo>
                  <a:lnTo>
                    <a:pt x="2254" y="473"/>
                  </a:lnTo>
                  <a:lnTo>
                    <a:pt x="2263" y="465"/>
                  </a:lnTo>
                  <a:lnTo>
                    <a:pt x="2276" y="448"/>
                  </a:lnTo>
                  <a:lnTo>
                    <a:pt x="2290" y="431"/>
                  </a:lnTo>
                  <a:lnTo>
                    <a:pt x="2296" y="421"/>
                  </a:lnTo>
                  <a:lnTo>
                    <a:pt x="2301" y="411"/>
                  </a:lnTo>
                  <a:lnTo>
                    <a:pt x="2306" y="400"/>
                  </a:lnTo>
                  <a:lnTo>
                    <a:pt x="2311" y="389"/>
                  </a:lnTo>
                  <a:lnTo>
                    <a:pt x="2316" y="378"/>
                  </a:lnTo>
                  <a:lnTo>
                    <a:pt x="2319" y="366"/>
                  </a:lnTo>
                  <a:lnTo>
                    <a:pt x="2321" y="354"/>
                  </a:lnTo>
                  <a:lnTo>
                    <a:pt x="2323" y="342"/>
                  </a:lnTo>
                  <a:lnTo>
                    <a:pt x="2324" y="329"/>
                  </a:lnTo>
                  <a:lnTo>
                    <a:pt x="2323" y="318"/>
                  </a:lnTo>
                  <a:lnTo>
                    <a:pt x="2321" y="305"/>
                  </a:lnTo>
                  <a:lnTo>
                    <a:pt x="2318" y="292"/>
                  </a:lnTo>
                  <a:lnTo>
                    <a:pt x="2316" y="284"/>
                  </a:lnTo>
                  <a:lnTo>
                    <a:pt x="2314" y="274"/>
                  </a:lnTo>
                  <a:lnTo>
                    <a:pt x="2314" y="266"/>
                  </a:lnTo>
                  <a:lnTo>
                    <a:pt x="2314" y="258"/>
                  </a:lnTo>
                  <a:lnTo>
                    <a:pt x="2314" y="251"/>
                  </a:lnTo>
                  <a:lnTo>
                    <a:pt x="2316" y="242"/>
                  </a:lnTo>
                  <a:lnTo>
                    <a:pt x="2318" y="235"/>
                  </a:lnTo>
                  <a:lnTo>
                    <a:pt x="2321" y="228"/>
                  </a:lnTo>
                  <a:lnTo>
                    <a:pt x="2328" y="214"/>
                  </a:lnTo>
                  <a:lnTo>
                    <a:pt x="2338" y="200"/>
                  </a:lnTo>
                  <a:lnTo>
                    <a:pt x="2351" y="185"/>
                  </a:lnTo>
                  <a:lnTo>
                    <a:pt x="2366" y="169"/>
                  </a:lnTo>
                  <a:lnTo>
                    <a:pt x="2381" y="154"/>
                  </a:lnTo>
                  <a:lnTo>
                    <a:pt x="2396" y="139"/>
                  </a:lnTo>
                  <a:lnTo>
                    <a:pt x="2407" y="125"/>
                  </a:lnTo>
                  <a:lnTo>
                    <a:pt x="2417" y="110"/>
                  </a:lnTo>
                  <a:lnTo>
                    <a:pt x="2420" y="102"/>
                  </a:lnTo>
                  <a:lnTo>
                    <a:pt x="2424" y="95"/>
                  </a:lnTo>
                  <a:lnTo>
                    <a:pt x="2426" y="87"/>
                  </a:lnTo>
                  <a:lnTo>
                    <a:pt x="2427" y="79"/>
                  </a:lnTo>
                  <a:lnTo>
                    <a:pt x="2428" y="71"/>
                  </a:lnTo>
                  <a:lnTo>
                    <a:pt x="2427" y="62"/>
                  </a:lnTo>
                  <a:lnTo>
                    <a:pt x="2426" y="53"/>
                  </a:lnTo>
                  <a:lnTo>
                    <a:pt x="2424" y="42"/>
                  </a:lnTo>
                  <a:lnTo>
                    <a:pt x="2423" y="34"/>
                  </a:lnTo>
                  <a:lnTo>
                    <a:pt x="2424" y="27"/>
                  </a:lnTo>
                  <a:lnTo>
                    <a:pt x="2426" y="20"/>
                  </a:lnTo>
                  <a:lnTo>
                    <a:pt x="2431" y="14"/>
                  </a:lnTo>
                  <a:lnTo>
                    <a:pt x="2436" y="11"/>
                  </a:lnTo>
                  <a:lnTo>
                    <a:pt x="2441" y="7"/>
                  </a:lnTo>
                  <a:lnTo>
                    <a:pt x="2447" y="5"/>
                  </a:lnTo>
                  <a:lnTo>
                    <a:pt x="2453" y="2"/>
                  </a:lnTo>
                  <a:lnTo>
                    <a:pt x="2460" y="1"/>
                  </a:lnTo>
                  <a:lnTo>
                    <a:pt x="2467" y="0"/>
                  </a:lnTo>
                  <a:lnTo>
                    <a:pt x="2473" y="0"/>
                  </a:lnTo>
                  <a:lnTo>
                    <a:pt x="2480" y="1"/>
                  </a:lnTo>
                  <a:lnTo>
                    <a:pt x="2487" y="5"/>
                  </a:lnTo>
                  <a:lnTo>
                    <a:pt x="2496" y="10"/>
                  </a:lnTo>
                  <a:lnTo>
                    <a:pt x="2503" y="15"/>
                  </a:lnTo>
                  <a:lnTo>
                    <a:pt x="2511" y="22"/>
                  </a:lnTo>
                  <a:lnTo>
                    <a:pt x="2526" y="41"/>
                  </a:lnTo>
                  <a:lnTo>
                    <a:pt x="2543" y="60"/>
                  </a:lnTo>
                  <a:lnTo>
                    <a:pt x="2551" y="72"/>
                  </a:lnTo>
                  <a:lnTo>
                    <a:pt x="2560" y="84"/>
                  </a:lnTo>
                  <a:lnTo>
                    <a:pt x="2570" y="94"/>
                  </a:lnTo>
                  <a:lnTo>
                    <a:pt x="2580" y="105"/>
                  </a:lnTo>
                  <a:lnTo>
                    <a:pt x="2587" y="112"/>
                  </a:lnTo>
                  <a:lnTo>
                    <a:pt x="2594" y="118"/>
                  </a:lnTo>
                  <a:lnTo>
                    <a:pt x="2601" y="121"/>
                  </a:lnTo>
                  <a:lnTo>
                    <a:pt x="2607" y="125"/>
                  </a:lnTo>
                  <a:lnTo>
                    <a:pt x="2614" y="127"/>
                  </a:lnTo>
                  <a:lnTo>
                    <a:pt x="2621" y="130"/>
                  </a:lnTo>
                  <a:lnTo>
                    <a:pt x="2627" y="131"/>
                  </a:lnTo>
                  <a:lnTo>
                    <a:pt x="2634" y="131"/>
                  </a:lnTo>
                  <a:lnTo>
                    <a:pt x="2646" y="130"/>
                  </a:lnTo>
                  <a:lnTo>
                    <a:pt x="2659" y="126"/>
                  </a:lnTo>
                  <a:lnTo>
                    <a:pt x="2671" y="122"/>
                  </a:lnTo>
                  <a:lnTo>
                    <a:pt x="2683" y="118"/>
                  </a:lnTo>
                  <a:lnTo>
                    <a:pt x="2693" y="113"/>
                  </a:lnTo>
                  <a:lnTo>
                    <a:pt x="2704" y="110"/>
                  </a:lnTo>
                  <a:lnTo>
                    <a:pt x="2710" y="107"/>
                  </a:lnTo>
                  <a:lnTo>
                    <a:pt x="2714" y="107"/>
                  </a:lnTo>
                  <a:lnTo>
                    <a:pt x="2719" y="110"/>
                  </a:lnTo>
                  <a:lnTo>
                    <a:pt x="2721" y="112"/>
                  </a:lnTo>
                  <a:lnTo>
                    <a:pt x="2724" y="115"/>
                  </a:lnTo>
                  <a:lnTo>
                    <a:pt x="2724" y="120"/>
                  </a:lnTo>
                  <a:lnTo>
                    <a:pt x="2725" y="125"/>
                  </a:lnTo>
                  <a:lnTo>
                    <a:pt x="2724" y="130"/>
                  </a:lnTo>
                  <a:lnTo>
                    <a:pt x="2723" y="135"/>
                  </a:lnTo>
                  <a:lnTo>
                    <a:pt x="2720" y="140"/>
                  </a:lnTo>
                  <a:lnTo>
                    <a:pt x="2717" y="146"/>
                  </a:lnTo>
                  <a:lnTo>
                    <a:pt x="2712" y="151"/>
                  </a:lnTo>
                  <a:lnTo>
                    <a:pt x="2705" y="159"/>
                  </a:lnTo>
                  <a:lnTo>
                    <a:pt x="2699" y="166"/>
                  </a:lnTo>
                  <a:lnTo>
                    <a:pt x="2694" y="174"/>
                  </a:lnTo>
                  <a:lnTo>
                    <a:pt x="2691" y="182"/>
                  </a:lnTo>
                  <a:lnTo>
                    <a:pt x="2688" y="191"/>
                  </a:lnTo>
                  <a:lnTo>
                    <a:pt x="2687" y="199"/>
                  </a:lnTo>
                  <a:lnTo>
                    <a:pt x="2688" y="207"/>
                  </a:lnTo>
                  <a:lnTo>
                    <a:pt x="2690" y="215"/>
                  </a:lnTo>
                  <a:lnTo>
                    <a:pt x="2692" y="224"/>
                  </a:lnTo>
                  <a:lnTo>
                    <a:pt x="2695" y="231"/>
                  </a:lnTo>
                  <a:lnTo>
                    <a:pt x="2699" y="239"/>
                  </a:lnTo>
                  <a:lnTo>
                    <a:pt x="2704" y="246"/>
                  </a:lnTo>
                  <a:lnTo>
                    <a:pt x="2718" y="264"/>
                  </a:lnTo>
                  <a:lnTo>
                    <a:pt x="2735" y="282"/>
                  </a:lnTo>
                  <a:lnTo>
                    <a:pt x="2748" y="295"/>
                  </a:lnTo>
                  <a:lnTo>
                    <a:pt x="2761" y="306"/>
                  </a:lnTo>
                  <a:lnTo>
                    <a:pt x="2774" y="317"/>
                  </a:lnTo>
                  <a:lnTo>
                    <a:pt x="2786" y="326"/>
                  </a:lnTo>
                  <a:lnTo>
                    <a:pt x="2807" y="342"/>
                  </a:lnTo>
                  <a:lnTo>
                    <a:pt x="2826" y="360"/>
                  </a:lnTo>
                  <a:lnTo>
                    <a:pt x="2835" y="369"/>
                  </a:lnTo>
                  <a:lnTo>
                    <a:pt x="2845" y="380"/>
                  </a:lnTo>
                  <a:lnTo>
                    <a:pt x="2854" y="392"/>
                  </a:lnTo>
                  <a:lnTo>
                    <a:pt x="2862" y="405"/>
                  </a:lnTo>
                  <a:lnTo>
                    <a:pt x="2866" y="411"/>
                  </a:lnTo>
                  <a:lnTo>
                    <a:pt x="2868" y="416"/>
                  </a:lnTo>
                  <a:lnTo>
                    <a:pt x="2870" y="422"/>
                  </a:lnTo>
                  <a:lnTo>
                    <a:pt x="2871" y="429"/>
                  </a:lnTo>
                  <a:lnTo>
                    <a:pt x="2871" y="435"/>
                  </a:lnTo>
                  <a:lnTo>
                    <a:pt x="2871" y="441"/>
                  </a:lnTo>
                  <a:lnTo>
                    <a:pt x="2870" y="448"/>
                  </a:lnTo>
                  <a:lnTo>
                    <a:pt x="2867" y="455"/>
                  </a:lnTo>
                  <a:lnTo>
                    <a:pt x="2861" y="468"/>
                  </a:lnTo>
                  <a:lnTo>
                    <a:pt x="2854" y="484"/>
                  </a:lnTo>
                  <a:lnTo>
                    <a:pt x="2845" y="499"/>
                  </a:lnTo>
                  <a:lnTo>
                    <a:pt x="2833" y="516"/>
                  </a:lnTo>
                  <a:lnTo>
                    <a:pt x="2824" y="531"/>
                  </a:lnTo>
                  <a:lnTo>
                    <a:pt x="2814" y="546"/>
                  </a:lnTo>
                  <a:lnTo>
                    <a:pt x="2806" y="561"/>
                  </a:lnTo>
                  <a:lnTo>
                    <a:pt x="2798" y="578"/>
                  </a:lnTo>
                  <a:lnTo>
                    <a:pt x="2795" y="585"/>
                  </a:lnTo>
                  <a:lnTo>
                    <a:pt x="2793" y="592"/>
                  </a:lnTo>
                  <a:lnTo>
                    <a:pt x="2791" y="599"/>
                  </a:lnTo>
                  <a:lnTo>
                    <a:pt x="2791" y="605"/>
                  </a:lnTo>
                  <a:lnTo>
                    <a:pt x="2791" y="612"/>
                  </a:lnTo>
                  <a:lnTo>
                    <a:pt x="2792" y="618"/>
                  </a:lnTo>
                  <a:lnTo>
                    <a:pt x="2793" y="625"/>
                  </a:lnTo>
                  <a:lnTo>
                    <a:pt x="2795" y="631"/>
                  </a:lnTo>
                  <a:lnTo>
                    <a:pt x="2799" y="636"/>
                  </a:lnTo>
                  <a:lnTo>
                    <a:pt x="2804" y="642"/>
                  </a:lnTo>
                  <a:lnTo>
                    <a:pt x="2810" y="648"/>
                  </a:lnTo>
                  <a:lnTo>
                    <a:pt x="2815" y="653"/>
                  </a:lnTo>
                  <a:lnTo>
                    <a:pt x="2830" y="661"/>
                  </a:lnTo>
                  <a:lnTo>
                    <a:pt x="2846" y="669"/>
                  </a:lnTo>
                  <a:lnTo>
                    <a:pt x="2864" y="675"/>
                  </a:lnTo>
                  <a:lnTo>
                    <a:pt x="2884" y="681"/>
                  </a:lnTo>
                  <a:lnTo>
                    <a:pt x="2905" y="686"/>
                  </a:lnTo>
                  <a:lnTo>
                    <a:pt x="2926" y="691"/>
                  </a:lnTo>
                  <a:lnTo>
                    <a:pt x="2938" y="694"/>
                  </a:lnTo>
                  <a:lnTo>
                    <a:pt x="2950" y="696"/>
                  </a:lnTo>
                  <a:lnTo>
                    <a:pt x="2960" y="699"/>
                  </a:lnTo>
                  <a:lnTo>
                    <a:pt x="2972" y="702"/>
                  </a:lnTo>
                  <a:lnTo>
                    <a:pt x="2979" y="705"/>
                  </a:lnTo>
                  <a:lnTo>
                    <a:pt x="2986" y="707"/>
                  </a:lnTo>
                  <a:lnTo>
                    <a:pt x="2992" y="711"/>
                  </a:lnTo>
                  <a:lnTo>
                    <a:pt x="2997" y="714"/>
                  </a:lnTo>
                  <a:lnTo>
                    <a:pt x="3001" y="718"/>
                  </a:lnTo>
                  <a:lnTo>
                    <a:pt x="3006" y="722"/>
                  </a:lnTo>
                  <a:lnTo>
                    <a:pt x="3009" y="727"/>
                  </a:lnTo>
                  <a:lnTo>
                    <a:pt x="3012" y="732"/>
                  </a:lnTo>
                  <a:lnTo>
                    <a:pt x="3017" y="743"/>
                  </a:lnTo>
                  <a:lnTo>
                    <a:pt x="3020" y="755"/>
                  </a:lnTo>
                  <a:lnTo>
                    <a:pt x="3024" y="768"/>
                  </a:lnTo>
                  <a:lnTo>
                    <a:pt x="3026" y="781"/>
                  </a:lnTo>
                  <a:lnTo>
                    <a:pt x="3029" y="799"/>
                  </a:lnTo>
                  <a:lnTo>
                    <a:pt x="3034" y="816"/>
                  </a:lnTo>
                  <a:lnTo>
                    <a:pt x="3037" y="825"/>
                  </a:lnTo>
                  <a:lnTo>
                    <a:pt x="3041" y="832"/>
                  </a:lnTo>
                  <a:lnTo>
                    <a:pt x="3046" y="839"/>
                  </a:lnTo>
                  <a:lnTo>
                    <a:pt x="3051" y="846"/>
                  </a:lnTo>
                  <a:lnTo>
                    <a:pt x="3059" y="852"/>
                  </a:lnTo>
                  <a:lnTo>
                    <a:pt x="3066" y="858"/>
                  </a:lnTo>
                  <a:lnTo>
                    <a:pt x="3074" y="861"/>
                  </a:lnTo>
                  <a:lnTo>
                    <a:pt x="3082" y="865"/>
                  </a:lnTo>
                  <a:lnTo>
                    <a:pt x="3100" y="868"/>
                  </a:lnTo>
                  <a:lnTo>
                    <a:pt x="3115" y="871"/>
                  </a:lnTo>
                  <a:lnTo>
                    <a:pt x="3133" y="873"/>
                  </a:lnTo>
                  <a:lnTo>
                    <a:pt x="3142" y="875"/>
                  </a:lnTo>
                  <a:lnTo>
                    <a:pt x="3145" y="878"/>
                  </a:lnTo>
                  <a:lnTo>
                    <a:pt x="3147" y="881"/>
                  </a:lnTo>
                  <a:lnTo>
                    <a:pt x="3147" y="883"/>
                  </a:lnTo>
                  <a:lnTo>
                    <a:pt x="3147" y="888"/>
                  </a:lnTo>
                  <a:lnTo>
                    <a:pt x="3148" y="894"/>
                  </a:lnTo>
                  <a:lnTo>
                    <a:pt x="3148" y="900"/>
                  </a:lnTo>
                  <a:lnTo>
                    <a:pt x="3151" y="905"/>
                  </a:lnTo>
                  <a:lnTo>
                    <a:pt x="3152" y="911"/>
                  </a:lnTo>
                  <a:lnTo>
                    <a:pt x="3158" y="919"/>
                  </a:lnTo>
                  <a:lnTo>
                    <a:pt x="3164" y="927"/>
                  </a:lnTo>
                  <a:lnTo>
                    <a:pt x="3172" y="933"/>
                  </a:lnTo>
                  <a:lnTo>
                    <a:pt x="3180" y="940"/>
                  </a:lnTo>
                  <a:lnTo>
                    <a:pt x="3188" y="945"/>
                  </a:lnTo>
                  <a:lnTo>
                    <a:pt x="3198" y="950"/>
                  </a:lnTo>
                  <a:lnTo>
                    <a:pt x="3208" y="956"/>
                  </a:lnTo>
                  <a:lnTo>
                    <a:pt x="3217" y="962"/>
                  </a:lnTo>
                  <a:lnTo>
                    <a:pt x="3225" y="968"/>
                  </a:lnTo>
                  <a:lnTo>
                    <a:pt x="3232" y="974"/>
                  </a:lnTo>
                  <a:lnTo>
                    <a:pt x="3237" y="981"/>
                  </a:lnTo>
                  <a:lnTo>
                    <a:pt x="3241" y="989"/>
                  </a:lnTo>
                  <a:lnTo>
                    <a:pt x="3244" y="998"/>
                  </a:lnTo>
                  <a:lnTo>
                    <a:pt x="3244" y="1008"/>
                  </a:lnTo>
                  <a:lnTo>
                    <a:pt x="3244" y="1020"/>
                  </a:lnTo>
                  <a:lnTo>
                    <a:pt x="3242" y="1029"/>
                  </a:lnTo>
                  <a:lnTo>
                    <a:pt x="3240" y="1039"/>
                  </a:lnTo>
                  <a:lnTo>
                    <a:pt x="3238" y="1047"/>
                  </a:lnTo>
                  <a:lnTo>
                    <a:pt x="3234" y="1055"/>
                  </a:lnTo>
                  <a:lnTo>
                    <a:pt x="3229" y="1062"/>
                  </a:lnTo>
                  <a:lnTo>
                    <a:pt x="3226" y="1068"/>
                  </a:lnTo>
                  <a:lnTo>
                    <a:pt x="3220" y="1074"/>
                  </a:lnTo>
                  <a:lnTo>
                    <a:pt x="3220" y="1073"/>
                  </a:lnTo>
                  <a:lnTo>
                    <a:pt x="3219" y="1066"/>
                  </a:lnTo>
                  <a:lnTo>
                    <a:pt x="3218" y="1061"/>
                  </a:lnTo>
                  <a:lnTo>
                    <a:pt x="3214" y="1056"/>
                  </a:lnTo>
                  <a:lnTo>
                    <a:pt x="3211" y="1054"/>
                  </a:lnTo>
                  <a:lnTo>
                    <a:pt x="3207" y="1052"/>
                  </a:lnTo>
                  <a:lnTo>
                    <a:pt x="3202" y="1050"/>
                  </a:lnTo>
                  <a:lnTo>
                    <a:pt x="3198" y="1050"/>
                  </a:lnTo>
                  <a:lnTo>
                    <a:pt x="3192" y="1052"/>
                  </a:lnTo>
                  <a:lnTo>
                    <a:pt x="3180" y="1055"/>
                  </a:lnTo>
                  <a:lnTo>
                    <a:pt x="3168" y="1062"/>
                  </a:lnTo>
                  <a:lnTo>
                    <a:pt x="3157" y="1070"/>
                  </a:lnTo>
                  <a:lnTo>
                    <a:pt x="3146" y="1081"/>
                  </a:lnTo>
                  <a:lnTo>
                    <a:pt x="3141" y="1088"/>
                  </a:lnTo>
                  <a:lnTo>
                    <a:pt x="3138" y="1095"/>
                  </a:lnTo>
                  <a:lnTo>
                    <a:pt x="3134" y="1103"/>
                  </a:lnTo>
                  <a:lnTo>
                    <a:pt x="3131" y="1113"/>
                  </a:lnTo>
                  <a:lnTo>
                    <a:pt x="3126" y="1133"/>
                  </a:lnTo>
                  <a:lnTo>
                    <a:pt x="3122" y="1154"/>
                  </a:lnTo>
                  <a:lnTo>
                    <a:pt x="3121" y="1176"/>
                  </a:lnTo>
                  <a:lnTo>
                    <a:pt x="3122" y="1198"/>
                  </a:lnTo>
                  <a:lnTo>
                    <a:pt x="3124" y="1216"/>
                  </a:lnTo>
                  <a:lnTo>
                    <a:pt x="3126" y="1232"/>
                  </a:lnTo>
                  <a:lnTo>
                    <a:pt x="3128" y="1237"/>
                  </a:lnTo>
                  <a:lnTo>
                    <a:pt x="3132" y="1245"/>
                  </a:lnTo>
                  <a:lnTo>
                    <a:pt x="3135" y="1250"/>
                  </a:lnTo>
                  <a:lnTo>
                    <a:pt x="3140" y="1257"/>
                  </a:lnTo>
                  <a:lnTo>
                    <a:pt x="3152" y="1270"/>
                  </a:lnTo>
                  <a:lnTo>
                    <a:pt x="3166" y="1282"/>
                  </a:lnTo>
                  <a:lnTo>
                    <a:pt x="3198" y="1306"/>
                  </a:lnTo>
                  <a:lnTo>
                    <a:pt x="3227" y="1327"/>
                  </a:lnTo>
                  <a:lnTo>
                    <a:pt x="3233" y="1332"/>
                  </a:lnTo>
                  <a:lnTo>
                    <a:pt x="3238" y="1337"/>
                  </a:lnTo>
                  <a:lnTo>
                    <a:pt x="3242" y="1343"/>
                  </a:lnTo>
                  <a:lnTo>
                    <a:pt x="3246" y="1348"/>
                  </a:lnTo>
                  <a:lnTo>
                    <a:pt x="3247" y="1354"/>
                  </a:lnTo>
                  <a:lnTo>
                    <a:pt x="3249" y="1360"/>
                  </a:lnTo>
                  <a:lnTo>
                    <a:pt x="3249" y="1365"/>
                  </a:lnTo>
                  <a:lnTo>
                    <a:pt x="3248" y="1370"/>
                  </a:lnTo>
                  <a:lnTo>
                    <a:pt x="3247" y="1375"/>
                  </a:lnTo>
                  <a:lnTo>
                    <a:pt x="3245" y="1380"/>
                  </a:lnTo>
                  <a:lnTo>
                    <a:pt x="3241" y="1385"/>
                  </a:lnTo>
                  <a:lnTo>
                    <a:pt x="3238" y="1389"/>
                  </a:lnTo>
                  <a:lnTo>
                    <a:pt x="3233" y="1393"/>
                  </a:lnTo>
                  <a:lnTo>
                    <a:pt x="3227" y="1396"/>
                  </a:lnTo>
                  <a:lnTo>
                    <a:pt x="3221" y="1399"/>
                  </a:lnTo>
                  <a:lnTo>
                    <a:pt x="3213" y="1401"/>
                  </a:lnTo>
                  <a:lnTo>
                    <a:pt x="3199" y="1405"/>
                  </a:lnTo>
                  <a:lnTo>
                    <a:pt x="3186" y="1406"/>
                  </a:lnTo>
                  <a:lnTo>
                    <a:pt x="3174" y="1406"/>
                  </a:lnTo>
                  <a:lnTo>
                    <a:pt x="3162" y="1403"/>
                  </a:lnTo>
                  <a:lnTo>
                    <a:pt x="3149" y="1400"/>
                  </a:lnTo>
                  <a:lnTo>
                    <a:pt x="3137" y="1393"/>
                  </a:lnTo>
                  <a:lnTo>
                    <a:pt x="3120" y="1383"/>
                  </a:lnTo>
                  <a:lnTo>
                    <a:pt x="3102" y="1370"/>
                  </a:lnTo>
                  <a:lnTo>
                    <a:pt x="3093" y="1365"/>
                  </a:lnTo>
                  <a:lnTo>
                    <a:pt x="3084" y="1359"/>
                  </a:lnTo>
                  <a:lnTo>
                    <a:pt x="3074" y="1354"/>
                  </a:lnTo>
                  <a:lnTo>
                    <a:pt x="3066" y="1350"/>
                  </a:lnTo>
                  <a:lnTo>
                    <a:pt x="3049" y="1346"/>
                  </a:lnTo>
                  <a:lnTo>
                    <a:pt x="3033" y="1342"/>
                  </a:lnTo>
                  <a:lnTo>
                    <a:pt x="3001" y="1340"/>
                  </a:lnTo>
                  <a:lnTo>
                    <a:pt x="2968" y="1335"/>
                  </a:lnTo>
                  <a:lnTo>
                    <a:pt x="2959" y="1333"/>
                  </a:lnTo>
                  <a:lnTo>
                    <a:pt x="2951" y="1329"/>
                  </a:lnTo>
                  <a:lnTo>
                    <a:pt x="2942" y="1325"/>
                  </a:lnTo>
                  <a:lnTo>
                    <a:pt x="2934" y="1317"/>
                  </a:lnTo>
                  <a:lnTo>
                    <a:pt x="2918" y="1302"/>
                  </a:lnTo>
                  <a:lnTo>
                    <a:pt x="2900" y="1283"/>
                  </a:lnTo>
                  <a:lnTo>
                    <a:pt x="2884" y="1263"/>
                  </a:lnTo>
                  <a:lnTo>
                    <a:pt x="2867" y="1242"/>
                  </a:lnTo>
                  <a:lnTo>
                    <a:pt x="2851" y="1223"/>
                  </a:lnTo>
                  <a:lnTo>
                    <a:pt x="2833" y="1206"/>
                  </a:lnTo>
                  <a:lnTo>
                    <a:pt x="2817" y="1192"/>
                  </a:lnTo>
                  <a:lnTo>
                    <a:pt x="2801" y="1180"/>
                  </a:lnTo>
                  <a:lnTo>
                    <a:pt x="2786" y="1172"/>
                  </a:lnTo>
                  <a:lnTo>
                    <a:pt x="2771" y="1165"/>
                  </a:lnTo>
                  <a:lnTo>
                    <a:pt x="2757" y="1160"/>
                  </a:lnTo>
                  <a:lnTo>
                    <a:pt x="2744" y="1158"/>
                  </a:lnTo>
                  <a:lnTo>
                    <a:pt x="2730" y="1156"/>
                  </a:lnTo>
                  <a:lnTo>
                    <a:pt x="2715" y="1155"/>
                  </a:lnTo>
                  <a:lnTo>
                    <a:pt x="2685" y="1155"/>
                  </a:lnTo>
                  <a:lnTo>
                    <a:pt x="2648" y="1153"/>
                  </a:lnTo>
                  <a:lnTo>
                    <a:pt x="2630" y="1149"/>
                  </a:lnTo>
                  <a:lnTo>
                    <a:pt x="2611" y="1145"/>
                  </a:lnTo>
                  <a:lnTo>
                    <a:pt x="2601" y="1141"/>
                  </a:lnTo>
                  <a:lnTo>
                    <a:pt x="2592" y="1138"/>
                  </a:lnTo>
                  <a:lnTo>
                    <a:pt x="2583" y="1134"/>
                  </a:lnTo>
                  <a:lnTo>
                    <a:pt x="2574" y="1128"/>
                  </a:lnTo>
                  <a:lnTo>
                    <a:pt x="2566" y="1122"/>
                  </a:lnTo>
                  <a:lnTo>
                    <a:pt x="2558" y="1116"/>
                  </a:lnTo>
                  <a:lnTo>
                    <a:pt x="2552" y="1109"/>
                  </a:lnTo>
                  <a:lnTo>
                    <a:pt x="2546" y="1102"/>
                  </a:lnTo>
                  <a:lnTo>
                    <a:pt x="2534" y="1087"/>
                  </a:lnTo>
                  <a:lnTo>
                    <a:pt x="2526" y="1072"/>
                  </a:lnTo>
                  <a:lnTo>
                    <a:pt x="2517" y="1056"/>
                  </a:lnTo>
                  <a:lnTo>
                    <a:pt x="2507" y="1041"/>
                  </a:lnTo>
                  <a:lnTo>
                    <a:pt x="2503" y="1034"/>
                  </a:lnTo>
                  <a:lnTo>
                    <a:pt x="2497" y="1028"/>
                  </a:lnTo>
                  <a:lnTo>
                    <a:pt x="2490" y="1022"/>
                  </a:lnTo>
                  <a:lnTo>
                    <a:pt x="2484" y="1018"/>
                  </a:lnTo>
                  <a:lnTo>
                    <a:pt x="2477" y="1014"/>
                  </a:lnTo>
                  <a:lnTo>
                    <a:pt x="2470" y="1012"/>
                  </a:lnTo>
                  <a:lnTo>
                    <a:pt x="2464" y="1012"/>
                  </a:lnTo>
                  <a:lnTo>
                    <a:pt x="2458" y="1013"/>
                  </a:lnTo>
                  <a:lnTo>
                    <a:pt x="2453" y="1015"/>
                  </a:lnTo>
                  <a:lnTo>
                    <a:pt x="2448" y="1019"/>
                  </a:lnTo>
                  <a:lnTo>
                    <a:pt x="2444" y="1023"/>
                  </a:lnTo>
                  <a:lnTo>
                    <a:pt x="2440" y="1028"/>
                  </a:lnTo>
                  <a:lnTo>
                    <a:pt x="2432" y="1040"/>
                  </a:lnTo>
                  <a:lnTo>
                    <a:pt x="2424" y="1052"/>
                  </a:lnTo>
                  <a:lnTo>
                    <a:pt x="2416" y="1063"/>
                  </a:lnTo>
                  <a:lnTo>
                    <a:pt x="2407" y="1072"/>
                  </a:lnTo>
                  <a:lnTo>
                    <a:pt x="2398" y="1076"/>
                  </a:lnTo>
                  <a:lnTo>
                    <a:pt x="2387" y="1081"/>
                  </a:lnTo>
                  <a:lnTo>
                    <a:pt x="2374" y="1083"/>
                  </a:lnTo>
                  <a:lnTo>
                    <a:pt x="2363" y="1085"/>
                  </a:lnTo>
                  <a:lnTo>
                    <a:pt x="2350" y="1085"/>
                  </a:lnTo>
                  <a:lnTo>
                    <a:pt x="2337" y="1083"/>
                  </a:lnTo>
                  <a:lnTo>
                    <a:pt x="2325" y="1080"/>
                  </a:lnTo>
                  <a:lnTo>
                    <a:pt x="2313" y="1076"/>
                  </a:lnTo>
                  <a:lnTo>
                    <a:pt x="2308" y="1073"/>
                  </a:lnTo>
                  <a:lnTo>
                    <a:pt x="2303" y="1068"/>
                  </a:lnTo>
                  <a:lnTo>
                    <a:pt x="2298" y="1062"/>
                  </a:lnTo>
                  <a:lnTo>
                    <a:pt x="2292" y="1056"/>
                  </a:lnTo>
                  <a:lnTo>
                    <a:pt x="2283" y="1040"/>
                  </a:lnTo>
                  <a:lnTo>
                    <a:pt x="2273" y="1021"/>
                  </a:lnTo>
                  <a:lnTo>
                    <a:pt x="2259" y="987"/>
                  </a:lnTo>
                  <a:lnTo>
                    <a:pt x="2250" y="966"/>
                  </a:lnTo>
                  <a:lnTo>
                    <a:pt x="2247" y="962"/>
                  </a:lnTo>
                  <a:lnTo>
                    <a:pt x="2243" y="961"/>
                  </a:lnTo>
                  <a:lnTo>
                    <a:pt x="2238" y="959"/>
                  </a:lnTo>
                  <a:lnTo>
                    <a:pt x="2232" y="956"/>
                  </a:lnTo>
                  <a:lnTo>
                    <a:pt x="2217" y="953"/>
                  </a:lnTo>
                  <a:lnTo>
                    <a:pt x="2198" y="950"/>
                  </a:lnTo>
                  <a:lnTo>
                    <a:pt x="2179" y="949"/>
                  </a:lnTo>
                  <a:lnTo>
                    <a:pt x="2161" y="948"/>
                  </a:lnTo>
                  <a:lnTo>
                    <a:pt x="2144" y="948"/>
                  </a:lnTo>
                  <a:lnTo>
                    <a:pt x="2130" y="950"/>
                  </a:lnTo>
                  <a:lnTo>
                    <a:pt x="2125" y="952"/>
                  </a:lnTo>
                  <a:lnTo>
                    <a:pt x="2120" y="953"/>
                  </a:lnTo>
                  <a:lnTo>
                    <a:pt x="2118" y="955"/>
                  </a:lnTo>
                  <a:lnTo>
                    <a:pt x="2117" y="956"/>
                  </a:lnTo>
                  <a:lnTo>
                    <a:pt x="2117" y="960"/>
                  </a:lnTo>
                  <a:lnTo>
                    <a:pt x="2117" y="962"/>
                  </a:lnTo>
                  <a:lnTo>
                    <a:pt x="2119" y="965"/>
                  </a:lnTo>
                  <a:lnTo>
                    <a:pt x="2121" y="967"/>
                  </a:lnTo>
                  <a:lnTo>
                    <a:pt x="2129" y="972"/>
                  </a:lnTo>
                  <a:lnTo>
                    <a:pt x="2138" y="976"/>
                  </a:lnTo>
                  <a:lnTo>
                    <a:pt x="2149" y="979"/>
                  </a:lnTo>
                  <a:lnTo>
                    <a:pt x="2160" y="980"/>
                  </a:lnTo>
                  <a:lnTo>
                    <a:pt x="2166" y="981"/>
                  </a:lnTo>
                  <a:lnTo>
                    <a:pt x="2172" y="982"/>
                  </a:lnTo>
                  <a:lnTo>
                    <a:pt x="2177" y="985"/>
                  </a:lnTo>
                  <a:lnTo>
                    <a:pt x="2183" y="987"/>
                  </a:lnTo>
                  <a:lnTo>
                    <a:pt x="2192" y="994"/>
                  </a:lnTo>
                  <a:lnTo>
                    <a:pt x="2200" y="1003"/>
                  </a:lnTo>
                  <a:lnTo>
                    <a:pt x="2216" y="1025"/>
                  </a:lnTo>
                  <a:lnTo>
                    <a:pt x="2230" y="1045"/>
                  </a:lnTo>
                  <a:lnTo>
                    <a:pt x="2239" y="1063"/>
                  </a:lnTo>
                  <a:lnTo>
                    <a:pt x="2250" y="1082"/>
                  </a:lnTo>
                  <a:lnTo>
                    <a:pt x="2256" y="1092"/>
                  </a:lnTo>
                  <a:lnTo>
                    <a:pt x="2264" y="1100"/>
                  </a:lnTo>
                  <a:lnTo>
                    <a:pt x="2270" y="1105"/>
                  </a:lnTo>
                  <a:lnTo>
                    <a:pt x="2276" y="1108"/>
                  </a:lnTo>
                  <a:lnTo>
                    <a:pt x="2283" y="1112"/>
                  </a:lnTo>
                  <a:lnTo>
                    <a:pt x="2290" y="1115"/>
                  </a:lnTo>
                  <a:lnTo>
                    <a:pt x="2305" y="1120"/>
                  </a:lnTo>
                  <a:lnTo>
                    <a:pt x="2319" y="1122"/>
                  </a:lnTo>
                  <a:lnTo>
                    <a:pt x="2332" y="1123"/>
                  </a:lnTo>
                  <a:lnTo>
                    <a:pt x="2344" y="1122"/>
                  </a:lnTo>
                  <a:lnTo>
                    <a:pt x="2356" y="1122"/>
                  </a:lnTo>
                  <a:lnTo>
                    <a:pt x="2367" y="1123"/>
                  </a:lnTo>
                  <a:lnTo>
                    <a:pt x="2379" y="1127"/>
                  </a:lnTo>
                  <a:lnTo>
                    <a:pt x="2391" y="1132"/>
                  </a:lnTo>
                  <a:lnTo>
                    <a:pt x="2417" y="1147"/>
                  </a:lnTo>
                  <a:lnTo>
                    <a:pt x="2444" y="1166"/>
                  </a:lnTo>
                  <a:lnTo>
                    <a:pt x="2473" y="1187"/>
                  </a:lnTo>
                  <a:lnTo>
                    <a:pt x="2506" y="1212"/>
                  </a:lnTo>
                  <a:lnTo>
                    <a:pt x="2543" y="1239"/>
                  </a:lnTo>
                  <a:lnTo>
                    <a:pt x="2581" y="1269"/>
                  </a:lnTo>
                  <a:lnTo>
                    <a:pt x="2600" y="1285"/>
                  </a:lnTo>
                  <a:lnTo>
                    <a:pt x="2617" y="1300"/>
                  </a:lnTo>
                  <a:lnTo>
                    <a:pt x="2632" y="1315"/>
                  </a:lnTo>
                  <a:lnTo>
                    <a:pt x="2644" y="1330"/>
                  </a:lnTo>
                  <a:lnTo>
                    <a:pt x="2654" y="1345"/>
                  </a:lnTo>
                  <a:lnTo>
                    <a:pt x="2667" y="1356"/>
                  </a:lnTo>
                  <a:lnTo>
                    <a:pt x="2680" y="1367"/>
                  </a:lnTo>
                  <a:lnTo>
                    <a:pt x="2693" y="1376"/>
                  </a:lnTo>
                  <a:lnTo>
                    <a:pt x="2721" y="1394"/>
                  </a:lnTo>
                  <a:lnTo>
                    <a:pt x="2747" y="1410"/>
                  </a:lnTo>
                  <a:lnTo>
                    <a:pt x="2759" y="1417"/>
                  </a:lnTo>
                  <a:lnTo>
                    <a:pt x="2772" y="1423"/>
                  </a:lnTo>
                  <a:lnTo>
                    <a:pt x="2786" y="1427"/>
                  </a:lnTo>
                  <a:lnTo>
                    <a:pt x="2800" y="1432"/>
                  </a:lnTo>
                  <a:lnTo>
                    <a:pt x="2814" y="1435"/>
                  </a:lnTo>
                  <a:lnTo>
                    <a:pt x="2830" y="1439"/>
                  </a:lnTo>
                  <a:lnTo>
                    <a:pt x="2846" y="1443"/>
                  </a:lnTo>
                  <a:lnTo>
                    <a:pt x="2862" y="1450"/>
                  </a:lnTo>
                  <a:lnTo>
                    <a:pt x="2878" y="1457"/>
                  </a:lnTo>
                  <a:lnTo>
                    <a:pt x="2891" y="1466"/>
                  </a:lnTo>
                  <a:lnTo>
                    <a:pt x="2901" y="1474"/>
                  </a:lnTo>
                  <a:lnTo>
                    <a:pt x="2912" y="1483"/>
                  </a:lnTo>
                  <a:lnTo>
                    <a:pt x="2934" y="1504"/>
                  </a:lnTo>
                  <a:lnTo>
                    <a:pt x="2966" y="1533"/>
                  </a:lnTo>
                  <a:lnTo>
                    <a:pt x="2982" y="1546"/>
                  </a:lnTo>
                  <a:lnTo>
                    <a:pt x="2997" y="1555"/>
                  </a:lnTo>
                  <a:lnTo>
                    <a:pt x="3008" y="1561"/>
                  </a:lnTo>
                  <a:lnTo>
                    <a:pt x="3020" y="1564"/>
                  </a:lnTo>
                  <a:lnTo>
                    <a:pt x="3031" y="1568"/>
                  </a:lnTo>
                  <a:lnTo>
                    <a:pt x="3044" y="1570"/>
                  </a:lnTo>
                  <a:lnTo>
                    <a:pt x="3059" y="1575"/>
                  </a:lnTo>
                  <a:lnTo>
                    <a:pt x="3077" y="1583"/>
                  </a:lnTo>
                  <a:lnTo>
                    <a:pt x="3086" y="1588"/>
                  </a:lnTo>
                  <a:lnTo>
                    <a:pt x="3095" y="1593"/>
                  </a:lnTo>
                  <a:lnTo>
                    <a:pt x="3105" y="1599"/>
                  </a:lnTo>
                  <a:lnTo>
                    <a:pt x="3113" y="1606"/>
                  </a:lnTo>
                  <a:lnTo>
                    <a:pt x="3128" y="1620"/>
                  </a:lnTo>
                  <a:lnTo>
                    <a:pt x="3144" y="1635"/>
                  </a:lnTo>
                  <a:lnTo>
                    <a:pt x="3169" y="1667"/>
                  </a:lnTo>
                  <a:lnTo>
                    <a:pt x="3197" y="1696"/>
                  </a:lnTo>
                  <a:lnTo>
                    <a:pt x="3218" y="1715"/>
                  </a:lnTo>
                  <a:lnTo>
                    <a:pt x="3245" y="1734"/>
                  </a:lnTo>
                  <a:lnTo>
                    <a:pt x="3273" y="1753"/>
                  </a:lnTo>
                  <a:lnTo>
                    <a:pt x="3300" y="1770"/>
                  </a:lnTo>
                  <a:lnTo>
                    <a:pt x="3300" y="1770"/>
                  </a:lnTo>
                  <a:lnTo>
                    <a:pt x="3302" y="1780"/>
                  </a:lnTo>
                  <a:lnTo>
                    <a:pt x="3305" y="1788"/>
                  </a:lnTo>
                  <a:lnTo>
                    <a:pt x="3307" y="1797"/>
                  </a:lnTo>
                  <a:lnTo>
                    <a:pt x="3311" y="1807"/>
                  </a:lnTo>
                  <a:lnTo>
                    <a:pt x="3320" y="1844"/>
                  </a:lnTo>
                  <a:lnTo>
                    <a:pt x="3329" y="1882"/>
                  </a:lnTo>
                  <a:lnTo>
                    <a:pt x="3333" y="1899"/>
                  </a:lnTo>
                  <a:lnTo>
                    <a:pt x="3334" y="1913"/>
                  </a:lnTo>
                  <a:lnTo>
                    <a:pt x="3335" y="1926"/>
                  </a:lnTo>
                  <a:lnTo>
                    <a:pt x="3334" y="1935"/>
                  </a:lnTo>
                  <a:lnTo>
                    <a:pt x="3331" y="1943"/>
                  </a:lnTo>
                  <a:lnTo>
                    <a:pt x="3327" y="1951"/>
                  </a:lnTo>
                  <a:lnTo>
                    <a:pt x="3321" y="1957"/>
                  </a:lnTo>
                  <a:lnTo>
                    <a:pt x="3315" y="1962"/>
                  </a:lnTo>
                  <a:lnTo>
                    <a:pt x="3309" y="1964"/>
                  </a:lnTo>
                  <a:lnTo>
                    <a:pt x="3302" y="1967"/>
                  </a:lnTo>
                  <a:lnTo>
                    <a:pt x="3294" y="1968"/>
                  </a:lnTo>
                  <a:lnTo>
                    <a:pt x="3285" y="1968"/>
                  </a:lnTo>
                  <a:lnTo>
                    <a:pt x="3275" y="1968"/>
                  </a:lnTo>
                  <a:lnTo>
                    <a:pt x="3265" y="1966"/>
                  </a:lnTo>
                  <a:lnTo>
                    <a:pt x="3254" y="1963"/>
                  </a:lnTo>
                  <a:lnTo>
                    <a:pt x="3242" y="1961"/>
                  </a:lnTo>
                  <a:lnTo>
                    <a:pt x="3234" y="1959"/>
                  </a:lnTo>
                  <a:lnTo>
                    <a:pt x="3226" y="1957"/>
                  </a:lnTo>
                  <a:lnTo>
                    <a:pt x="3220" y="1957"/>
                  </a:lnTo>
                  <a:lnTo>
                    <a:pt x="3213" y="1959"/>
                  </a:lnTo>
                  <a:lnTo>
                    <a:pt x="3207" y="1960"/>
                  </a:lnTo>
                  <a:lnTo>
                    <a:pt x="3201" y="1961"/>
                  </a:lnTo>
                  <a:lnTo>
                    <a:pt x="3195" y="1963"/>
                  </a:lnTo>
                  <a:lnTo>
                    <a:pt x="3191" y="1967"/>
                  </a:lnTo>
                  <a:lnTo>
                    <a:pt x="3182" y="1974"/>
                  </a:lnTo>
                  <a:lnTo>
                    <a:pt x="3174" y="1981"/>
                  </a:lnTo>
                  <a:lnTo>
                    <a:pt x="3167" y="1989"/>
                  </a:lnTo>
                  <a:lnTo>
                    <a:pt x="3162" y="1997"/>
                  </a:lnTo>
                  <a:lnTo>
                    <a:pt x="3157" y="2004"/>
                  </a:lnTo>
                  <a:lnTo>
                    <a:pt x="3152" y="2009"/>
                  </a:lnTo>
                  <a:lnTo>
                    <a:pt x="3148" y="2013"/>
                  </a:lnTo>
                  <a:lnTo>
                    <a:pt x="3145" y="2015"/>
                  </a:lnTo>
                  <a:lnTo>
                    <a:pt x="3141" y="2016"/>
                  </a:lnTo>
                  <a:lnTo>
                    <a:pt x="3139" y="2015"/>
                  </a:lnTo>
                  <a:lnTo>
                    <a:pt x="3134" y="2014"/>
                  </a:lnTo>
                  <a:lnTo>
                    <a:pt x="3129" y="2011"/>
                  </a:lnTo>
                  <a:lnTo>
                    <a:pt x="3121" y="2006"/>
                  </a:lnTo>
                  <a:lnTo>
                    <a:pt x="3111" y="2001"/>
                  </a:lnTo>
                  <a:lnTo>
                    <a:pt x="3105" y="2000"/>
                  </a:lnTo>
                  <a:lnTo>
                    <a:pt x="3100" y="1998"/>
                  </a:lnTo>
                  <a:lnTo>
                    <a:pt x="3094" y="1998"/>
                  </a:lnTo>
                  <a:lnTo>
                    <a:pt x="3087" y="1998"/>
                  </a:lnTo>
                  <a:lnTo>
                    <a:pt x="3082" y="2001"/>
                  </a:lnTo>
                  <a:lnTo>
                    <a:pt x="3078" y="2003"/>
                  </a:lnTo>
                  <a:lnTo>
                    <a:pt x="3073" y="2007"/>
                  </a:lnTo>
                  <a:lnTo>
                    <a:pt x="3069" y="2010"/>
                  </a:lnTo>
                  <a:lnTo>
                    <a:pt x="3062" y="2018"/>
                  </a:lnTo>
                  <a:lnTo>
                    <a:pt x="3058" y="2027"/>
                  </a:lnTo>
                  <a:lnTo>
                    <a:pt x="3052" y="2036"/>
                  </a:lnTo>
                  <a:lnTo>
                    <a:pt x="3045" y="2044"/>
                  </a:lnTo>
                  <a:lnTo>
                    <a:pt x="3041" y="2048"/>
                  </a:lnTo>
                  <a:lnTo>
                    <a:pt x="3037" y="2050"/>
                  </a:lnTo>
                  <a:lnTo>
                    <a:pt x="3031" y="2053"/>
                  </a:lnTo>
                  <a:lnTo>
                    <a:pt x="3025" y="2054"/>
                  </a:lnTo>
                  <a:lnTo>
                    <a:pt x="3020" y="2054"/>
                  </a:lnTo>
                  <a:lnTo>
                    <a:pt x="3018" y="2054"/>
                  </a:lnTo>
                  <a:lnTo>
                    <a:pt x="3015" y="2050"/>
                  </a:lnTo>
                  <a:lnTo>
                    <a:pt x="3013" y="2046"/>
                  </a:lnTo>
                  <a:lnTo>
                    <a:pt x="3011" y="2040"/>
                  </a:lnTo>
                  <a:lnTo>
                    <a:pt x="3008" y="2033"/>
                  </a:lnTo>
                  <a:lnTo>
                    <a:pt x="3005" y="2016"/>
                  </a:lnTo>
                  <a:lnTo>
                    <a:pt x="3002" y="2000"/>
                  </a:lnTo>
                  <a:lnTo>
                    <a:pt x="2998" y="1971"/>
                  </a:lnTo>
                  <a:lnTo>
                    <a:pt x="2992" y="1943"/>
                  </a:lnTo>
                  <a:lnTo>
                    <a:pt x="2987" y="1929"/>
                  </a:lnTo>
                  <a:lnTo>
                    <a:pt x="2980" y="1916"/>
                  </a:lnTo>
                  <a:lnTo>
                    <a:pt x="2973" y="1904"/>
                  </a:lnTo>
                  <a:lnTo>
                    <a:pt x="2964" y="1894"/>
                  </a:lnTo>
                  <a:lnTo>
                    <a:pt x="2955" y="1886"/>
                  </a:lnTo>
                  <a:lnTo>
                    <a:pt x="2946" y="1879"/>
                  </a:lnTo>
                  <a:lnTo>
                    <a:pt x="2938" y="1871"/>
                  </a:lnTo>
                  <a:lnTo>
                    <a:pt x="2928" y="1866"/>
                  </a:lnTo>
                  <a:lnTo>
                    <a:pt x="2920" y="1861"/>
                  </a:lnTo>
                  <a:lnTo>
                    <a:pt x="2912" y="1857"/>
                  </a:lnTo>
                  <a:lnTo>
                    <a:pt x="2902" y="1854"/>
                  </a:lnTo>
                  <a:lnTo>
                    <a:pt x="2894" y="1851"/>
                  </a:lnTo>
                  <a:lnTo>
                    <a:pt x="2877" y="1848"/>
                  </a:lnTo>
                  <a:lnTo>
                    <a:pt x="2859" y="1847"/>
                  </a:lnTo>
                  <a:lnTo>
                    <a:pt x="2839" y="1847"/>
                  </a:lnTo>
                  <a:lnTo>
                    <a:pt x="2819" y="1847"/>
                  </a:lnTo>
                  <a:lnTo>
                    <a:pt x="2808" y="1847"/>
                  </a:lnTo>
                  <a:lnTo>
                    <a:pt x="2797" y="1847"/>
                  </a:lnTo>
                  <a:lnTo>
                    <a:pt x="2785" y="1847"/>
                  </a:lnTo>
                  <a:lnTo>
                    <a:pt x="2774" y="1849"/>
                  </a:lnTo>
                  <a:lnTo>
                    <a:pt x="2764" y="1851"/>
                  </a:lnTo>
                  <a:lnTo>
                    <a:pt x="2753" y="1855"/>
                  </a:lnTo>
                  <a:lnTo>
                    <a:pt x="2744" y="1859"/>
                  </a:lnTo>
                  <a:lnTo>
                    <a:pt x="2734" y="1863"/>
                  </a:lnTo>
                  <a:lnTo>
                    <a:pt x="2726" y="1869"/>
                  </a:lnTo>
                  <a:lnTo>
                    <a:pt x="2717" y="1875"/>
                  </a:lnTo>
                  <a:lnTo>
                    <a:pt x="2700" y="1888"/>
                  </a:lnTo>
                  <a:lnTo>
                    <a:pt x="2686" y="1902"/>
                  </a:lnTo>
                  <a:lnTo>
                    <a:pt x="2672" y="1917"/>
                  </a:lnTo>
                  <a:lnTo>
                    <a:pt x="2659" y="1931"/>
                  </a:lnTo>
                  <a:lnTo>
                    <a:pt x="2647" y="1944"/>
                  </a:lnTo>
                  <a:lnTo>
                    <a:pt x="2637" y="1955"/>
                  </a:lnTo>
                  <a:lnTo>
                    <a:pt x="2628" y="1966"/>
                  </a:lnTo>
                  <a:lnTo>
                    <a:pt x="2621" y="1976"/>
                  </a:lnTo>
                  <a:lnTo>
                    <a:pt x="2618" y="1987"/>
                  </a:lnTo>
                  <a:lnTo>
                    <a:pt x="2614" y="1998"/>
                  </a:lnTo>
                  <a:lnTo>
                    <a:pt x="2613" y="2010"/>
                  </a:lnTo>
                  <a:lnTo>
                    <a:pt x="2612" y="2022"/>
                  </a:lnTo>
                  <a:lnTo>
                    <a:pt x="2612" y="2034"/>
                  </a:lnTo>
                  <a:lnTo>
                    <a:pt x="2612" y="2046"/>
                  </a:lnTo>
                  <a:lnTo>
                    <a:pt x="2612" y="2062"/>
                  </a:lnTo>
                  <a:lnTo>
                    <a:pt x="2611" y="2077"/>
                  </a:lnTo>
                  <a:lnTo>
                    <a:pt x="2610" y="2084"/>
                  </a:lnTo>
                  <a:lnTo>
                    <a:pt x="2608" y="2091"/>
                  </a:lnTo>
                  <a:lnTo>
                    <a:pt x="2606" y="2098"/>
                  </a:lnTo>
                  <a:lnTo>
                    <a:pt x="2604" y="2104"/>
                  </a:lnTo>
                  <a:lnTo>
                    <a:pt x="2599" y="2109"/>
                  </a:lnTo>
                  <a:lnTo>
                    <a:pt x="2595" y="2113"/>
                  </a:lnTo>
                  <a:lnTo>
                    <a:pt x="2590" y="2115"/>
                  </a:lnTo>
                  <a:lnTo>
                    <a:pt x="2581" y="2115"/>
                  </a:lnTo>
                  <a:lnTo>
                    <a:pt x="2573" y="2115"/>
                  </a:lnTo>
                  <a:lnTo>
                    <a:pt x="2561" y="2113"/>
                  </a:lnTo>
                  <a:lnTo>
                    <a:pt x="2548" y="2109"/>
                  </a:lnTo>
                  <a:lnTo>
                    <a:pt x="2532" y="2106"/>
                  </a:lnTo>
                  <a:lnTo>
                    <a:pt x="2515" y="2101"/>
                  </a:lnTo>
                  <a:lnTo>
                    <a:pt x="2497" y="2096"/>
                  </a:lnTo>
                  <a:lnTo>
                    <a:pt x="2478" y="2093"/>
                  </a:lnTo>
                  <a:lnTo>
                    <a:pt x="2460" y="2091"/>
                  </a:lnTo>
                  <a:lnTo>
                    <a:pt x="2452" y="2093"/>
                  </a:lnTo>
                  <a:lnTo>
                    <a:pt x="2445" y="2093"/>
                  </a:lnTo>
                  <a:lnTo>
                    <a:pt x="2439" y="2094"/>
                  </a:lnTo>
                  <a:lnTo>
                    <a:pt x="2433" y="2096"/>
                  </a:lnTo>
                  <a:lnTo>
                    <a:pt x="2425" y="2101"/>
                  </a:lnTo>
                  <a:lnTo>
                    <a:pt x="2418" y="2108"/>
                  </a:lnTo>
                  <a:lnTo>
                    <a:pt x="2412" y="2115"/>
                  </a:lnTo>
                  <a:lnTo>
                    <a:pt x="2408" y="2122"/>
                  </a:lnTo>
                  <a:lnTo>
                    <a:pt x="2405" y="2130"/>
                  </a:lnTo>
                  <a:lnTo>
                    <a:pt x="2403" y="2137"/>
                  </a:lnTo>
                  <a:lnTo>
                    <a:pt x="2398" y="2150"/>
                  </a:lnTo>
                  <a:lnTo>
                    <a:pt x="2392" y="2162"/>
                  </a:lnTo>
                  <a:lnTo>
                    <a:pt x="2387" y="2168"/>
                  </a:lnTo>
                  <a:lnTo>
                    <a:pt x="2381" y="2173"/>
                  </a:lnTo>
                  <a:lnTo>
                    <a:pt x="2374" y="2177"/>
                  </a:lnTo>
                  <a:lnTo>
                    <a:pt x="2365" y="2181"/>
                  </a:lnTo>
                  <a:lnTo>
                    <a:pt x="2360" y="2183"/>
                  </a:lnTo>
                  <a:lnTo>
                    <a:pt x="2356" y="2184"/>
                  </a:lnTo>
                  <a:lnTo>
                    <a:pt x="2351" y="2184"/>
                  </a:lnTo>
                  <a:lnTo>
                    <a:pt x="2346" y="2184"/>
                  </a:lnTo>
                  <a:lnTo>
                    <a:pt x="2343" y="2182"/>
                  </a:lnTo>
                  <a:lnTo>
                    <a:pt x="2338" y="2181"/>
                  </a:lnTo>
                  <a:lnTo>
                    <a:pt x="2334" y="2178"/>
                  </a:lnTo>
                  <a:lnTo>
                    <a:pt x="2330" y="2175"/>
                  </a:lnTo>
                  <a:lnTo>
                    <a:pt x="2323" y="2166"/>
                  </a:lnTo>
                  <a:lnTo>
                    <a:pt x="2314" y="2154"/>
                  </a:lnTo>
                  <a:lnTo>
                    <a:pt x="2305" y="2138"/>
                  </a:lnTo>
                  <a:lnTo>
                    <a:pt x="2296" y="2121"/>
                  </a:lnTo>
                  <a:lnTo>
                    <a:pt x="2285" y="2102"/>
                  </a:lnTo>
                  <a:lnTo>
                    <a:pt x="2274" y="2083"/>
                  </a:lnTo>
                  <a:lnTo>
                    <a:pt x="2268" y="2074"/>
                  </a:lnTo>
                  <a:lnTo>
                    <a:pt x="2261" y="2066"/>
                  </a:lnTo>
                  <a:lnTo>
                    <a:pt x="2256" y="2057"/>
                  </a:lnTo>
                  <a:lnTo>
                    <a:pt x="2249" y="2049"/>
                  </a:lnTo>
                  <a:lnTo>
                    <a:pt x="2240" y="2042"/>
                  </a:lnTo>
                  <a:lnTo>
                    <a:pt x="2233" y="2037"/>
                  </a:lnTo>
                  <a:lnTo>
                    <a:pt x="2226" y="2033"/>
                  </a:lnTo>
                  <a:lnTo>
                    <a:pt x="2219" y="2029"/>
                  </a:lnTo>
                  <a:lnTo>
                    <a:pt x="2212" y="2028"/>
                  </a:lnTo>
                  <a:lnTo>
                    <a:pt x="2206" y="2027"/>
                  </a:lnTo>
                  <a:lnTo>
                    <a:pt x="2200" y="2028"/>
                  </a:lnTo>
                  <a:lnTo>
                    <a:pt x="2194" y="2028"/>
                  </a:lnTo>
                  <a:lnTo>
                    <a:pt x="2184" y="2033"/>
                  </a:lnTo>
                  <a:lnTo>
                    <a:pt x="2174" y="2038"/>
                  </a:lnTo>
                  <a:lnTo>
                    <a:pt x="2166" y="2046"/>
                  </a:lnTo>
                  <a:lnTo>
                    <a:pt x="2158" y="2054"/>
                  </a:lnTo>
                  <a:lnTo>
                    <a:pt x="2147" y="2063"/>
                  </a:lnTo>
                  <a:lnTo>
                    <a:pt x="2134" y="2074"/>
                  </a:lnTo>
                  <a:lnTo>
                    <a:pt x="2129" y="2077"/>
                  </a:lnTo>
                  <a:lnTo>
                    <a:pt x="2121" y="2082"/>
                  </a:lnTo>
                  <a:lnTo>
                    <a:pt x="2113" y="2086"/>
                  </a:lnTo>
                  <a:lnTo>
                    <a:pt x="2105" y="2088"/>
                  </a:lnTo>
                  <a:lnTo>
                    <a:pt x="2089" y="2090"/>
                  </a:lnTo>
                  <a:lnTo>
                    <a:pt x="2073" y="2093"/>
                  </a:lnTo>
                  <a:lnTo>
                    <a:pt x="2060" y="2093"/>
                  </a:lnTo>
                  <a:lnTo>
                    <a:pt x="2047" y="2093"/>
                  </a:lnTo>
                  <a:lnTo>
                    <a:pt x="2038" y="2093"/>
                  </a:lnTo>
                  <a:lnTo>
                    <a:pt x="2029" y="2094"/>
                  </a:lnTo>
                  <a:lnTo>
                    <a:pt x="2019" y="2095"/>
                  </a:lnTo>
                  <a:lnTo>
                    <a:pt x="2010" y="2098"/>
                  </a:lnTo>
                  <a:lnTo>
                    <a:pt x="2006" y="2101"/>
                  </a:lnTo>
                  <a:lnTo>
                    <a:pt x="2002" y="2103"/>
                  </a:lnTo>
                  <a:lnTo>
                    <a:pt x="1998" y="2107"/>
                  </a:lnTo>
                  <a:lnTo>
                    <a:pt x="1994" y="2110"/>
                  </a:lnTo>
                  <a:lnTo>
                    <a:pt x="1992" y="2115"/>
                  </a:lnTo>
                  <a:lnTo>
                    <a:pt x="1989" y="2121"/>
                  </a:lnTo>
                  <a:lnTo>
                    <a:pt x="1986" y="2128"/>
                  </a:lnTo>
                  <a:lnTo>
                    <a:pt x="1984" y="2135"/>
                  </a:lnTo>
                  <a:lnTo>
                    <a:pt x="1982" y="2150"/>
                  </a:lnTo>
                  <a:lnTo>
                    <a:pt x="1979" y="2164"/>
                  </a:lnTo>
                  <a:lnTo>
                    <a:pt x="1978" y="2181"/>
                  </a:lnTo>
                  <a:lnTo>
                    <a:pt x="1977" y="2196"/>
                  </a:lnTo>
                  <a:lnTo>
                    <a:pt x="1976" y="2217"/>
                  </a:lnTo>
                  <a:lnTo>
                    <a:pt x="1972" y="2238"/>
                  </a:lnTo>
                  <a:lnTo>
                    <a:pt x="1971" y="2248"/>
                  </a:lnTo>
                  <a:lnTo>
                    <a:pt x="1967" y="2256"/>
                  </a:lnTo>
                  <a:lnTo>
                    <a:pt x="1965" y="2263"/>
                  </a:lnTo>
                  <a:lnTo>
                    <a:pt x="1960" y="2269"/>
                  </a:lnTo>
                  <a:lnTo>
                    <a:pt x="1953" y="2276"/>
                  </a:lnTo>
                  <a:lnTo>
                    <a:pt x="1945" y="2284"/>
                  </a:lnTo>
                  <a:lnTo>
                    <a:pt x="1923" y="2308"/>
                  </a:lnTo>
                  <a:lnTo>
                    <a:pt x="1894" y="2334"/>
                  </a:lnTo>
                  <a:lnTo>
                    <a:pt x="1878" y="2347"/>
                  </a:lnTo>
                  <a:lnTo>
                    <a:pt x="1860" y="2360"/>
                  </a:lnTo>
                  <a:lnTo>
                    <a:pt x="1840" y="2373"/>
                  </a:lnTo>
                  <a:lnTo>
                    <a:pt x="1819" y="2383"/>
                  </a:lnTo>
                  <a:lnTo>
                    <a:pt x="1805" y="2388"/>
                  </a:lnTo>
                  <a:lnTo>
                    <a:pt x="1792" y="2391"/>
                  </a:lnTo>
                  <a:lnTo>
                    <a:pt x="1779" y="2391"/>
                  </a:lnTo>
                  <a:lnTo>
                    <a:pt x="1766" y="2390"/>
                  </a:lnTo>
                  <a:lnTo>
                    <a:pt x="1753" y="2388"/>
                  </a:lnTo>
                  <a:lnTo>
                    <a:pt x="1740" y="2384"/>
                  </a:lnTo>
                  <a:lnTo>
                    <a:pt x="1726" y="2380"/>
                  </a:lnTo>
                  <a:lnTo>
                    <a:pt x="1713" y="2375"/>
                  </a:lnTo>
                  <a:lnTo>
                    <a:pt x="1691" y="2367"/>
                  </a:lnTo>
                  <a:lnTo>
                    <a:pt x="1669" y="2360"/>
                  </a:lnTo>
                  <a:lnTo>
                    <a:pt x="1657" y="2358"/>
                  </a:lnTo>
                  <a:lnTo>
                    <a:pt x="1645" y="2357"/>
                  </a:lnTo>
                  <a:lnTo>
                    <a:pt x="1633" y="2357"/>
                  </a:lnTo>
                  <a:lnTo>
                    <a:pt x="1620" y="2358"/>
                  </a:lnTo>
                  <a:lnTo>
                    <a:pt x="1605" y="2362"/>
                  </a:lnTo>
                  <a:lnTo>
                    <a:pt x="1591" y="2365"/>
                  </a:lnTo>
                  <a:lnTo>
                    <a:pt x="1578" y="2370"/>
                  </a:lnTo>
                  <a:lnTo>
                    <a:pt x="1565" y="2375"/>
                  </a:lnTo>
                  <a:lnTo>
                    <a:pt x="1551" y="2380"/>
                  </a:lnTo>
                  <a:lnTo>
                    <a:pt x="1538" y="2383"/>
                  </a:lnTo>
                  <a:lnTo>
                    <a:pt x="1526" y="2387"/>
                  </a:lnTo>
                  <a:lnTo>
                    <a:pt x="1515" y="2388"/>
                  </a:lnTo>
                  <a:lnTo>
                    <a:pt x="1502" y="2387"/>
                  </a:lnTo>
                  <a:lnTo>
                    <a:pt x="1490" y="2384"/>
                  </a:lnTo>
                  <a:lnTo>
                    <a:pt x="1477" y="2378"/>
                  </a:lnTo>
                  <a:lnTo>
                    <a:pt x="1464" y="2370"/>
                  </a:lnTo>
                  <a:lnTo>
                    <a:pt x="1453" y="2364"/>
                  </a:lnTo>
                  <a:lnTo>
                    <a:pt x="1444" y="2358"/>
                  </a:lnTo>
                  <a:lnTo>
                    <a:pt x="1433" y="2354"/>
                  </a:lnTo>
                  <a:lnTo>
                    <a:pt x="1424" y="2350"/>
                  </a:lnTo>
                  <a:lnTo>
                    <a:pt x="1412" y="2348"/>
                  </a:lnTo>
                  <a:lnTo>
                    <a:pt x="1402" y="2344"/>
                  </a:lnTo>
                  <a:lnTo>
                    <a:pt x="1391" y="2343"/>
                  </a:lnTo>
                  <a:lnTo>
                    <a:pt x="1379" y="2342"/>
                  </a:lnTo>
                  <a:lnTo>
                    <a:pt x="1356" y="2340"/>
                  </a:lnTo>
                  <a:lnTo>
                    <a:pt x="1332" y="2341"/>
                  </a:lnTo>
                  <a:lnTo>
                    <a:pt x="1306" y="2341"/>
                  </a:lnTo>
                  <a:lnTo>
                    <a:pt x="1281" y="2343"/>
                  </a:lnTo>
                  <a:lnTo>
                    <a:pt x="1261" y="2344"/>
                  </a:lnTo>
                  <a:lnTo>
                    <a:pt x="1241" y="2345"/>
                  </a:lnTo>
                  <a:lnTo>
                    <a:pt x="1219" y="2345"/>
                  </a:lnTo>
                  <a:lnTo>
                    <a:pt x="1197" y="2347"/>
                  </a:lnTo>
                  <a:lnTo>
                    <a:pt x="1178" y="2348"/>
                  </a:lnTo>
                  <a:lnTo>
                    <a:pt x="1159" y="2350"/>
                  </a:lnTo>
                  <a:lnTo>
                    <a:pt x="1142" y="2356"/>
                  </a:lnTo>
                  <a:lnTo>
                    <a:pt x="1126" y="2362"/>
                  </a:lnTo>
                  <a:lnTo>
                    <a:pt x="1111" y="2370"/>
                  </a:lnTo>
                  <a:lnTo>
                    <a:pt x="1096" y="2380"/>
                  </a:lnTo>
                  <a:lnTo>
                    <a:pt x="1083" y="2391"/>
                  </a:lnTo>
                  <a:lnTo>
                    <a:pt x="1071" y="2402"/>
                  </a:lnTo>
                  <a:lnTo>
                    <a:pt x="1059" y="2415"/>
                  </a:lnTo>
                  <a:lnTo>
                    <a:pt x="1048" y="2427"/>
                  </a:lnTo>
                  <a:lnTo>
                    <a:pt x="1038" y="2440"/>
                  </a:lnTo>
                  <a:lnTo>
                    <a:pt x="1029" y="2454"/>
                  </a:lnTo>
                  <a:lnTo>
                    <a:pt x="1012" y="2478"/>
                  </a:lnTo>
                  <a:lnTo>
                    <a:pt x="998" y="2502"/>
                  </a:lnTo>
                  <a:lnTo>
                    <a:pt x="991" y="2514"/>
                  </a:lnTo>
                  <a:lnTo>
                    <a:pt x="985" y="2523"/>
                  </a:lnTo>
                  <a:lnTo>
                    <a:pt x="979" y="2534"/>
                  </a:lnTo>
                  <a:lnTo>
                    <a:pt x="976" y="2543"/>
                  </a:lnTo>
                  <a:lnTo>
                    <a:pt x="974" y="2554"/>
                  </a:lnTo>
                  <a:lnTo>
                    <a:pt x="971" y="2564"/>
                  </a:lnTo>
                  <a:lnTo>
                    <a:pt x="970" y="2585"/>
                  </a:lnTo>
                  <a:lnTo>
                    <a:pt x="970" y="2605"/>
                  </a:lnTo>
                  <a:lnTo>
                    <a:pt x="970" y="2620"/>
                  </a:lnTo>
                  <a:lnTo>
                    <a:pt x="970" y="2631"/>
                  </a:lnTo>
                  <a:lnTo>
                    <a:pt x="969" y="2643"/>
                  </a:lnTo>
                  <a:lnTo>
                    <a:pt x="968" y="2652"/>
                  </a:lnTo>
                  <a:lnTo>
                    <a:pt x="963" y="2661"/>
                  </a:lnTo>
                  <a:lnTo>
                    <a:pt x="958" y="2668"/>
                  </a:lnTo>
                  <a:lnTo>
                    <a:pt x="950" y="2675"/>
                  </a:lnTo>
                  <a:lnTo>
                    <a:pt x="941" y="2680"/>
                  </a:lnTo>
                  <a:lnTo>
                    <a:pt x="930" y="2684"/>
                  </a:lnTo>
                  <a:lnTo>
                    <a:pt x="922" y="2685"/>
                  </a:lnTo>
                  <a:lnTo>
                    <a:pt x="914" y="2685"/>
                  </a:lnTo>
                  <a:lnTo>
                    <a:pt x="906" y="2684"/>
                  </a:lnTo>
                  <a:lnTo>
                    <a:pt x="901" y="2682"/>
                  </a:lnTo>
                  <a:lnTo>
                    <a:pt x="895" y="2677"/>
                  </a:lnTo>
                  <a:lnTo>
                    <a:pt x="889" y="2672"/>
                  </a:lnTo>
                  <a:lnTo>
                    <a:pt x="883" y="2667"/>
                  </a:lnTo>
                  <a:lnTo>
                    <a:pt x="872" y="2656"/>
                  </a:lnTo>
                  <a:lnTo>
                    <a:pt x="859" y="2647"/>
                  </a:lnTo>
                  <a:lnTo>
                    <a:pt x="851" y="2642"/>
                  </a:lnTo>
                  <a:lnTo>
                    <a:pt x="843" y="2638"/>
                  </a:lnTo>
                  <a:lnTo>
                    <a:pt x="834" y="2637"/>
                  </a:lnTo>
                  <a:lnTo>
                    <a:pt x="823" y="2636"/>
                  </a:lnTo>
                  <a:lnTo>
                    <a:pt x="809" y="2637"/>
                  </a:lnTo>
                  <a:lnTo>
                    <a:pt x="797" y="2640"/>
                  </a:lnTo>
                  <a:lnTo>
                    <a:pt x="788" y="2644"/>
                  </a:lnTo>
                  <a:lnTo>
                    <a:pt x="781" y="2650"/>
                  </a:lnTo>
                  <a:lnTo>
                    <a:pt x="775" y="2656"/>
                  </a:lnTo>
                  <a:lnTo>
                    <a:pt x="770" y="2663"/>
                  </a:lnTo>
                  <a:lnTo>
                    <a:pt x="767" y="2671"/>
                  </a:lnTo>
                  <a:lnTo>
                    <a:pt x="763" y="2678"/>
                  </a:lnTo>
                  <a:lnTo>
                    <a:pt x="757" y="2690"/>
                  </a:lnTo>
                  <a:lnTo>
                    <a:pt x="750" y="2701"/>
                  </a:lnTo>
                  <a:lnTo>
                    <a:pt x="747" y="2707"/>
                  </a:lnTo>
                  <a:lnTo>
                    <a:pt x="741" y="2712"/>
                  </a:lnTo>
                  <a:lnTo>
                    <a:pt x="735" y="2718"/>
                  </a:lnTo>
                  <a:lnTo>
                    <a:pt x="728" y="2724"/>
                  </a:lnTo>
                  <a:lnTo>
                    <a:pt x="709" y="2738"/>
                  </a:lnTo>
                  <a:lnTo>
                    <a:pt x="691" y="2750"/>
                  </a:lnTo>
                  <a:lnTo>
                    <a:pt x="677" y="2758"/>
                  </a:lnTo>
                  <a:lnTo>
                    <a:pt x="663" y="2764"/>
                  </a:lnTo>
                  <a:lnTo>
                    <a:pt x="657" y="2767"/>
                  </a:lnTo>
                  <a:lnTo>
                    <a:pt x="651" y="2768"/>
                  </a:lnTo>
                  <a:lnTo>
                    <a:pt x="644" y="2769"/>
                  </a:lnTo>
                  <a:lnTo>
                    <a:pt x="638" y="2769"/>
                  </a:lnTo>
                  <a:lnTo>
                    <a:pt x="625" y="2768"/>
                  </a:lnTo>
                  <a:lnTo>
                    <a:pt x="611" y="2764"/>
                  </a:lnTo>
                  <a:lnTo>
                    <a:pt x="604" y="2762"/>
                  </a:lnTo>
                  <a:lnTo>
                    <a:pt x="597" y="2761"/>
                  </a:lnTo>
                  <a:lnTo>
                    <a:pt x="591" y="2761"/>
                  </a:lnTo>
                  <a:lnTo>
                    <a:pt x="585" y="2761"/>
                  </a:lnTo>
                  <a:lnTo>
                    <a:pt x="575" y="2763"/>
                  </a:lnTo>
                  <a:lnTo>
                    <a:pt x="567" y="2768"/>
                  </a:lnTo>
                  <a:lnTo>
                    <a:pt x="558" y="2774"/>
                  </a:lnTo>
                  <a:lnTo>
                    <a:pt x="551" y="2780"/>
                  </a:lnTo>
                  <a:lnTo>
                    <a:pt x="545" y="2787"/>
                  </a:lnTo>
                  <a:lnTo>
                    <a:pt x="540" y="2794"/>
                  </a:lnTo>
                  <a:lnTo>
                    <a:pt x="531" y="2802"/>
                  </a:lnTo>
                  <a:lnTo>
                    <a:pt x="524" y="2809"/>
                  </a:lnTo>
                  <a:lnTo>
                    <a:pt x="521" y="2811"/>
                  </a:lnTo>
                  <a:lnTo>
                    <a:pt x="517" y="2814"/>
                  </a:lnTo>
                  <a:lnTo>
                    <a:pt x="514" y="2815"/>
                  </a:lnTo>
                  <a:lnTo>
                    <a:pt x="509" y="2815"/>
                  </a:lnTo>
                  <a:lnTo>
                    <a:pt x="498" y="2815"/>
                  </a:lnTo>
                  <a:lnTo>
                    <a:pt x="487" y="2816"/>
                  </a:lnTo>
                  <a:lnTo>
                    <a:pt x="476" y="2817"/>
                  </a:lnTo>
                  <a:lnTo>
                    <a:pt x="464" y="2818"/>
                  </a:lnTo>
                  <a:lnTo>
                    <a:pt x="441" y="2821"/>
                  </a:lnTo>
                  <a:lnTo>
                    <a:pt x="415" y="2822"/>
                  </a:lnTo>
                  <a:lnTo>
                    <a:pt x="402" y="2822"/>
                  </a:lnTo>
                  <a:lnTo>
                    <a:pt x="387" y="2821"/>
                  </a:lnTo>
                  <a:lnTo>
                    <a:pt x="371" y="2818"/>
                  </a:lnTo>
                  <a:lnTo>
                    <a:pt x="355" y="2816"/>
                  </a:lnTo>
                  <a:lnTo>
                    <a:pt x="347" y="2814"/>
                  </a:lnTo>
                  <a:lnTo>
                    <a:pt x="342" y="2811"/>
                  </a:lnTo>
                  <a:lnTo>
                    <a:pt x="357" y="2797"/>
                  </a:lnTo>
                  <a:lnTo>
                    <a:pt x="375" y="2784"/>
                  </a:lnTo>
                  <a:lnTo>
                    <a:pt x="389" y="2774"/>
                  </a:lnTo>
                  <a:lnTo>
                    <a:pt x="401" y="2764"/>
                  </a:lnTo>
                  <a:lnTo>
                    <a:pt x="411" y="2754"/>
                  </a:lnTo>
                  <a:lnTo>
                    <a:pt x="420" y="2742"/>
                  </a:lnTo>
                  <a:lnTo>
                    <a:pt x="422" y="2737"/>
                  </a:lnTo>
                  <a:lnTo>
                    <a:pt x="425" y="2731"/>
                  </a:lnTo>
                  <a:lnTo>
                    <a:pt x="428" y="2724"/>
                  </a:lnTo>
                  <a:lnTo>
                    <a:pt x="429" y="2718"/>
                  </a:lnTo>
                  <a:lnTo>
                    <a:pt x="429" y="2711"/>
                  </a:lnTo>
                  <a:lnTo>
                    <a:pt x="429" y="2703"/>
                  </a:lnTo>
                  <a:lnTo>
                    <a:pt x="427" y="2695"/>
                  </a:lnTo>
                  <a:lnTo>
                    <a:pt x="424" y="2685"/>
                  </a:lnTo>
                  <a:lnTo>
                    <a:pt x="421" y="2676"/>
                  </a:lnTo>
                  <a:lnTo>
                    <a:pt x="416" y="2665"/>
                  </a:lnTo>
                  <a:lnTo>
                    <a:pt x="410" y="2654"/>
                  </a:lnTo>
                  <a:lnTo>
                    <a:pt x="403" y="2642"/>
                  </a:lnTo>
                  <a:lnTo>
                    <a:pt x="398" y="2632"/>
                  </a:lnTo>
                  <a:lnTo>
                    <a:pt x="394" y="2623"/>
                  </a:lnTo>
                  <a:lnTo>
                    <a:pt x="390" y="2615"/>
                  </a:lnTo>
                  <a:lnTo>
                    <a:pt x="388" y="2607"/>
                  </a:lnTo>
                  <a:lnTo>
                    <a:pt x="385" y="2592"/>
                  </a:lnTo>
                  <a:lnTo>
                    <a:pt x="384" y="2580"/>
                  </a:lnTo>
                  <a:lnTo>
                    <a:pt x="383" y="2564"/>
                  </a:lnTo>
                  <a:lnTo>
                    <a:pt x="380" y="2549"/>
                  </a:lnTo>
                  <a:lnTo>
                    <a:pt x="376" y="2541"/>
                  </a:lnTo>
                  <a:lnTo>
                    <a:pt x="372" y="2532"/>
                  </a:lnTo>
                  <a:lnTo>
                    <a:pt x="367" y="2524"/>
                  </a:lnTo>
                  <a:lnTo>
                    <a:pt x="358" y="2516"/>
                  </a:lnTo>
                  <a:lnTo>
                    <a:pt x="342" y="2501"/>
                  </a:lnTo>
                  <a:lnTo>
                    <a:pt x="325" y="2488"/>
                  </a:lnTo>
                  <a:lnTo>
                    <a:pt x="315" y="2480"/>
                  </a:lnTo>
                  <a:lnTo>
                    <a:pt x="307" y="2471"/>
                  </a:lnTo>
                  <a:lnTo>
                    <a:pt x="298" y="2464"/>
                  </a:lnTo>
                  <a:lnTo>
                    <a:pt x="293" y="2457"/>
                  </a:lnTo>
                  <a:lnTo>
                    <a:pt x="288" y="2449"/>
                  </a:lnTo>
                  <a:lnTo>
                    <a:pt x="284" y="2442"/>
                  </a:lnTo>
                  <a:lnTo>
                    <a:pt x="283" y="2434"/>
                  </a:lnTo>
                  <a:lnTo>
                    <a:pt x="283" y="2424"/>
                  </a:lnTo>
                  <a:lnTo>
                    <a:pt x="284" y="2415"/>
                  </a:lnTo>
                  <a:lnTo>
                    <a:pt x="284" y="2405"/>
                  </a:lnTo>
                  <a:lnTo>
                    <a:pt x="283" y="2397"/>
                  </a:lnTo>
                  <a:lnTo>
                    <a:pt x="282" y="2389"/>
                  </a:lnTo>
                  <a:lnTo>
                    <a:pt x="280" y="2381"/>
                  </a:lnTo>
                  <a:lnTo>
                    <a:pt x="276" y="2374"/>
                  </a:lnTo>
                  <a:lnTo>
                    <a:pt x="273" y="2367"/>
                  </a:lnTo>
                  <a:lnTo>
                    <a:pt x="267" y="2361"/>
                  </a:lnTo>
                  <a:lnTo>
                    <a:pt x="260" y="2354"/>
                  </a:lnTo>
                  <a:lnTo>
                    <a:pt x="251" y="2347"/>
                  </a:lnTo>
                  <a:lnTo>
                    <a:pt x="242" y="2342"/>
                  </a:lnTo>
                  <a:lnTo>
                    <a:pt x="231" y="2337"/>
                  </a:lnTo>
                  <a:lnTo>
                    <a:pt x="221" y="2334"/>
                  </a:lnTo>
                  <a:lnTo>
                    <a:pt x="208" y="2331"/>
                  </a:lnTo>
                  <a:lnTo>
                    <a:pt x="194" y="2330"/>
                  </a:lnTo>
                  <a:lnTo>
                    <a:pt x="180" y="2330"/>
                  </a:lnTo>
                  <a:lnTo>
                    <a:pt x="174" y="2329"/>
                  </a:lnTo>
                  <a:lnTo>
                    <a:pt x="169" y="2328"/>
                  </a:lnTo>
                  <a:lnTo>
                    <a:pt x="165" y="2325"/>
                  </a:lnTo>
                  <a:lnTo>
                    <a:pt x="163" y="2322"/>
                  </a:lnTo>
                  <a:lnTo>
                    <a:pt x="161" y="2316"/>
                  </a:lnTo>
                  <a:lnTo>
                    <a:pt x="158" y="2309"/>
                  </a:lnTo>
                  <a:lnTo>
                    <a:pt x="157" y="2300"/>
                  </a:lnTo>
                  <a:lnTo>
                    <a:pt x="155" y="2287"/>
                  </a:lnTo>
                  <a:lnTo>
                    <a:pt x="153" y="2267"/>
                  </a:lnTo>
                  <a:lnTo>
                    <a:pt x="148" y="2246"/>
                  </a:lnTo>
                  <a:lnTo>
                    <a:pt x="144" y="2235"/>
                  </a:lnTo>
                  <a:lnTo>
                    <a:pt x="140" y="2224"/>
                  </a:lnTo>
                  <a:lnTo>
                    <a:pt x="134" y="2214"/>
                  </a:lnTo>
                  <a:lnTo>
                    <a:pt x="125" y="2206"/>
                  </a:lnTo>
                  <a:lnTo>
                    <a:pt x="120" y="2198"/>
                  </a:lnTo>
                  <a:lnTo>
                    <a:pt x="116" y="2193"/>
                  </a:lnTo>
                  <a:lnTo>
                    <a:pt x="114" y="2187"/>
                  </a:lnTo>
                  <a:lnTo>
                    <a:pt x="113" y="2180"/>
                  </a:lnTo>
                  <a:lnTo>
                    <a:pt x="114" y="2174"/>
                  </a:lnTo>
                  <a:lnTo>
                    <a:pt x="115" y="2167"/>
                  </a:lnTo>
                  <a:lnTo>
                    <a:pt x="117" y="2160"/>
                  </a:lnTo>
                  <a:lnTo>
                    <a:pt x="121" y="2151"/>
                  </a:lnTo>
                  <a:lnTo>
                    <a:pt x="125" y="2140"/>
                  </a:lnTo>
                  <a:lnTo>
                    <a:pt x="130" y="2128"/>
                  </a:lnTo>
                  <a:lnTo>
                    <a:pt x="131" y="2122"/>
                  </a:lnTo>
                  <a:lnTo>
                    <a:pt x="131" y="2115"/>
                  </a:lnTo>
                  <a:lnTo>
                    <a:pt x="131" y="2108"/>
                  </a:lnTo>
                  <a:lnTo>
                    <a:pt x="129" y="2102"/>
                  </a:lnTo>
                  <a:lnTo>
                    <a:pt x="125" y="2093"/>
                  </a:lnTo>
                  <a:lnTo>
                    <a:pt x="121" y="2086"/>
                  </a:lnTo>
                  <a:lnTo>
                    <a:pt x="114" y="2081"/>
                  </a:lnTo>
                  <a:lnTo>
                    <a:pt x="107" y="2077"/>
                  </a:lnTo>
                  <a:lnTo>
                    <a:pt x="90" y="2073"/>
                  </a:lnTo>
                  <a:lnTo>
                    <a:pt x="74" y="2070"/>
                  </a:lnTo>
                  <a:lnTo>
                    <a:pt x="58" y="2069"/>
                  </a:lnTo>
                  <a:lnTo>
                    <a:pt x="49" y="2067"/>
                  </a:lnTo>
                  <a:lnTo>
                    <a:pt x="47" y="2064"/>
                  </a:lnTo>
                  <a:lnTo>
                    <a:pt x="46" y="2063"/>
                  </a:lnTo>
                  <a:lnTo>
                    <a:pt x="46" y="2061"/>
                  </a:lnTo>
                  <a:lnTo>
                    <a:pt x="46" y="2060"/>
                  </a:lnTo>
                  <a:lnTo>
                    <a:pt x="47" y="2049"/>
                  </a:lnTo>
                  <a:lnTo>
                    <a:pt x="50" y="2038"/>
                  </a:lnTo>
                  <a:lnTo>
                    <a:pt x="55" y="2029"/>
                  </a:lnTo>
                  <a:lnTo>
                    <a:pt x="60" y="2020"/>
                  </a:lnTo>
                  <a:lnTo>
                    <a:pt x="65" y="2010"/>
                  </a:lnTo>
                  <a:lnTo>
                    <a:pt x="69" y="2000"/>
                  </a:lnTo>
                  <a:lnTo>
                    <a:pt x="71" y="1994"/>
                  </a:lnTo>
                  <a:lnTo>
                    <a:pt x="71" y="1988"/>
                  </a:lnTo>
                  <a:lnTo>
                    <a:pt x="71" y="1983"/>
                  </a:lnTo>
                  <a:lnTo>
                    <a:pt x="69" y="1977"/>
                  </a:lnTo>
                  <a:lnTo>
                    <a:pt x="67" y="1973"/>
                  </a:lnTo>
                  <a:lnTo>
                    <a:pt x="64" y="1968"/>
                  </a:lnTo>
                  <a:lnTo>
                    <a:pt x="60" y="1964"/>
                  </a:lnTo>
                  <a:lnTo>
                    <a:pt x="56" y="1962"/>
                  </a:lnTo>
                  <a:lnTo>
                    <a:pt x="49" y="1959"/>
                  </a:lnTo>
                  <a:lnTo>
                    <a:pt x="43" y="1956"/>
                  </a:lnTo>
                  <a:lnTo>
                    <a:pt x="36" y="1953"/>
                  </a:lnTo>
                  <a:lnTo>
                    <a:pt x="29" y="1949"/>
                  </a:lnTo>
                  <a:lnTo>
                    <a:pt x="23" y="1946"/>
                  </a:lnTo>
                  <a:lnTo>
                    <a:pt x="17" y="1941"/>
                  </a:lnTo>
                  <a:lnTo>
                    <a:pt x="13" y="1935"/>
                  </a:lnTo>
                  <a:lnTo>
                    <a:pt x="8" y="1929"/>
                  </a:lnTo>
                  <a:lnTo>
                    <a:pt x="4" y="1923"/>
                  </a:lnTo>
                  <a:lnTo>
                    <a:pt x="2" y="1916"/>
                  </a:lnTo>
                  <a:lnTo>
                    <a:pt x="0" y="1908"/>
                  </a:lnTo>
                  <a:lnTo>
                    <a:pt x="0" y="1899"/>
                  </a:lnTo>
                  <a:lnTo>
                    <a:pt x="0" y="1893"/>
                  </a:lnTo>
                  <a:lnTo>
                    <a:pt x="1" y="1887"/>
                  </a:lnTo>
                  <a:lnTo>
                    <a:pt x="4" y="1881"/>
                  </a:lnTo>
                  <a:lnTo>
                    <a:pt x="7" y="1875"/>
                  </a:lnTo>
                  <a:lnTo>
                    <a:pt x="17" y="1862"/>
                  </a:lnTo>
                  <a:lnTo>
                    <a:pt x="28" y="1849"/>
                  </a:lnTo>
                  <a:lnTo>
                    <a:pt x="41" y="1835"/>
                  </a:lnTo>
                  <a:lnTo>
                    <a:pt x="54" y="1822"/>
                  </a:lnTo>
                  <a:lnTo>
                    <a:pt x="71" y="1803"/>
                  </a:lnTo>
                  <a:lnTo>
                    <a:pt x="89" y="1783"/>
                  </a:lnTo>
                  <a:lnTo>
                    <a:pt x="108" y="1761"/>
                  </a:lnTo>
                  <a:lnTo>
                    <a:pt x="125" y="1736"/>
                  </a:lnTo>
                  <a:lnTo>
                    <a:pt x="131" y="1726"/>
                  </a:lnTo>
                  <a:lnTo>
                    <a:pt x="136" y="1716"/>
                  </a:lnTo>
                  <a:lnTo>
                    <a:pt x="155" y="1720"/>
                  </a:lnTo>
                  <a:lnTo>
                    <a:pt x="171" y="1721"/>
                  </a:lnTo>
                  <a:lnTo>
                    <a:pt x="187" y="1722"/>
                  </a:lnTo>
                  <a:lnTo>
                    <a:pt x="201" y="1722"/>
                  </a:lnTo>
                  <a:lnTo>
                    <a:pt x="214" y="1720"/>
                  </a:lnTo>
                  <a:lnTo>
                    <a:pt x="225" y="1717"/>
                  </a:lnTo>
                  <a:lnTo>
                    <a:pt x="238" y="1713"/>
                  </a:lnTo>
                  <a:lnTo>
                    <a:pt x="253" y="1707"/>
                  </a:lnTo>
                  <a:lnTo>
                    <a:pt x="261" y="1702"/>
                  </a:lnTo>
                  <a:lnTo>
                    <a:pt x="268" y="1696"/>
                  </a:lnTo>
                  <a:lnTo>
                    <a:pt x="276" y="1689"/>
                  </a:lnTo>
                  <a:lnTo>
                    <a:pt x="283" y="1680"/>
                  </a:lnTo>
                  <a:lnTo>
                    <a:pt x="297" y="1660"/>
                  </a:lnTo>
                  <a:lnTo>
                    <a:pt x="312" y="1636"/>
                  </a:lnTo>
                  <a:lnTo>
                    <a:pt x="327" y="1615"/>
                  </a:lnTo>
                  <a:lnTo>
                    <a:pt x="341" y="1594"/>
                  </a:lnTo>
                  <a:lnTo>
                    <a:pt x="349" y="1584"/>
                  </a:lnTo>
                  <a:lnTo>
                    <a:pt x="356" y="1575"/>
                  </a:lnTo>
                  <a:lnTo>
                    <a:pt x="364" y="1568"/>
                  </a:lnTo>
                  <a:lnTo>
                    <a:pt x="372" y="1562"/>
                  </a:lnTo>
                  <a:lnTo>
                    <a:pt x="383" y="1556"/>
                  </a:lnTo>
                  <a:lnTo>
                    <a:pt x="394" y="1552"/>
                  </a:lnTo>
                  <a:lnTo>
                    <a:pt x="405" y="1549"/>
                  </a:lnTo>
                  <a:lnTo>
                    <a:pt x="416" y="1548"/>
                  </a:lnTo>
                  <a:lnTo>
                    <a:pt x="437" y="1549"/>
                  </a:lnTo>
                  <a:lnTo>
                    <a:pt x="460" y="1552"/>
                  </a:lnTo>
                  <a:lnTo>
                    <a:pt x="469" y="1553"/>
                  </a:lnTo>
                  <a:lnTo>
                    <a:pt x="477" y="1554"/>
                  </a:lnTo>
                  <a:lnTo>
                    <a:pt x="487" y="1555"/>
                  </a:lnTo>
                  <a:lnTo>
                    <a:pt x="495" y="1555"/>
                  </a:lnTo>
                  <a:lnTo>
                    <a:pt x="505" y="1554"/>
                  </a:lnTo>
                  <a:lnTo>
                    <a:pt x="514" y="1550"/>
                  </a:lnTo>
                  <a:lnTo>
                    <a:pt x="521" y="1546"/>
                  </a:lnTo>
                  <a:lnTo>
                    <a:pt x="528" y="1540"/>
                  </a:lnTo>
                  <a:lnTo>
                    <a:pt x="534" y="1532"/>
                  </a:lnTo>
                  <a:lnTo>
                    <a:pt x="538" y="1524"/>
                  </a:lnTo>
                  <a:lnTo>
                    <a:pt x="543" y="1516"/>
                  </a:lnTo>
                  <a:lnTo>
                    <a:pt x="547" y="1508"/>
                  </a:lnTo>
                  <a:lnTo>
                    <a:pt x="554" y="1494"/>
                  </a:lnTo>
                  <a:lnTo>
                    <a:pt x="559" y="1486"/>
                  </a:lnTo>
                  <a:lnTo>
                    <a:pt x="562" y="1483"/>
                  </a:lnTo>
                  <a:lnTo>
                    <a:pt x="564" y="1482"/>
                  </a:lnTo>
                  <a:lnTo>
                    <a:pt x="565" y="1481"/>
                  </a:lnTo>
                  <a:lnTo>
                    <a:pt x="568" y="1481"/>
                  </a:lnTo>
                  <a:lnTo>
                    <a:pt x="572" y="1483"/>
                  </a:lnTo>
                  <a:lnTo>
                    <a:pt x="575" y="1486"/>
                  </a:lnTo>
                  <a:lnTo>
                    <a:pt x="576" y="1490"/>
                  </a:lnTo>
                  <a:lnTo>
                    <a:pt x="577" y="1497"/>
                  </a:lnTo>
                  <a:lnTo>
                    <a:pt x="578" y="1504"/>
                  </a:lnTo>
                  <a:lnTo>
                    <a:pt x="579" y="1512"/>
                  </a:lnTo>
                  <a:lnTo>
                    <a:pt x="582" y="1520"/>
                  </a:lnTo>
                  <a:lnTo>
                    <a:pt x="585" y="1528"/>
                  </a:lnTo>
                  <a:lnTo>
                    <a:pt x="590" y="1536"/>
                  </a:lnTo>
                  <a:lnTo>
                    <a:pt x="597" y="1543"/>
                  </a:lnTo>
                  <a:lnTo>
                    <a:pt x="607" y="1552"/>
                  </a:lnTo>
                  <a:lnTo>
                    <a:pt x="618" y="1559"/>
                  </a:lnTo>
                  <a:lnTo>
                    <a:pt x="636" y="1566"/>
                  </a:lnTo>
                  <a:lnTo>
                    <a:pt x="654" y="1570"/>
                  </a:lnTo>
                  <a:lnTo>
                    <a:pt x="670" y="1575"/>
                  </a:lnTo>
                  <a:lnTo>
                    <a:pt x="688" y="1579"/>
                  </a:lnTo>
                  <a:lnTo>
                    <a:pt x="710" y="1583"/>
                  </a:lnTo>
                  <a:lnTo>
                    <a:pt x="731" y="1589"/>
                  </a:lnTo>
                  <a:lnTo>
                    <a:pt x="741" y="1593"/>
                  </a:lnTo>
                  <a:lnTo>
                    <a:pt x="750" y="1597"/>
                  </a:lnTo>
                  <a:lnTo>
                    <a:pt x="759" y="1604"/>
                  </a:lnTo>
                  <a:lnTo>
                    <a:pt x="768" y="1612"/>
                  </a:lnTo>
                  <a:lnTo>
                    <a:pt x="774" y="1616"/>
                  </a:lnTo>
                  <a:lnTo>
                    <a:pt x="778" y="1620"/>
                  </a:lnTo>
                  <a:lnTo>
                    <a:pt x="783" y="1623"/>
                  </a:lnTo>
                  <a:lnTo>
                    <a:pt x="789" y="1626"/>
                  </a:lnTo>
                  <a:lnTo>
                    <a:pt x="794" y="1627"/>
                  </a:lnTo>
                  <a:lnTo>
                    <a:pt x="798" y="1627"/>
                  </a:lnTo>
                  <a:lnTo>
                    <a:pt x="803" y="1627"/>
                  </a:lnTo>
                  <a:lnTo>
                    <a:pt x="808" y="1626"/>
                  </a:lnTo>
                  <a:lnTo>
                    <a:pt x="811" y="1623"/>
                  </a:lnTo>
                  <a:lnTo>
                    <a:pt x="816" y="1621"/>
                  </a:lnTo>
                  <a:lnTo>
                    <a:pt x="818" y="1619"/>
                  </a:lnTo>
                  <a:lnTo>
                    <a:pt x="822" y="1614"/>
                  </a:lnTo>
                  <a:lnTo>
                    <a:pt x="826" y="1606"/>
                  </a:lnTo>
                  <a:lnTo>
                    <a:pt x="830" y="1595"/>
                  </a:lnTo>
                  <a:lnTo>
                    <a:pt x="834" y="1582"/>
                  </a:lnTo>
                  <a:lnTo>
                    <a:pt x="836" y="1568"/>
                  </a:lnTo>
                  <a:lnTo>
                    <a:pt x="838" y="1553"/>
                  </a:lnTo>
                  <a:lnTo>
                    <a:pt x="839" y="1536"/>
                  </a:lnTo>
                  <a:lnTo>
                    <a:pt x="841" y="1523"/>
                  </a:lnTo>
                  <a:lnTo>
                    <a:pt x="843" y="1510"/>
                  </a:lnTo>
                  <a:lnTo>
                    <a:pt x="844" y="1499"/>
                  </a:lnTo>
                  <a:lnTo>
                    <a:pt x="846" y="1488"/>
                  </a:lnTo>
                  <a:lnTo>
                    <a:pt x="849" y="1475"/>
                  </a:lnTo>
                  <a:lnTo>
                    <a:pt x="854" y="1465"/>
                  </a:lnTo>
                  <a:lnTo>
                    <a:pt x="857" y="1457"/>
                  </a:lnTo>
                  <a:lnTo>
                    <a:pt x="863" y="1453"/>
                  </a:lnTo>
                  <a:lnTo>
                    <a:pt x="866" y="1452"/>
                  </a:lnTo>
                  <a:lnTo>
                    <a:pt x="870" y="1450"/>
                  </a:lnTo>
                  <a:lnTo>
                    <a:pt x="876" y="1450"/>
                  </a:lnTo>
                  <a:lnTo>
                    <a:pt x="881" y="1450"/>
                  </a:lnTo>
                  <a:lnTo>
                    <a:pt x="894" y="1454"/>
                  </a:lnTo>
                  <a:lnTo>
                    <a:pt x="909" y="1457"/>
                  </a:lnTo>
                  <a:lnTo>
                    <a:pt x="926" y="1463"/>
                  </a:lnTo>
                  <a:lnTo>
                    <a:pt x="943" y="1467"/>
                  </a:lnTo>
                  <a:lnTo>
                    <a:pt x="959" y="1469"/>
                  </a:lnTo>
                  <a:lnTo>
                    <a:pt x="975" y="1469"/>
                  </a:lnTo>
                  <a:lnTo>
                    <a:pt x="983" y="1468"/>
                  </a:lnTo>
                  <a:lnTo>
                    <a:pt x="991" y="1467"/>
                  </a:lnTo>
                  <a:lnTo>
                    <a:pt x="999" y="1463"/>
                  </a:lnTo>
                  <a:lnTo>
                    <a:pt x="1006" y="1460"/>
                  </a:lnTo>
                  <a:lnTo>
                    <a:pt x="1015" y="1456"/>
                  </a:lnTo>
                  <a:lnTo>
                    <a:pt x="1023" y="1450"/>
                  </a:lnTo>
                  <a:lnTo>
                    <a:pt x="1031" y="1443"/>
                  </a:lnTo>
                  <a:lnTo>
                    <a:pt x="1039" y="1436"/>
                  </a:lnTo>
                  <a:lnTo>
                    <a:pt x="1043" y="1433"/>
                  </a:lnTo>
                  <a:lnTo>
                    <a:pt x="1046" y="1430"/>
                  </a:lnTo>
                  <a:lnTo>
                    <a:pt x="1051" y="1428"/>
                  </a:lnTo>
                  <a:lnTo>
                    <a:pt x="1055" y="1426"/>
                  </a:lnTo>
                  <a:lnTo>
                    <a:pt x="1058" y="1426"/>
                  </a:lnTo>
                  <a:lnTo>
                    <a:pt x="1063" y="1426"/>
                  </a:lnTo>
                  <a:lnTo>
                    <a:pt x="1068" y="1426"/>
                  </a:lnTo>
                  <a:lnTo>
                    <a:pt x="1072" y="1427"/>
                  </a:lnTo>
                  <a:lnTo>
                    <a:pt x="1082" y="1433"/>
                  </a:lnTo>
                  <a:lnTo>
                    <a:pt x="1093" y="1440"/>
                  </a:lnTo>
                  <a:lnTo>
                    <a:pt x="1106" y="1452"/>
                  </a:lnTo>
                  <a:lnTo>
                    <a:pt x="1122" y="1466"/>
                  </a:lnTo>
                  <a:lnTo>
                    <a:pt x="1129" y="1472"/>
                  </a:lnTo>
                  <a:lnTo>
                    <a:pt x="1136" y="1476"/>
                  </a:lnTo>
                  <a:lnTo>
                    <a:pt x="1143" y="1481"/>
                  </a:lnTo>
                  <a:lnTo>
                    <a:pt x="1151" y="1484"/>
                  </a:lnTo>
                  <a:lnTo>
                    <a:pt x="1159" y="1486"/>
                  </a:lnTo>
                  <a:lnTo>
                    <a:pt x="1168" y="1487"/>
                  </a:lnTo>
                  <a:lnTo>
                    <a:pt x="1176" y="1488"/>
                  </a:lnTo>
                  <a:lnTo>
                    <a:pt x="1184" y="1487"/>
                  </a:lnTo>
                  <a:lnTo>
                    <a:pt x="1193" y="1484"/>
                  </a:lnTo>
                  <a:lnTo>
                    <a:pt x="1203" y="1482"/>
                  </a:lnTo>
                  <a:lnTo>
                    <a:pt x="1211" y="1479"/>
                  </a:lnTo>
                  <a:lnTo>
                    <a:pt x="1221" y="1474"/>
                  </a:lnTo>
                  <a:lnTo>
                    <a:pt x="1230" y="1469"/>
                  </a:lnTo>
                  <a:lnTo>
                    <a:pt x="1238" y="1462"/>
                  </a:lnTo>
                  <a:lnTo>
                    <a:pt x="1248" y="1455"/>
                  </a:lnTo>
                  <a:lnTo>
                    <a:pt x="1256" y="1447"/>
                  </a:lnTo>
                  <a:lnTo>
                    <a:pt x="1262" y="1442"/>
                  </a:lnTo>
                  <a:lnTo>
                    <a:pt x="1266" y="1439"/>
                  </a:lnTo>
                  <a:lnTo>
                    <a:pt x="1270" y="1436"/>
                  </a:lnTo>
                  <a:lnTo>
                    <a:pt x="1275" y="1435"/>
                  </a:lnTo>
                  <a:lnTo>
                    <a:pt x="1283" y="1436"/>
                  </a:lnTo>
                  <a:lnTo>
                    <a:pt x="1296" y="1440"/>
                  </a:lnTo>
                  <a:lnTo>
                    <a:pt x="1308" y="1443"/>
                  </a:lnTo>
                  <a:lnTo>
                    <a:pt x="1322" y="1448"/>
                  </a:lnTo>
                  <a:lnTo>
                    <a:pt x="1338" y="1450"/>
                  </a:lnTo>
                  <a:lnTo>
                    <a:pt x="1357" y="1452"/>
                  </a:lnTo>
                  <a:lnTo>
                    <a:pt x="1369" y="1450"/>
                  </a:lnTo>
                  <a:lnTo>
                    <a:pt x="1378" y="1448"/>
                  </a:lnTo>
                  <a:lnTo>
                    <a:pt x="1386" y="1445"/>
                  </a:lnTo>
                  <a:lnTo>
                    <a:pt x="1393" y="1439"/>
                  </a:lnTo>
                  <a:lnTo>
                    <a:pt x="1398" y="1433"/>
                  </a:lnTo>
                  <a:lnTo>
                    <a:pt x="1400" y="1427"/>
                  </a:lnTo>
                  <a:lnTo>
                    <a:pt x="1403" y="1421"/>
                  </a:lnTo>
                  <a:lnTo>
                    <a:pt x="1404" y="1414"/>
                  </a:lnTo>
                  <a:lnTo>
                    <a:pt x="1405" y="1399"/>
                  </a:lnTo>
                  <a:lnTo>
                    <a:pt x="1404" y="1383"/>
                  </a:lnTo>
                  <a:lnTo>
                    <a:pt x="1403" y="1366"/>
                  </a:lnTo>
                  <a:lnTo>
                    <a:pt x="1404" y="1348"/>
                  </a:lnTo>
                  <a:lnTo>
                    <a:pt x="1405" y="1340"/>
                  </a:lnTo>
                  <a:lnTo>
                    <a:pt x="1409" y="1332"/>
                  </a:lnTo>
                  <a:lnTo>
                    <a:pt x="1412" y="1325"/>
                  </a:lnTo>
                  <a:lnTo>
                    <a:pt x="1418" y="1317"/>
                  </a:lnTo>
                  <a:lnTo>
                    <a:pt x="1437" y="1297"/>
                  </a:lnTo>
                  <a:lnTo>
                    <a:pt x="1452" y="1279"/>
                  </a:lnTo>
                  <a:lnTo>
                    <a:pt x="1466" y="1259"/>
                  </a:lnTo>
                  <a:lnTo>
                    <a:pt x="1480" y="1240"/>
                  </a:lnTo>
                  <a:lnTo>
                    <a:pt x="1493" y="1221"/>
                  </a:lnTo>
                  <a:lnTo>
                    <a:pt x="1508" y="1202"/>
                  </a:lnTo>
                  <a:lnTo>
                    <a:pt x="1524" y="1183"/>
                  </a:lnTo>
                  <a:lnTo>
                    <a:pt x="1542" y="1163"/>
                  </a:lnTo>
                  <a:lnTo>
                    <a:pt x="1552" y="1153"/>
                  </a:lnTo>
                  <a:lnTo>
                    <a:pt x="1562" y="1142"/>
                  </a:lnTo>
                  <a:lnTo>
                    <a:pt x="1570" y="1132"/>
                  </a:lnTo>
                  <a:lnTo>
                    <a:pt x="1577" y="1122"/>
                  </a:lnTo>
                  <a:lnTo>
                    <a:pt x="1584" y="1113"/>
                  </a:lnTo>
                  <a:lnTo>
                    <a:pt x="1589" y="1103"/>
                  </a:lnTo>
                  <a:lnTo>
                    <a:pt x="1593" y="1094"/>
                  </a:lnTo>
                  <a:lnTo>
                    <a:pt x="1596" y="1086"/>
                  </a:lnTo>
                  <a:lnTo>
                    <a:pt x="1599" y="1075"/>
                  </a:lnTo>
                  <a:lnTo>
                    <a:pt x="1600" y="1065"/>
                  </a:lnTo>
                  <a:lnTo>
                    <a:pt x="1599" y="1054"/>
                  </a:lnTo>
                  <a:lnTo>
                    <a:pt x="1598" y="1045"/>
                  </a:lnTo>
                  <a:lnTo>
                    <a:pt x="1595" y="1035"/>
                  </a:lnTo>
                  <a:lnTo>
                    <a:pt x="1590" y="1026"/>
                  </a:lnTo>
                  <a:lnTo>
                    <a:pt x="1584" y="1016"/>
                  </a:lnTo>
                  <a:lnTo>
                    <a:pt x="1577" y="1008"/>
                  </a:lnTo>
                  <a:lnTo>
                    <a:pt x="1571" y="1002"/>
                  </a:lnTo>
                  <a:lnTo>
                    <a:pt x="1569" y="998"/>
                  </a:lnTo>
                  <a:lnTo>
                    <a:pt x="1566" y="993"/>
                  </a:lnTo>
                  <a:lnTo>
                    <a:pt x="1566" y="988"/>
                  </a:lnTo>
                  <a:lnTo>
                    <a:pt x="1567" y="982"/>
                  </a:lnTo>
                  <a:lnTo>
                    <a:pt x="1571" y="975"/>
                  </a:lnTo>
                  <a:lnTo>
                    <a:pt x="1576" y="966"/>
                  </a:lnTo>
                  <a:lnTo>
                    <a:pt x="1583" y="955"/>
                  </a:lnTo>
                  <a:lnTo>
                    <a:pt x="1589" y="947"/>
                  </a:lnTo>
                  <a:lnTo>
                    <a:pt x="1595" y="936"/>
                  </a:lnTo>
                  <a:lnTo>
                    <a:pt x="1602" y="925"/>
                  </a:lnTo>
                  <a:lnTo>
                    <a:pt x="1607" y="912"/>
                  </a:lnTo>
                  <a:lnTo>
                    <a:pt x="1615" y="896"/>
                  </a:lnTo>
                  <a:lnTo>
                    <a:pt x="1620" y="879"/>
                  </a:lnTo>
                  <a:lnTo>
                    <a:pt x="1625" y="861"/>
                  </a:lnTo>
                  <a:lnTo>
                    <a:pt x="1630" y="841"/>
                  </a:lnTo>
                  <a:lnTo>
                    <a:pt x="1636" y="800"/>
                  </a:lnTo>
                  <a:lnTo>
                    <a:pt x="1642" y="755"/>
                  </a:lnTo>
                  <a:lnTo>
                    <a:pt x="1645" y="731"/>
                  </a:lnTo>
                  <a:lnTo>
                    <a:pt x="1649" y="706"/>
                  </a:lnTo>
                  <a:lnTo>
                    <a:pt x="1652" y="680"/>
                  </a:lnTo>
                  <a:lnTo>
                    <a:pt x="1657" y="653"/>
                  </a:lnTo>
                  <a:lnTo>
                    <a:pt x="1662" y="632"/>
                  </a:lnTo>
                  <a:lnTo>
                    <a:pt x="1666" y="615"/>
                  </a:lnTo>
                  <a:lnTo>
                    <a:pt x="1670" y="608"/>
                  </a:lnTo>
                  <a:lnTo>
                    <a:pt x="1673" y="604"/>
                  </a:lnTo>
                  <a:lnTo>
                    <a:pt x="1677" y="599"/>
                  </a:lnTo>
                  <a:lnTo>
                    <a:pt x="1682" y="594"/>
                  </a:lnTo>
                  <a:lnTo>
                    <a:pt x="1686" y="591"/>
                  </a:lnTo>
                  <a:lnTo>
                    <a:pt x="1691" y="588"/>
                  </a:lnTo>
                  <a:lnTo>
                    <a:pt x="1697" y="586"/>
                  </a:lnTo>
                  <a:lnTo>
                    <a:pt x="1704" y="584"/>
                  </a:lnTo>
                  <a:lnTo>
                    <a:pt x="1718" y="580"/>
                  </a:lnTo>
                  <a:lnTo>
                    <a:pt x="1736" y="576"/>
                  </a:lnTo>
                  <a:lnTo>
                    <a:pt x="1753" y="574"/>
                  </a:lnTo>
                  <a:lnTo>
                    <a:pt x="1772" y="569"/>
                  </a:lnTo>
                  <a:lnTo>
                    <a:pt x="1792" y="565"/>
                  </a:lnTo>
                  <a:lnTo>
                    <a:pt x="1814" y="558"/>
                  </a:lnTo>
                  <a:lnTo>
                    <a:pt x="1833" y="553"/>
                  </a:lnTo>
                  <a:lnTo>
                    <a:pt x="1847" y="549"/>
                  </a:lnTo>
                  <a:lnTo>
                    <a:pt x="1860" y="549"/>
                  </a:lnTo>
                  <a:lnTo>
                    <a:pt x="1870" y="551"/>
                  </a:lnTo>
                  <a:lnTo>
                    <a:pt x="1878" y="553"/>
                  </a:lnTo>
                  <a:lnTo>
                    <a:pt x="1885" y="558"/>
                  </a:lnTo>
                  <a:lnTo>
                    <a:pt x="1892" y="564"/>
                  </a:lnTo>
                  <a:lnTo>
                    <a:pt x="1898" y="569"/>
                  </a:lnTo>
                  <a:lnTo>
                    <a:pt x="1898" y="572"/>
                  </a:lnTo>
                  <a:lnTo>
                    <a:pt x="1899" y="573"/>
                  </a:lnTo>
                  <a:lnTo>
                    <a:pt x="1904" y="587"/>
                  </a:lnTo>
                  <a:lnTo>
                    <a:pt x="1906" y="600"/>
                  </a:lnTo>
                  <a:lnTo>
                    <a:pt x="1909" y="613"/>
                  </a:lnTo>
                  <a:lnTo>
                    <a:pt x="1910" y="626"/>
                  </a:lnTo>
                  <a:lnTo>
                    <a:pt x="1909" y="639"/>
                  </a:lnTo>
                  <a:lnTo>
                    <a:pt x="1907" y="653"/>
                  </a:lnTo>
                  <a:lnTo>
                    <a:pt x="1904" y="667"/>
                  </a:lnTo>
                  <a:lnTo>
                    <a:pt x="1900" y="682"/>
                  </a:lnTo>
                  <a:lnTo>
                    <a:pt x="1896" y="698"/>
                  </a:lnTo>
                  <a:lnTo>
                    <a:pt x="1891" y="713"/>
                  </a:lnTo>
                  <a:lnTo>
                    <a:pt x="1887" y="728"/>
                  </a:lnTo>
                  <a:lnTo>
                    <a:pt x="1886" y="743"/>
                  </a:lnTo>
                  <a:lnTo>
                    <a:pt x="1886" y="751"/>
                  </a:lnTo>
                  <a:lnTo>
                    <a:pt x="1887" y="758"/>
                  </a:lnTo>
                  <a:lnTo>
                    <a:pt x="1889" y="763"/>
                  </a:lnTo>
                  <a:lnTo>
                    <a:pt x="1891" y="769"/>
                  </a:lnTo>
                  <a:lnTo>
                    <a:pt x="1893" y="774"/>
                  </a:lnTo>
                  <a:lnTo>
                    <a:pt x="1897" y="779"/>
                  </a:lnTo>
                  <a:lnTo>
                    <a:pt x="1902" y="783"/>
                  </a:lnTo>
                  <a:lnTo>
                    <a:pt x="1907" y="786"/>
                  </a:lnTo>
                  <a:lnTo>
                    <a:pt x="1919" y="792"/>
                  </a:lnTo>
                  <a:lnTo>
                    <a:pt x="1927" y="794"/>
                  </a:lnTo>
                  <a:lnTo>
                    <a:pt x="1934" y="796"/>
                  </a:lnTo>
                  <a:lnTo>
                    <a:pt x="1939" y="796"/>
                  </a:lnTo>
                  <a:lnTo>
                    <a:pt x="1944" y="795"/>
                  </a:lnTo>
                  <a:lnTo>
                    <a:pt x="1947" y="793"/>
                  </a:lnTo>
                  <a:lnTo>
                    <a:pt x="1951" y="789"/>
                  </a:lnTo>
                  <a:lnTo>
                    <a:pt x="1956" y="786"/>
                  </a:lnTo>
                  <a:close/>
                </a:path>
              </a:pathLst>
            </a:custGeom>
            <a:solidFill>
              <a:srgbClr val="002E6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Google Shape;102;p1">
              <a:extLst>
                <a:ext uri="{FF2B5EF4-FFF2-40B4-BE49-F238E27FC236}">
                  <a16:creationId xmlns:a16="http://schemas.microsoft.com/office/drawing/2014/main" id="{EE714DEB-9B5D-E35F-CF87-8751143B9D26}"/>
                </a:ext>
              </a:extLst>
            </p:cNvPr>
            <p:cNvSpPr/>
            <p:nvPr/>
          </p:nvSpPr>
          <p:spPr>
            <a:xfrm>
              <a:off x="6195319" y="4824546"/>
              <a:ext cx="1851179" cy="1197490"/>
            </a:xfrm>
            <a:custGeom>
              <a:avLst/>
              <a:gdLst/>
              <a:ahLst/>
              <a:cxnLst/>
              <a:rect l="l" t="t" r="r" b="b"/>
              <a:pathLst>
                <a:path w="3942" h="2550" extrusionOk="0">
                  <a:moveTo>
                    <a:pt x="924" y="2169"/>
                  </a:moveTo>
                  <a:lnTo>
                    <a:pt x="903" y="2161"/>
                  </a:lnTo>
                  <a:lnTo>
                    <a:pt x="884" y="2153"/>
                  </a:lnTo>
                  <a:lnTo>
                    <a:pt x="867" y="2144"/>
                  </a:lnTo>
                  <a:lnTo>
                    <a:pt x="853" y="2135"/>
                  </a:lnTo>
                  <a:lnTo>
                    <a:pt x="847" y="2130"/>
                  </a:lnTo>
                  <a:lnTo>
                    <a:pt x="841" y="2124"/>
                  </a:lnTo>
                  <a:lnTo>
                    <a:pt x="837" y="2120"/>
                  </a:lnTo>
                  <a:lnTo>
                    <a:pt x="833" y="2114"/>
                  </a:lnTo>
                  <a:lnTo>
                    <a:pt x="830" y="2108"/>
                  </a:lnTo>
                  <a:lnTo>
                    <a:pt x="827" y="2101"/>
                  </a:lnTo>
                  <a:lnTo>
                    <a:pt x="826" y="2094"/>
                  </a:lnTo>
                  <a:lnTo>
                    <a:pt x="826" y="2087"/>
                  </a:lnTo>
                  <a:lnTo>
                    <a:pt x="826" y="2074"/>
                  </a:lnTo>
                  <a:lnTo>
                    <a:pt x="825" y="2063"/>
                  </a:lnTo>
                  <a:lnTo>
                    <a:pt x="824" y="2060"/>
                  </a:lnTo>
                  <a:lnTo>
                    <a:pt x="821" y="2056"/>
                  </a:lnTo>
                  <a:lnTo>
                    <a:pt x="820" y="2053"/>
                  </a:lnTo>
                  <a:lnTo>
                    <a:pt x="817" y="2050"/>
                  </a:lnTo>
                  <a:lnTo>
                    <a:pt x="810" y="2047"/>
                  </a:lnTo>
                  <a:lnTo>
                    <a:pt x="798" y="2046"/>
                  </a:lnTo>
                  <a:lnTo>
                    <a:pt x="781" y="2044"/>
                  </a:lnTo>
                  <a:lnTo>
                    <a:pt x="760" y="2043"/>
                  </a:lnTo>
                  <a:lnTo>
                    <a:pt x="749" y="2042"/>
                  </a:lnTo>
                  <a:lnTo>
                    <a:pt x="738" y="2041"/>
                  </a:lnTo>
                  <a:lnTo>
                    <a:pt x="729" y="2039"/>
                  </a:lnTo>
                  <a:lnTo>
                    <a:pt x="719" y="2035"/>
                  </a:lnTo>
                  <a:lnTo>
                    <a:pt x="710" y="2032"/>
                  </a:lnTo>
                  <a:lnTo>
                    <a:pt x="702" y="2027"/>
                  </a:lnTo>
                  <a:lnTo>
                    <a:pt x="694" y="2022"/>
                  </a:lnTo>
                  <a:lnTo>
                    <a:pt x="687" y="2017"/>
                  </a:lnTo>
                  <a:lnTo>
                    <a:pt x="674" y="2006"/>
                  </a:lnTo>
                  <a:lnTo>
                    <a:pt x="663" y="1993"/>
                  </a:lnTo>
                  <a:lnTo>
                    <a:pt x="652" y="1979"/>
                  </a:lnTo>
                  <a:lnTo>
                    <a:pt x="640" y="1966"/>
                  </a:lnTo>
                  <a:lnTo>
                    <a:pt x="631" y="1954"/>
                  </a:lnTo>
                  <a:lnTo>
                    <a:pt x="624" y="1947"/>
                  </a:lnTo>
                  <a:lnTo>
                    <a:pt x="617" y="1941"/>
                  </a:lnTo>
                  <a:lnTo>
                    <a:pt x="610" y="1939"/>
                  </a:lnTo>
                  <a:lnTo>
                    <a:pt x="593" y="1936"/>
                  </a:lnTo>
                  <a:lnTo>
                    <a:pt x="564" y="1937"/>
                  </a:lnTo>
                  <a:lnTo>
                    <a:pt x="554" y="1936"/>
                  </a:lnTo>
                  <a:lnTo>
                    <a:pt x="546" y="1935"/>
                  </a:lnTo>
                  <a:lnTo>
                    <a:pt x="538" y="1933"/>
                  </a:lnTo>
                  <a:lnTo>
                    <a:pt x="531" y="1930"/>
                  </a:lnTo>
                  <a:lnTo>
                    <a:pt x="517" y="1922"/>
                  </a:lnTo>
                  <a:lnTo>
                    <a:pt x="504" y="1913"/>
                  </a:lnTo>
                  <a:lnTo>
                    <a:pt x="479" y="1888"/>
                  </a:lnTo>
                  <a:lnTo>
                    <a:pt x="449" y="1863"/>
                  </a:lnTo>
                  <a:lnTo>
                    <a:pt x="442" y="1859"/>
                  </a:lnTo>
                  <a:lnTo>
                    <a:pt x="435" y="1855"/>
                  </a:lnTo>
                  <a:lnTo>
                    <a:pt x="430" y="1854"/>
                  </a:lnTo>
                  <a:lnTo>
                    <a:pt x="426" y="1855"/>
                  </a:lnTo>
                  <a:lnTo>
                    <a:pt x="423" y="1857"/>
                  </a:lnTo>
                  <a:lnTo>
                    <a:pt x="420" y="1861"/>
                  </a:lnTo>
                  <a:lnTo>
                    <a:pt x="418" y="1864"/>
                  </a:lnTo>
                  <a:lnTo>
                    <a:pt x="417" y="1870"/>
                  </a:lnTo>
                  <a:lnTo>
                    <a:pt x="413" y="1882"/>
                  </a:lnTo>
                  <a:lnTo>
                    <a:pt x="410" y="1894"/>
                  </a:lnTo>
                  <a:lnTo>
                    <a:pt x="407" y="1900"/>
                  </a:lnTo>
                  <a:lnTo>
                    <a:pt x="404" y="1906"/>
                  </a:lnTo>
                  <a:lnTo>
                    <a:pt x="399" y="1910"/>
                  </a:lnTo>
                  <a:lnTo>
                    <a:pt x="393" y="1914"/>
                  </a:lnTo>
                  <a:lnTo>
                    <a:pt x="387" y="1916"/>
                  </a:lnTo>
                  <a:lnTo>
                    <a:pt x="382" y="1917"/>
                  </a:lnTo>
                  <a:lnTo>
                    <a:pt x="376" y="1919"/>
                  </a:lnTo>
                  <a:lnTo>
                    <a:pt x="370" y="1919"/>
                  </a:lnTo>
                  <a:lnTo>
                    <a:pt x="365" y="1917"/>
                  </a:lnTo>
                  <a:lnTo>
                    <a:pt x="359" y="1916"/>
                  </a:lnTo>
                  <a:lnTo>
                    <a:pt x="355" y="1914"/>
                  </a:lnTo>
                  <a:lnTo>
                    <a:pt x="349" y="1910"/>
                  </a:lnTo>
                  <a:lnTo>
                    <a:pt x="337" y="1901"/>
                  </a:lnTo>
                  <a:lnTo>
                    <a:pt x="325" y="1889"/>
                  </a:lnTo>
                  <a:lnTo>
                    <a:pt x="311" y="1876"/>
                  </a:lnTo>
                  <a:lnTo>
                    <a:pt x="295" y="1860"/>
                  </a:lnTo>
                  <a:lnTo>
                    <a:pt x="287" y="1852"/>
                  </a:lnTo>
                  <a:lnTo>
                    <a:pt x="283" y="1844"/>
                  </a:lnTo>
                  <a:lnTo>
                    <a:pt x="282" y="1841"/>
                  </a:lnTo>
                  <a:lnTo>
                    <a:pt x="280" y="1837"/>
                  </a:lnTo>
                  <a:lnTo>
                    <a:pt x="282" y="1835"/>
                  </a:lnTo>
                  <a:lnTo>
                    <a:pt x="282" y="1832"/>
                  </a:lnTo>
                  <a:lnTo>
                    <a:pt x="285" y="1827"/>
                  </a:lnTo>
                  <a:lnTo>
                    <a:pt x="290" y="1822"/>
                  </a:lnTo>
                  <a:lnTo>
                    <a:pt x="296" y="1817"/>
                  </a:lnTo>
                  <a:lnTo>
                    <a:pt x="304" y="1814"/>
                  </a:lnTo>
                  <a:lnTo>
                    <a:pt x="323" y="1808"/>
                  </a:lnTo>
                  <a:lnTo>
                    <a:pt x="345" y="1802"/>
                  </a:lnTo>
                  <a:lnTo>
                    <a:pt x="367" y="1797"/>
                  </a:lnTo>
                  <a:lnTo>
                    <a:pt x="389" y="1793"/>
                  </a:lnTo>
                  <a:lnTo>
                    <a:pt x="398" y="1790"/>
                  </a:lnTo>
                  <a:lnTo>
                    <a:pt x="406" y="1789"/>
                  </a:lnTo>
                  <a:lnTo>
                    <a:pt x="413" y="1789"/>
                  </a:lnTo>
                  <a:lnTo>
                    <a:pt x="420" y="1789"/>
                  </a:lnTo>
                  <a:lnTo>
                    <a:pt x="433" y="1790"/>
                  </a:lnTo>
                  <a:lnTo>
                    <a:pt x="445" y="1793"/>
                  </a:lnTo>
                  <a:lnTo>
                    <a:pt x="457" y="1795"/>
                  </a:lnTo>
                  <a:lnTo>
                    <a:pt x="469" y="1794"/>
                  </a:lnTo>
                  <a:lnTo>
                    <a:pt x="476" y="1793"/>
                  </a:lnTo>
                  <a:lnTo>
                    <a:pt x="484" y="1790"/>
                  </a:lnTo>
                  <a:lnTo>
                    <a:pt x="492" y="1787"/>
                  </a:lnTo>
                  <a:lnTo>
                    <a:pt x="502" y="1782"/>
                  </a:lnTo>
                  <a:lnTo>
                    <a:pt x="519" y="1772"/>
                  </a:lnTo>
                  <a:lnTo>
                    <a:pt x="534" y="1760"/>
                  </a:lnTo>
                  <a:lnTo>
                    <a:pt x="540" y="1753"/>
                  </a:lnTo>
                  <a:lnTo>
                    <a:pt x="546" y="1747"/>
                  </a:lnTo>
                  <a:lnTo>
                    <a:pt x="552" y="1740"/>
                  </a:lnTo>
                  <a:lnTo>
                    <a:pt x="556" y="1734"/>
                  </a:lnTo>
                  <a:lnTo>
                    <a:pt x="559" y="1727"/>
                  </a:lnTo>
                  <a:lnTo>
                    <a:pt x="563" y="1720"/>
                  </a:lnTo>
                  <a:lnTo>
                    <a:pt x="565" y="1712"/>
                  </a:lnTo>
                  <a:lnTo>
                    <a:pt x="566" y="1705"/>
                  </a:lnTo>
                  <a:lnTo>
                    <a:pt x="567" y="1696"/>
                  </a:lnTo>
                  <a:lnTo>
                    <a:pt x="569" y="1689"/>
                  </a:lnTo>
                  <a:lnTo>
                    <a:pt x="567" y="1681"/>
                  </a:lnTo>
                  <a:lnTo>
                    <a:pt x="566" y="1673"/>
                  </a:lnTo>
                  <a:lnTo>
                    <a:pt x="565" y="1666"/>
                  </a:lnTo>
                  <a:lnTo>
                    <a:pt x="564" y="1659"/>
                  </a:lnTo>
                  <a:lnTo>
                    <a:pt x="560" y="1653"/>
                  </a:lnTo>
                  <a:lnTo>
                    <a:pt x="558" y="1647"/>
                  </a:lnTo>
                  <a:lnTo>
                    <a:pt x="554" y="1643"/>
                  </a:lnTo>
                  <a:lnTo>
                    <a:pt x="550" y="1640"/>
                  </a:lnTo>
                  <a:lnTo>
                    <a:pt x="545" y="1636"/>
                  </a:lnTo>
                  <a:lnTo>
                    <a:pt x="540" y="1634"/>
                  </a:lnTo>
                  <a:lnTo>
                    <a:pt x="527" y="1630"/>
                  </a:lnTo>
                  <a:lnTo>
                    <a:pt x="512" y="1628"/>
                  </a:lnTo>
                  <a:lnTo>
                    <a:pt x="493" y="1628"/>
                  </a:lnTo>
                  <a:lnTo>
                    <a:pt x="471" y="1628"/>
                  </a:lnTo>
                  <a:lnTo>
                    <a:pt x="432" y="1628"/>
                  </a:lnTo>
                  <a:lnTo>
                    <a:pt x="406" y="1626"/>
                  </a:lnTo>
                  <a:lnTo>
                    <a:pt x="395" y="1623"/>
                  </a:lnTo>
                  <a:lnTo>
                    <a:pt x="382" y="1619"/>
                  </a:lnTo>
                  <a:lnTo>
                    <a:pt x="367" y="1610"/>
                  </a:lnTo>
                  <a:lnTo>
                    <a:pt x="350" y="1601"/>
                  </a:lnTo>
                  <a:lnTo>
                    <a:pt x="319" y="1580"/>
                  </a:lnTo>
                  <a:lnTo>
                    <a:pt x="302" y="1566"/>
                  </a:lnTo>
                  <a:lnTo>
                    <a:pt x="293" y="1561"/>
                  </a:lnTo>
                  <a:lnTo>
                    <a:pt x="284" y="1558"/>
                  </a:lnTo>
                  <a:lnTo>
                    <a:pt x="273" y="1556"/>
                  </a:lnTo>
                  <a:lnTo>
                    <a:pt x="259" y="1555"/>
                  </a:lnTo>
                  <a:lnTo>
                    <a:pt x="251" y="1556"/>
                  </a:lnTo>
                  <a:lnTo>
                    <a:pt x="244" y="1558"/>
                  </a:lnTo>
                  <a:lnTo>
                    <a:pt x="238" y="1561"/>
                  </a:lnTo>
                  <a:lnTo>
                    <a:pt x="232" y="1566"/>
                  </a:lnTo>
                  <a:lnTo>
                    <a:pt x="226" y="1570"/>
                  </a:lnTo>
                  <a:lnTo>
                    <a:pt x="222" y="1576"/>
                  </a:lnTo>
                  <a:lnTo>
                    <a:pt x="217" y="1583"/>
                  </a:lnTo>
                  <a:lnTo>
                    <a:pt x="213" y="1590"/>
                  </a:lnTo>
                  <a:lnTo>
                    <a:pt x="200" y="1619"/>
                  </a:lnTo>
                  <a:lnTo>
                    <a:pt x="189" y="1642"/>
                  </a:lnTo>
                  <a:lnTo>
                    <a:pt x="183" y="1650"/>
                  </a:lnTo>
                  <a:lnTo>
                    <a:pt x="178" y="1655"/>
                  </a:lnTo>
                  <a:lnTo>
                    <a:pt x="176" y="1657"/>
                  </a:lnTo>
                  <a:lnTo>
                    <a:pt x="173" y="1657"/>
                  </a:lnTo>
                  <a:lnTo>
                    <a:pt x="171" y="1657"/>
                  </a:lnTo>
                  <a:lnTo>
                    <a:pt x="169" y="1657"/>
                  </a:lnTo>
                  <a:lnTo>
                    <a:pt x="163" y="1654"/>
                  </a:lnTo>
                  <a:lnTo>
                    <a:pt x="157" y="1647"/>
                  </a:lnTo>
                  <a:lnTo>
                    <a:pt x="150" y="1636"/>
                  </a:lnTo>
                  <a:lnTo>
                    <a:pt x="142" y="1622"/>
                  </a:lnTo>
                  <a:lnTo>
                    <a:pt x="131" y="1607"/>
                  </a:lnTo>
                  <a:lnTo>
                    <a:pt x="120" y="1593"/>
                  </a:lnTo>
                  <a:lnTo>
                    <a:pt x="111" y="1580"/>
                  </a:lnTo>
                  <a:lnTo>
                    <a:pt x="100" y="1568"/>
                  </a:lnTo>
                  <a:lnTo>
                    <a:pt x="89" y="1555"/>
                  </a:lnTo>
                  <a:lnTo>
                    <a:pt x="78" y="1545"/>
                  </a:lnTo>
                  <a:lnTo>
                    <a:pt x="65" y="1533"/>
                  </a:lnTo>
                  <a:lnTo>
                    <a:pt x="52" y="1521"/>
                  </a:lnTo>
                  <a:lnTo>
                    <a:pt x="38" y="1509"/>
                  </a:lnTo>
                  <a:lnTo>
                    <a:pt x="28" y="1495"/>
                  </a:lnTo>
                  <a:lnTo>
                    <a:pt x="17" y="1480"/>
                  </a:lnTo>
                  <a:lnTo>
                    <a:pt x="10" y="1465"/>
                  </a:lnTo>
                  <a:lnTo>
                    <a:pt x="4" y="1450"/>
                  </a:lnTo>
                  <a:lnTo>
                    <a:pt x="2" y="1438"/>
                  </a:lnTo>
                  <a:lnTo>
                    <a:pt x="0" y="1433"/>
                  </a:lnTo>
                  <a:lnTo>
                    <a:pt x="2" y="1428"/>
                  </a:lnTo>
                  <a:lnTo>
                    <a:pt x="3" y="1423"/>
                  </a:lnTo>
                  <a:lnTo>
                    <a:pt x="5" y="1421"/>
                  </a:lnTo>
                  <a:lnTo>
                    <a:pt x="8" y="1419"/>
                  </a:lnTo>
                  <a:lnTo>
                    <a:pt x="10" y="1418"/>
                  </a:lnTo>
                  <a:lnTo>
                    <a:pt x="13" y="1419"/>
                  </a:lnTo>
                  <a:lnTo>
                    <a:pt x="17" y="1420"/>
                  </a:lnTo>
                  <a:lnTo>
                    <a:pt x="24" y="1425"/>
                  </a:lnTo>
                  <a:lnTo>
                    <a:pt x="32" y="1433"/>
                  </a:lnTo>
                  <a:lnTo>
                    <a:pt x="49" y="1452"/>
                  </a:lnTo>
                  <a:lnTo>
                    <a:pt x="64" y="1469"/>
                  </a:lnTo>
                  <a:lnTo>
                    <a:pt x="68" y="1473"/>
                  </a:lnTo>
                  <a:lnTo>
                    <a:pt x="73" y="1475"/>
                  </a:lnTo>
                  <a:lnTo>
                    <a:pt x="80" y="1476"/>
                  </a:lnTo>
                  <a:lnTo>
                    <a:pt x="88" y="1478"/>
                  </a:lnTo>
                  <a:lnTo>
                    <a:pt x="106" y="1476"/>
                  </a:lnTo>
                  <a:lnTo>
                    <a:pt x="128" y="1474"/>
                  </a:lnTo>
                  <a:lnTo>
                    <a:pt x="150" y="1472"/>
                  </a:lnTo>
                  <a:lnTo>
                    <a:pt x="172" y="1468"/>
                  </a:lnTo>
                  <a:lnTo>
                    <a:pt x="196" y="1466"/>
                  </a:lnTo>
                  <a:lnTo>
                    <a:pt x="217" y="1465"/>
                  </a:lnTo>
                  <a:lnTo>
                    <a:pt x="235" y="1465"/>
                  </a:lnTo>
                  <a:lnTo>
                    <a:pt x="250" y="1466"/>
                  </a:lnTo>
                  <a:lnTo>
                    <a:pt x="262" y="1468"/>
                  </a:lnTo>
                  <a:lnTo>
                    <a:pt x="272" y="1472"/>
                  </a:lnTo>
                  <a:lnTo>
                    <a:pt x="280" y="1475"/>
                  </a:lnTo>
                  <a:lnTo>
                    <a:pt x="286" y="1479"/>
                  </a:lnTo>
                  <a:lnTo>
                    <a:pt x="293" y="1485"/>
                  </a:lnTo>
                  <a:lnTo>
                    <a:pt x="299" y="1489"/>
                  </a:lnTo>
                  <a:lnTo>
                    <a:pt x="303" y="1492"/>
                  </a:lnTo>
                  <a:lnTo>
                    <a:pt x="309" y="1494"/>
                  </a:lnTo>
                  <a:lnTo>
                    <a:pt x="316" y="1496"/>
                  </a:lnTo>
                  <a:lnTo>
                    <a:pt x="324" y="1498"/>
                  </a:lnTo>
                  <a:lnTo>
                    <a:pt x="344" y="1501"/>
                  </a:lnTo>
                  <a:lnTo>
                    <a:pt x="367" y="1502"/>
                  </a:lnTo>
                  <a:lnTo>
                    <a:pt x="393" y="1505"/>
                  </a:lnTo>
                  <a:lnTo>
                    <a:pt x="420" y="1507"/>
                  </a:lnTo>
                  <a:lnTo>
                    <a:pt x="450" y="1509"/>
                  </a:lnTo>
                  <a:lnTo>
                    <a:pt x="478" y="1513"/>
                  </a:lnTo>
                  <a:lnTo>
                    <a:pt x="503" y="1516"/>
                  </a:lnTo>
                  <a:lnTo>
                    <a:pt x="525" y="1519"/>
                  </a:lnTo>
                  <a:lnTo>
                    <a:pt x="544" y="1520"/>
                  </a:lnTo>
                  <a:lnTo>
                    <a:pt x="560" y="1521"/>
                  </a:lnTo>
                  <a:lnTo>
                    <a:pt x="590" y="1522"/>
                  </a:lnTo>
                  <a:lnTo>
                    <a:pt x="623" y="1525"/>
                  </a:lnTo>
                  <a:lnTo>
                    <a:pt x="642" y="1528"/>
                  </a:lnTo>
                  <a:lnTo>
                    <a:pt x="665" y="1530"/>
                  </a:lnTo>
                  <a:lnTo>
                    <a:pt x="690" y="1534"/>
                  </a:lnTo>
                  <a:lnTo>
                    <a:pt x="714" y="1539"/>
                  </a:lnTo>
                  <a:lnTo>
                    <a:pt x="739" y="1542"/>
                  </a:lnTo>
                  <a:lnTo>
                    <a:pt x="763" y="1548"/>
                  </a:lnTo>
                  <a:lnTo>
                    <a:pt x="783" y="1554"/>
                  </a:lnTo>
                  <a:lnTo>
                    <a:pt x="799" y="1560"/>
                  </a:lnTo>
                  <a:lnTo>
                    <a:pt x="813" y="1567"/>
                  </a:lnTo>
                  <a:lnTo>
                    <a:pt x="830" y="1574"/>
                  </a:lnTo>
                  <a:lnTo>
                    <a:pt x="847" y="1581"/>
                  </a:lnTo>
                  <a:lnTo>
                    <a:pt x="865" y="1586"/>
                  </a:lnTo>
                  <a:lnTo>
                    <a:pt x="884" y="1590"/>
                  </a:lnTo>
                  <a:lnTo>
                    <a:pt x="900" y="1593"/>
                  </a:lnTo>
                  <a:lnTo>
                    <a:pt x="909" y="1593"/>
                  </a:lnTo>
                  <a:lnTo>
                    <a:pt x="917" y="1593"/>
                  </a:lnTo>
                  <a:lnTo>
                    <a:pt x="925" y="1592"/>
                  </a:lnTo>
                  <a:lnTo>
                    <a:pt x="932" y="1590"/>
                  </a:lnTo>
                  <a:lnTo>
                    <a:pt x="939" y="1588"/>
                  </a:lnTo>
                  <a:lnTo>
                    <a:pt x="945" y="1585"/>
                  </a:lnTo>
                  <a:lnTo>
                    <a:pt x="951" y="1581"/>
                  </a:lnTo>
                  <a:lnTo>
                    <a:pt x="957" y="1576"/>
                  </a:lnTo>
                  <a:lnTo>
                    <a:pt x="961" y="1572"/>
                  </a:lnTo>
                  <a:lnTo>
                    <a:pt x="966" y="1566"/>
                  </a:lnTo>
                  <a:lnTo>
                    <a:pt x="971" y="1559"/>
                  </a:lnTo>
                  <a:lnTo>
                    <a:pt x="974" y="1553"/>
                  </a:lnTo>
                  <a:lnTo>
                    <a:pt x="981" y="1538"/>
                  </a:lnTo>
                  <a:lnTo>
                    <a:pt x="986" y="1522"/>
                  </a:lnTo>
                  <a:lnTo>
                    <a:pt x="990" y="1505"/>
                  </a:lnTo>
                  <a:lnTo>
                    <a:pt x="992" y="1488"/>
                  </a:lnTo>
                  <a:lnTo>
                    <a:pt x="994" y="1480"/>
                  </a:lnTo>
                  <a:lnTo>
                    <a:pt x="997" y="1473"/>
                  </a:lnTo>
                  <a:lnTo>
                    <a:pt x="1001" y="1466"/>
                  </a:lnTo>
                  <a:lnTo>
                    <a:pt x="1007" y="1461"/>
                  </a:lnTo>
                  <a:lnTo>
                    <a:pt x="1013" y="1455"/>
                  </a:lnTo>
                  <a:lnTo>
                    <a:pt x="1020" y="1450"/>
                  </a:lnTo>
                  <a:lnTo>
                    <a:pt x="1028" y="1447"/>
                  </a:lnTo>
                  <a:lnTo>
                    <a:pt x="1037" y="1443"/>
                  </a:lnTo>
                  <a:lnTo>
                    <a:pt x="1053" y="1436"/>
                  </a:lnTo>
                  <a:lnTo>
                    <a:pt x="1070" y="1432"/>
                  </a:lnTo>
                  <a:lnTo>
                    <a:pt x="1085" y="1426"/>
                  </a:lnTo>
                  <a:lnTo>
                    <a:pt x="1097" y="1419"/>
                  </a:lnTo>
                  <a:lnTo>
                    <a:pt x="1125" y="1399"/>
                  </a:lnTo>
                  <a:lnTo>
                    <a:pt x="1164" y="1372"/>
                  </a:lnTo>
                  <a:lnTo>
                    <a:pt x="1204" y="1342"/>
                  </a:lnTo>
                  <a:lnTo>
                    <a:pt x="1237" y="1320"/>
                  </a:lnTo>
                  <a:lnTo>
                    <a:pt x="1257" y="1305"/>
                  </a:lnTo>
                  <a:lnTo>
                    <a:pt x="1272" y="1294"/>
                  </a:lnTo>
                  <a:lnTo>
                    <a:pt x="1279" y="1289"/>
                  </a:lnTo>
                  <a:lnTo>
                    <a:pt x="1286" y="1287"/>
                  </a:lnTo>
                  <a:lnTo>
                    <a:pt x="1294" y="1285"/>
                  </a:lnTo>
                  <a:lnTo>
                    <a:pt x="1305" y="1282"/>
                  </a:lnTo>
                  <a:lnTo>
                    <a:pt x="1330" y="1282"/>
                  </a:lnTo>
                  <a:lnTo>
                    <a:pt x="1357" y="1283"/>
                  </a:lnTo>
                  <a:lnTo>
                    <a:pt x="1370" y="1283"/>
                  </a:lnTo>
                  <a:lnTo>
                    <a:pt x="1385" y="1282"/>
                  </a:lnTo>
                  <a:lnTo>
                    <a:pt x="1399" y="1279"/>
                  </a:lnTo>
                  <a:lnTo>
                    <a:pt x="1414" y="1273"/>
                  </a:lnTo>
                  <a:lnTo>
                    <a:pt x="1430" y="1263"/>
                  </a:lnTo>
                  <a:lnTo>
                    <a:pt x="1445" y="1253"/>
                  </a:lnTo>
                  <a:lnTo>
                    <a:pt x="1458" y="1241"/>
                  </a:lnTo>
                  <a:lnTo>
                    <a:pt x="1470" y="1228"/>
                  </a:lnTo>
                  <a:lnTo>
                    <a:pt x="1482" y="1215"/>
                  </a:lnTo>
                  <a:lnTo>
                    <a:pt x="1493" y="1205"/>
                  </a:lnTo>
                  <a:lnTo>
                    <a:pt x="1504" y="1195"/>
                  </a:lnTo>
                  <a:lnTo>
                    <a:pt x="1514" y="1188"/>
                  </a:lnTo>
                  <a:lnTo>
                    <a:pt x="1540" y="1174"/>
                  </a:lnTo>
                  <a:lnTo>
                    <a:pt x="1575" y="1155"/>
                  </a:lnTo>
                  <a:lnTo>
                    <a:pt x="1597" y="1145"/>
                  </a:lnTo>
                  <a:lnTo>
                    <a:pt x="1619" y="1134"/>
                  </a:lnTo>
                  <a:lnTo>
                    <a:pt x="1642" y="1125"/>
                  </a:lnTo>
                  <a:lnTo>
                    <a:pt x="1667" y="1116"/>
                  </a:lnTo>
                  <a:lnTo>
                    <a:pt x="1692" y="1109"/>
                  </a:lnTo>
                  <a:lnTo>
                    <a:pt x="1715" y="1103"/>
                  </a:lnTo>
                  <a:lnTo>
                    <a:pt x="1737" y="1100"/>
                  </a:lnTo>
                  <a:lnTo>
                    <a:pt x="1757" y="1098"/>
                  </a:lnTo>
                  <a:lnTo>
                    <a:pt x="1792" y="1094"/>
                  </a:lnTo>
                  <a:lnTo>
                    <a:pt x="1820" y="1093"/>
                  </a:lnTo>
                  <a:lnTo>
                    <a:pt x="1849" y="1092"/>
                  </a:lnTo>
                  <a:lnTo>
                    <a:pt x="1881" y="1093"/>
                  </a:lnTo>
                  <a:lnTo>
                    <a:pt x="1912" y="1094"/>
                  </a:lnTo>
                  <a:lnTo>
                    <a:pt x="1938" y="1094"/>
                  </a:lnTo>
                  <a:lnTo>
                    <a:pt x="1949" y="1094"/>
                  </a:lnTo>
                  <a:lnTo>
                    <a:pt x="1964" y="1093"/>
                  </a:lnTo>
                  <a:lnTo>
                    <a:pt x="1979" y="1091"/>
                  </a:lnTo>
                  <a:lnTo>
                    <a:pt x="1994" y="1087"/>
                  </a:lnTo>
                  <a:lnTo>
                    <a:pt x="2011" y="1082"/>
                  </a:lnTo>
                  <a:lnTo>
                    <a:pt x="2025" y="1076"/>
                  </a:lnTo>
                  <a:lnTo>
                    <a:pt x="2032" y="1073"/>
                  </a:lnTo>
                  <a:lnTo>
                    <a:pt x="2039" y="1068"/>
                  </a:lnTo>
                  <a:lnTo>
                    <a:pt x="2045" y="1063"/>
                  </a:lnTo>
                  <a:lnTo>
                    <a:pt x="2051" y="1059"/>
                  </a:lnTo>
                  <a:lnTo>
                    <a:pt x="2062" y="1048"/>
                  </a:lnTo>
                  <a:lnTo>
                    <a:pt x="2075" y="1038"/>
                  </a:lnTo>
                  <a:lnTo>
                    <a:pt x="2088" y="1028"/>
                  </a:lnTo>
                  <a:lnTo>
                    <a:pt x="2102" y="1020"/>
                  </a:lnTo>
                  <a:lnTo>
                    <a:pt x="2116" y="1013"/>
                  </a:lnTo>
                  <a:lnTo>
                    <a:pt x="2131" y="1007"/>
                  </a:lnTo>
                  <a:lnTo>
                    <a:pt x="2138" y="1006"/>
                  </a:lnTo>
                  <a:lnTo>
                    <a:pt x="2145" y="1004"/>
                  </a:lnTo>
                  <a:lnTo>
                    <a:pt x="2152" y="1004"/>
                  </a:lnTo>
                  <a:lnTo>
                    <a:pt x="2159" y="1004"/>
                  </a:lnTo>
                  <a:lnTo>
                    <a:pt x="2188" y="1006"/>
                  </a:lnTo>
                  <a:lnTo>
                    <a:pt x="2220" y="1007"/>
                  </a:lnTo>
                  <a:lnTo>
                    <a:pt x="2234" y="1007"/>
                  </a:lnTo>
                  <a:lnTo>
                    <a:pt x="2248" y="1006"/>
                  </a:lnTo>
                  <a:lnTo>
                    <a:pt x="2254" y="1006"/>
                  </a:lnTo>
                  <a:lnTo>
                    <a:pt x="2259" y="1004"/>
                  </a:lnTo>
                  <a:lnTo>
                    <a:pt x="2263" y="1002"/>
                  </a:lnTo>
                  <a:lnTo>
                    <a:pt x="2268" y="1000"/>
                  </a:lnTo>
                  <a:lnTo>
                    <a:pt x="2276" y="995"/>
                  </a:lnTo>
                  <a:lnTo>
                    <a:pt x="2286" y="991"/>
                  </a:lnTo>
                  <a:lnTo>
                    <a:pt x="2296" y="987"/>
                  </a:lnTo>
                  <a:lnTo>
                    <a:pt x="2309" y="984"/>
                  </a:lnTo>
                  <a:lnTo>
                    <a:pt x="2322" y="980"/>
                  </a:lnTo>
                  <a:lnTo>
                    <a:pt x="2336" y="975"/>
                  </a:lnTo>
                  <a:lnTo>
                    <a:pt x="2349" y="971"/>
                  </a:lnTo>
                  <a:lnTo>
                    <a:pt x="2362" y="965"/>
                  </a:lnTo>
                  <a:lnTo>
                    <a:pt x="2367" y="961"/>
                  </a:lnTo>
                  <a:lnTo>
                    <a:pt x="2372" y="958"/>
                  </a:lnTo>
                  <a:lnTo>
                    <a:pt x="2374" y="955"/>
                  </a:lnTo>
                  <a:lnTo>
                    <a:pt x="2374" y="952"/>
                  </a:lnTo>
                  <a:lnTo>
                    <a:pt x="2374" y="948"/>
                  </a:lnTo>
                  <a:lnTo>
                    <a:pt x="2373" y="945"/>
                  </a:lnTo>
                  <a:lnTo>
                    <a:pt x="2371" y="941"/>
                  </a:lnTo>
                  <a:lnTo>
                    <a:pt x="2367" y="938"/>
                  </a:lnTo>
                  <a:lnTo>
                    <a:pt x="2349" y="922"/>
                  </a:lnTo>
                  <a:lnTo>
                    <a:pt x="2331" y="906"/>
                  </a:lnTo>
                  <a:lnTo>
                    <a:pt x="2327" y="901"/>
                  </a:lnTo>
                  <a:lnTo>
                    <a:pt x="2325" y="896"/>
                  </a:lnTo>
                  <a:lnTo>
                    <a:pt x="2323" y="892"/>
                  </a:lnTo>
                  <a:lnTo>
                    <a:pt x="2323" y="888"/>
                  </a:lnTo>
                  <a:lnTo>
                    <a:pt x="2326" y="884"/>
                  </a:lnTo>
                  <a:lnTo>
                    <a:pt x="2327" y="879"/>
                  </a:lnTo>
                  <a:lnTo>
                    <a:pt x="2331" y="875"/>
                  </a:lnTo>
                  <a:lnTo>
                    <a:pt x="2334" y="871"/>
                  </a:lnTo>
                  <a:lnTo>
                    <a:pt x="2343" y="864"/>
                  </a:lnTo>
                  <a:lnTo>
                    <a:pt x="2354" y="858"/>
                  </a:lnTo>
                  <a:lnTo>
                    <a:pt x="2366" y="853"/>
                  </a:lnTo>
                  <a:lnTo>
                    <a:pt x="2378" y="851"/>
                  </a:lnTo>
                  <a:lnTo>
                    <a:pt x="2402" y="847"/>
                  </a:lnTo>
                  <a:lnTo>
                    <a:pt x="2425" y="844"/>
                  </a:lnTo>
                  <a:lnTo>
                    <a:pt x="2428" y="842"/>
                  </a:lnTo>
                  <a:lnTo>
                    <a:pt x="2432" y="840"/>
                  </a:lnTo>
                  <a:lnTo>
                    <a:pt x="2435" y="839"/>
                  </a:lnTo>
                  <a:lnTo>
                    <a:pt x="2436" y="836"/>
                  </a:lnTo>
                  <a:lnTo>
                    <a:pt x="2436" y="833"/>
                  </a:lnTo>
                  <a:lnTo>
                    <a:pt x="2435" y="829"/>
                  </a:lnTo>
                  <a:lnTo>
                    <a:pt x="2433" y="826"/>
                  </a:lnTo>
                  <a:lnTo>
                    <a:pt x="2429" y="821"/>
                  </a:lnTo>
                  <a:lnTo>
                    <a:pt x="2420" y="813"/>
                  </a:lnTo>
                  <a:lnTo>
                    <a:pt x="2409" y="807"/>
                  </a:lnTo>
                  <a:lnTo>
                    <a:pt x="2399" y="801"/>
                  </a:lnTo>
                  <a:lnTo>
                    <a:pt x="2388" y="795"/>
                  </a:lnTo>
                  <a:lnTo>
                    <a:pt x="2382" y="793"/>
                  </a:lnTo>
                  <a:lnTo>
                    <a:pt x="2379" y="789"/>
                  </a:lnTo>
                  <a:lnTo>
                    <a:pt x="2374" y="785"/>
                  </a:lnTo>
                  <a:lnTo>
                    <a:pt x="2369" y="780"/>
                  </a:lnTo>
                  <a:lnTo>
                    <a:pt x="2366" y="775"/>
                  </a:lnTo>
                  <a:lnTo>
                    <a:pt x="2363" y="768"/>
                  </a:lnTo>
                  <a:lnTo>
                    <a:pt x="2361" y="761"/>
                  </a:lnTo>
                  <a:lnTo>
                    <a:pt x="2359" y="753"/>
                  </a:lnTo>
                  <a:lnTo>
                    <a:pt x="2358" y="744"/>
                  </a:lnTo>
                  <a:lnTo>
                    <a:pt x="2359" y="735"/>
                  </a:lnTo>
                  <a:lnTo>
                    <a:pt x="2360" y="728"/>
                  </a:lnTo>
                  <a:lnTo>
                    <a:pt x="2363" y="721"/>
                  </a:lnTo>
                  <a:lnTo>
                    <a:pt x="2367" y="714"/>
                  </a:lnTo>
                  <a:lnTo>
                    <a:pt x="2372" y="708"/>
                  </a:lnTo>
                  <a:lnTo>
                    <a:pt x="2378" y="702"/>
                  </a:lnTo>
                  <a:lnTo>
                    <a:pt x="2383" y="697"/>
                  </a:lnTo>
                  <a:lnTo>
                    <a:pt x="2396" y="684"/>
                  </a:lnTo>
                  <a:lnTo>
                    <a:pt x="2411" y="672"/>
                  </a:lnTo>
                  <a:lnTo>
                    <a:pt x="2418" y="665"/>
                  </a:lnTo>
                  <a:lnTo>
                    <a:pt x="2425" y="659"/>
                  </a:lnTo>
                  <a:lnTo>
                    <a:pt x="2430" y="651"/>
                  </a:lnTo>
                  <a:lnTo>
                    <a:pt x="2436" y="644"/>
                  </a:lnTo>
                  <a:lnTo>
                    <a:pt x="2447" y="628"/>
                  </a:lnTo>
                  <a:lnTo>
                    <a:pt x="2459" y="615"/>
                  </a:lnTo>
                  <a:lnTo>
                    <a:pt x="2469" y="605"/>
                  </a:lnTo>
                  <a:lnTo>
                    <a:pt x="2480" y="595"/>
                  </a:lnTo>
                  <a:lnTo>
                    <a:pt x="2489" y="586"/>
                  </a:lnTo>
                  <a:lnTo>
                    <a:pt x="2498" y="578"/>
                  </a:lnTo>
                  <a:lnTo>
                    <a:pt x="2501" y="573"/>
                  </a:lnTo>
                  <a:lnTo>
                    <a:pt x="2503" y="568"/>
                  </a:lnTo>
                  <a:lnTo>
                    <a:pt x="2506" y="562"/>
                  </a:lnTo>
                  <a:lnTo>
                    <a:pt x="2507" y="558"/>
                  </a:lnTo>
                  <a:lnTo>
                    <a:pt x="2509" y="535"/>
                  </a:lnTo>
                  <a:lnTo>
                    <a:pt x="2512" y="515"/>
                  </a:lnTo>
                  <a:lnTo>
                    <a:pt x="2514" y="505"/>
                  </a:lnTo>
                  <a:lnTo>
                    <a:pt x="2516" y="495"/>
                  </a:lnTo>
                  <a:lnTo>
                    <a:pt x="2520" y="485"/>
                  </a:lnTo>
                  <a:lnTo>
                    <a:pt x="2526" y="475"/>
                  </a:lnTo>
                  <a:lnTo>
                    <a:pt x="2534" y="465"/>
                  </a:lnTo>
                  <a:lnTo>
                    <a:pt x="2545" y="454"/>
                  </a:lnTo>
                  <a:lnTo>
                    <a:pt x="2559" y="442"/>
                  </a:lnTo>
                  <a:lnTo>
                    <a:pt x="2574" y="431"/>
                  </a:lnTo>
                  <a:lnTo>
                    <a:pt x="2592" y="417"/>
                  </a:lnTo>
                  <a:lnTo>
                    <a:pt x="2608" y="400"/>
                  </a:lnTo>
                  <a:lnTo>
                    <a:pt x="2618" y="391"/>
                  </a:lnTo>
                  <a:lnTo>
                    <a:pt x="2626" y="381"/>
                  </a:lnTo>
                  <a:lnTo>
                    <a:pt x="2634" y="372"/>
                  </a:lnTo>
                  <a:lnTo>
                    <a:pt x="2641" y="360"/>
                  </a:lnTo>
                  <a:lnTo>
                    <a:pt x="2648" y="348"/>
                  </a:lnTo>
                  <a:lnTo>
                    <a:pt x="2654" y="337"/>
                  </a:lnTo>
                  <a:lnTo>
                    <a:pt x="2660" y="325"/>
                  </a:lnTo>
                  <a:lnTo>
                    <a:pt x="2663" y="313"/>
                  </a:lnTo>
                  <a:lnTo>
                    <a:pt x="2670" y="287"/>
                  </a:lnTo>
                  <a:lnTo>
                    <a:pt x="2675" y="264"/>
                  </a:lnTo>
                  <a:lnTo>
                    <a:pt x="2679" y="240"/>
                  </a:lnTo>
                  <a:lnTo>
                    <a:pt x="2681" y="219"/>
                  </a:lnTo>
                  <a:lnTo>
                    <a:pt x="2685" y="199"/>
                  </a:lnTo>
                  <a:lnTo>
                    <a:pt x="2688" y="184"/>
                  </a:lnTo>
                  <a:lnTo>
                    <a:pt x="2692" y="178"/>
                  </a:lnTo>
                  <a:lnTo>
                    <a:pt x="2695" y="172"/>
                  </a:lnTo>
                  <a:lnTo>
                    <a:pt x="2699" y="168"/>
                  </a:lnTo>
                  <a:lnTo>
                    <a:pt x="2702" y="166"/>
                  </a:lnTo>
                  <a:lnTo>
                    <a:pt x="2707" y="164"/>
                  </a:lnTo>
                  <a:lnTo>
                    <a:pt x="2712" y="163"/>
                  </a:lnTo>
                  <a:lnTo>
                    <a:pt x="2716" y="161"/>
                  </a:lnTo>
                  <a:lnTo>
                    <a:pt x="2722" y="161"/>
                  </a:lnTo>
                  <a:lnTo>
                    <a:pt x="2743" y="165"/>
                  </a:lnTo>
                  <a:lnTo>
                    <a:pt x="2765" y="167"/>
                  </a:lnTo>
                  <a:lnTo>
                    <a:pt x="2785" y="167"/>
                  </a:lnTo>
                  <a:lnTo>
                    <a:pt x="2808" y="170"/>
                  </a:lnTo>
                  <a:lnTo>
                    <a:pt x="2820" y="171"/>
                  </a:lnTo>
                  <a:lnTo>
                    <a:pt x="2832" y="173"/>
                  </a:lnTo>
                  <a:lnTo>
                    <a:pt x="2842" y="177"/>
                  </a:lnTo>
                  <a:lnTo>
                    <a:pt x="2852" y="180"/>
                  </a:lnTo>
                  <a:lnTo>
                    <a:pt x="2862" y="184"/>
                  </a:lnTo>
                  <a:lnTo>
                    <a:pt x="2873" y="187"/>
                  </a:lnTo>
                  <a:lnTo>
                    <a:pt x="2882" y="188"/>
                  </a:lnTo>
                  <a:lnTo>
                    <a:pt x="2892" y="188"/>
                  </a:lnTo>
                  <a:lnTo>
                    <a:pt x="2895" y="187"/>
                  </a:lnTo>
                  <a:lnTo>
                    <a:pt x="2899" y="187"/>
                  </a:lnTo>
                  <a:lnTo>
                    <a:pt x="2902" y="185"/>
                  </a:lnTo>
                  <a:lnTo>
                    <a:pt x="2903" y="184"/>
                  </a:lnTo>
                  <a:lnTo>
                    <a:pt x="2905" y="181"/>
                  </a:lnTo>
                  <a:lnTo>
                    <a:pt x="2905" y="179"/>
                  </a:lnTo>
                  <a:lnTo>
                    <a:pt x="2905" y="175"/>
                  </a:lnTo>
                  <a:lnTo>
                    <a:pt x="2902" y="172"/>
                  </a:lnTo>
                  <a:lnTo>
                    <a:pt x="2897" y="164"/>
                  </a:lnTo>
                  <a:lnTo>
                    <a:pt x="2894" y="155"/>
                  </a:lnTo>
                  <a:lnTo>
                    <a:pt x="2892" y="145"/>
                  </a:lnTo>
                  <a:lnTo>
                    <a:pt x="2888" y="135"/>
                  </a:lnTo>
                  <a:lnTo>
                    <a:pt x="2885" y="125"/>
                  </a:lnTo>
                  <a:lnTo>
                    <a:pt x="2881" y="115"/>
                  </a:lnTo>
                  <a:lnTo>
                    <a:pt x="2876" y="106"/>
                  </a:lnTo>
                  <a:lnTo>
                    <a:pt x="2870" y="97"/>
                  </a:lnTo>
                  <a:lnTo>
                    <a:pt x="2867" y="92"/>
                  </a:lnTo>
                  <a:lnTo>
                    <a:pt x="2863" y="90"/>
                  </a:lnTo>
                  <a:lnTo>
                    <a:pt x="2860" y="87"/>
                  </a:lnTo>
                  <a:lnTo>
                    <a:pt x="2856" y="86"/>
                  </a:lnTo>
                  <a:lnTo>
                    <a:pt x="2849" y="85"/>
                  </a:lnTo>
                  <a:lnTo>
                    <a:pt x="2842" y="87"/>
                  </a:lnTo>
                  <a:lnTo>
                    <a:pt x="2835" y="91"/>
                  </a:lnTo>
                  <a:lnTo>
                    <a:pt x="2828" y="95"/>
                  </a:lnTo>
                  <a:lnTo>
                    <a:pt x="2822" y="100"/>
                  </a:lnTo>
                  <a:lnTo>
                    <a:pt x="2815" y="106"/>
                  </a:lnTo>
                  <a:lnTo>
                    <a:pt x="2810" y="108"/>
                  </a:lnTo>
                  <a:lnTo>
                    <a:pt x="2806" y="111"/>
                  </a:lnTo>
                  <a:lnTo>
                    <a:pt x="2801" y="113"/>
                  </a:lnTo>
                  <a:lnTo>
                    <a:pt x="2794" y="114"/>
                  </a:lnTo>
                  <a:lnTo>
                    <a:pt x="2780" y="115"/>
                  </a:lnTo>
                  <a:lnTo>
                    <a:pt x="2765" y="117"/>
                  </a:lnTo>
                  <a:lnTo>
                    <a:pt x="2733" y="115"/>
                  </a:lnTo>
                  <a:lnTo>
                    <a:pt x="2703" y="114"/>
                  </a:lnTo>
                  <a:lnTo>
                    <a:pt x="2697" y="114"/>
                  </a:lnTo>
                  <a:lnTo>
                    <a:pt x="2694" y="113"/>
                  </a:lnTo>
                  <a:lnTo>
                    <a:pt x="2690" y="111"/>
                  </a:lnTo>
                  <a:lnTo>
                    <a:pt x="2688" y="107"/>
                  </a:lnTo>
                  <a:lnTo>
                    <a:pt x="2687" y="104"/>
                  </a:lnTo>
                  <a:lnTo>
                    <a:pt x="2686" y="99"/>
                  </a:lnTo>
                  <a:lnTo>
                    <a:pt x="2686" y="94"/>
                  </a:lnTo>
                  <a:lnTo>
                    <a:pt x="2687" y="88"/>
                  </a:lnTo>
                  <a:lnTo>
                    <a:pt x="2692" y="61"/>
                  </a:lnTo>
                  <a:lnTo>
                    <a:pt x="2695" y="27"/>
                  </a:lnTo>
                  <a:lnTo>
                    <a:pt x="2696" y="19"/>
                  </a:lnTo>
                  <a:lnTo>
                    <a:pt x="2699" y="13"/>
                  </a:lnTo>
                  <a:lnTo>
                    <a:pt x="2701" y="8"/>
                  </a:lnTo>
                  <a:lnTo>
                    <a:pt x="2706" y="4"/>
                  </a:lnTo>
                  <a:lnTo>
                    <a:pt x="2712" y="1"/>
                  </a:lnTo>
                  <a:lnTo>
                    <a:pt x="2719" y="0"/>
                  </a:lnTo>
                  <a:lnTo>
                    <a:pt x="2726" y="0"/>
                  </a:lnTo>
                  <a:lnTo>
                    <a:pt x="2733" y="0"/>
                  </a:lnTo>
                  <a:lnTo>
                    <a:pt x="2767" y="5"/>
                  </a:lnTo>
                  <a:lnTo>
                    <a:pt x="2800" y="11"/>
                  </a:lnTo>
                  <a:lnTo>
                    <a:pt x="2817" y="12"/>
                  </a:lnTo>
                  <a:lnTo>
                    <a:pt x="2839" y="12"/>
                  </a:lnTo>
                  <a:lnTo>
                    <a:pt x="2862" y="12"/>
                  </a:lnTo>
                  <a:lnTo>
                    <a:pt x="2887" y="12"/>
                  </a:lnTo>
                  <a:lnTo>
                    <a:pt x="2892" y="26"/>
                  </a:lnTo>
                  <a:lnTo>
                    <a:pt x="2897" y="41"/>
                  </a:lnTo>
                  <a:lnTo>
                    <a:pt x="2902" y="57"/>
                  </a:lnTo>
                  <a:lnTo>
                    <a:pt x="2907" y="72"/>
                  </a:lnTo>
                  <a:lnTo>
                    <a:pt x="2917" y="104"/>
                  </a:lnTo>
                  <a:lnTo>
                    <a:pt x="2928" y="133"/>
                  </a:lnTo>
                  <a:lnTo>
                    <a:pt x="2939" y="159"/>
                  </a:lnTo>
                  <a:lnTo>
                    <a:pt x="2949" y="179"/>
                  </a:lnTo>
                  <a:lnTo>
                    <a:pt x="2954" y="187"/>
                  </a:lnTo>
                  <a:lnTo>
                    <a:pt x="2960" y="194"/>
                  </a:lnTo>
                  <a:lnTo>
                    <a:pt x="2967" y="201"/>
                  </a:lnTo>
                  <a:lnTo>
                    <a:pt x="2973" y="207"/>
                  </a:lnTo>
                  <a:lnTo>
                    <a:pt x="2980" y="212"/>
                  </a:lnTo>
                  <a:lnTo>
                    <a:pt x="2986" y="215"/>
                  </a:lnTo>
                  <a:lnTo>
                    <a:pt x="2993" y="219"/>
                  </a:lnTo>
                  <a:lnTo>
                    <a:pt x="3001" y="221"/>
                  </a:lnTo>
                  <a:lnTo>
                    <a:pt x="3009" y="223"/>
                  </a:lnTo>
                  <a:lnTo>
                    <a:pt x="3017" y="223"/>
                  </a:lnTo>
                  <a:lnTo>
                    <a:pt x="3027" y="221"/>
                  </a:lnTo>
                  <a:lnTo>
                    <a:pt x="3036" y="220"/>
                  </a:lnTo>
                  <a:lnTo>
                    <a:pt x="3046" y="217"/>
                  </a:lnTo>
                  <a:lnTo>
                    <a:pt x="3056" y="213"/>
                  </a:lnTo>
                  <a:lnTo>
                    <a:pt x="3066" y="207"/>
                  </a:lnTo>
                  <a:lnTo>
                    <a:pt x="3076" y="201"/>
                  </a:lnTo>
                  <a:lnTo>
                    <a:pt x="3095" y="190"/>
                  </a:lnTo>
                  <a:lnTo>
                    <a:pt x="3116" y="179"/>
                  </a:lnTo>
                  <a:lnTo>
                    <a:pt x="3127" y="175"/>
                  </a:lnTo>
                  <a:lnTo>
                    <a:pt x="3136" y="172"/>
                  </a:lnTo>
                  <a:lnTo>
                    <a:pt x="3147" y="171"/>
                  </a:lnTo>
                  <a:lnTo>
                    <a:pt x="3155" y="172"/>
                  </a:lnTo>
                  <a:lnTo>
                    <a:pt x="3161" y="175"/>
                  </a:lnTo>
                  <a:lnTo>
                    <a:pt x="3167" y="180"/>
                  </a:lnTo>
                  <a:lnTo>
                    <a:pt x="3171" y="187"/>
                  </a:lnTo>
                  <a:lnTo>
                    <a:pt x="3175" y="197"/>
                  </a:lnTo>
                  <a:lnTo>
                    <a:pt x="3179" y="207"/>
                  </a:lnTo>
                  <a:lnTo>
                    <a:pt x="3181" y="218"/>
                  </a:lnTo>
                  <a:lnTo>
                    <a:pt x="3183" y="231"/>
                  </a:lnTo>
                  <a:lnTo>
                    <a:pt x="3183" y="242"/>
                  </a:lnTo>
                  <a:lnTo>
                    <a:pt x="3183" y="270"/>
                  </a:lnTo>
                  <a:lnTo>
                    <a:pt x="3181" y="298"/>
                  </a:lnTo>
                  <a:lnTo>
                    <a:pt x="3180" y="331"/>
                  </a:lnTo>
                  <a:lnTo>
                    <a:pt x="3180" y="364"/>
                  </a:lnTo>
                  <a:lnTo>
                    <a:pt x="3181" y="379"/>
                  </a:lnTo>
                  <a:lnTo>
                    <a:pt x="3182" y="395"/>
                  </a:lnTo>
                  <a:lnTo>
                    <a:pt x="3186" y="411"/>
                  </a:lnTo>
                  <a:lnTo>
                    <a:pt x="3191" y="425"/>
                  </a:lnTo>
                  <a:lnTo>
                    <a:pt x="3209" y="470"/>
                  </a:lnTo>
                  <a:lnTo>
                    <a:pt x="3224" y="507"/>
                  </a:lnTo>
                  <a:lnTo>
                    <a:pt x="3230" y="526"/>
                  </a:lnTo>
                  <a:lnTo>
                    <a:pt x="3235" y="544"/>
                  </a:lnTo>
                  <a:lnTo>
                    <a:pt x="3240" y="561"/>
                  </a:lnTo>
                  <a:lnTo>
                    <a:pt x="3243" y="580"/>
                  </a:lnTo>
                  <a:lnTo>
                    <a:pt x="3246" y="592"/>
                  </a:lnTo>
                  <a:lnTo>
                    <a:pt x="3249" y="602"/>
                  </a:lnTo>
                  <a:lnTo>
                    <a:pt x="3254" y="614"/>
                  </a:lnTo>
                  <a:lnTo>
                    <a:pt x="3260" y="626"/>
                  </a:lnTo>
                  <a:lnTo>
                    <a:pt x="3266" y="637"/>
                  </a:lnTo>
                  <a:lnTo>
                    <a:pt x="3274" y="647"/>
                  </a:lnTo>
                  <a:lnTo>
                    <a:pt x="3281" y="658"/>
                  </a:lnTo>
                  <a:lnTo>
                    <a:pt x="3290" y="668"/>
                  </a:lnTo>
                  <a:lnTo>
                    <a:pt x="3300" y="679"/>
                  </a:lnTo>
                  <a:lnTo>
                    <a:pt x="3310" y="688"/>
                  </a:lnTo>
                  <a:lnTo>
                    <a:pt x="3321" y="698"/>
                  </a:lnTo>
                  <a:lnTo>
                    <a:pt x="3331" y="707"/>
                  </a:lnTo>
                  <a:lnTo>
                    <a:pt x="3343" y="715"/>
                  </a:lnTo>
                  <a:lnTo>
                    <a:pt x="3356" y="722"/>
                  </a:lnTo>
                  <a:lnTo>
                    <a:pt x="3368" y="729"/>
                  </a:lnTo>
                  <a:lnTo>
                    <a:pt x="3381" y="735"/>
                  </a:lnTo>
                  <a:lnTo>
                    <a:pt x="3391" y="740"/>
                  </a:lnTo>
                  <a:lnTo>
                    <a:pt x="3401" y="746"/>
                  </a:lnTo>
                  <a:lnTo>
                    <a:pt x="3408" y="752"/>
                  </a:lnTo>
                  <a:lnTo>
                    <a:pt x="3415" y="758"/>
                  </a:lnTo>
                  <a:lnTo>
                    <a:pt x="3427" y="769"/>
                  </a:lnTo>
                  <a:lnTo>
                    <a:pt x="3437" y="782"/>
                  </a:lnTo>
                  <a:lnTo>
                    <a:pt x="3448" y="795"/>
                  </a:lnTo>
                  <a:lnTo>
                    <a:pt x="3460" y="808"/>
                  </a:lnTo>
                  <a:lnTo>
                    <a:pt x="3468" y="815"/>
                  </a:lnTo>
                  <a:lnTo>
                    <a:pt x="3475" y="821"/>
                  </a:lnTo>
                  <a:lnTo>
                    <a:pt x="3484" y="827"/>
                  </a:lnTo>
                  <a:lnTo>
                    <a:pt x="3495" y="832"/>
                  </a:lnTo>
                  <a:lnTo>
                    <a:pt x="3510" y="840"/>
                  </a:lnTo>
                  <a:lnTo>
                    <a:pt x="3521" y="847"/>
                  </a:lnTo>
                  <a:lnTo>
                    <a:pt x="3526" y="851"/>
                  </a:lnTo>
                  <a:lnTo>
                    <a:pt x="3529" y="854"/>
                  </a:lnTo>
                  <a:lnTo>
                    <a:pt x="3530" y="858"/>
                  </a:lnTo>
                  <a:lnTo>
                    <a:pt x="3533" y="861"/>
                  </a:lnTo>
                  <a:lnTo>
                    <a:pt x="3533" y="865"/>
                  </a:lnTo>
                  <a:lnTo>
                    <a:pt x="3533" y="868"/>
                  </a:lnTo>
                  <a:lnTo>
                    <a:pt x="3531" y="872"/>
                  </a:lnTo>
                  <a:lnTo>
                    <a:pt x="3529" y="876"/>
                  </a:lnTo>
                  <a:lnTo>
                    <a:pt x="3524" y="887"/>
                  </a:lnTo>
                  <a:lnTo>
                    <a:pt x="3515" y="899"/>
                  </a:lnTo>
                  <a:lnTo>
                    <a:pt x="3509" y="908"/>
                  </a:lnTo>
                  <a:lnTo>
                    <a:pt x="3504" y="916"/>
                  </a:lnTo>
                  <a:lnTo>
                    <a:pt x="3501" y="925"/>
                  </a:lnTo>
                  <a:lnTo>
                    <a:pt x="3497" y="934"/>
                  </a:lnTo>
                  <a:lnTo>
                    <a:pt x="3494" y="951"/>
                  </a:lnTo>
                  <a:lnTo>
                    <a:pt x="3493" y="965"/>
                  </a:lnTo>
                  <a:lnTo>
                    <a:pt x="3490" y="978"/>
                  </a:lnTo>
                  <a:lnTo>
                    <a:pt x="3488" y="988"/>
                  </a:lnTo>
                  <a:lnTo>
                    <a:pt x="3487" y="992"/>
                  </a:lnTo>
                  <a:lnTo>
                    <a:pt x="3484" y="995"/>
                  </a:lnTo>
                  <a:lnTo>
                    <a:pt x="3481" y="999"/>
                  </a:lnTo>
                  <a:lnTo>
                    <a:pt x="3477" y="1001"/>
                  </a:lnTo>
                  <a:lnTo>
                    <a:pt x="3464" y="1009"/>
                  </a:lnTo>
                  <a:lnTo>
                    <a:pt x="3449" y="1018"/>
                  </a:lnTo>
                  <a:lnTo>
                    <a:pt x="3434" y="1026"/>
                  </a:lnTo>
                  <a:lnTo>
                    <a:pt x="3418" y="1034"/>
                  </a:lnTo>
                  <a:lnTo>
                    <a:pt x="3404" y="1043"/>
                  </a:lnTo>
                  <a:lnTo>
                    <a:pt x="3391" y="1054"/>
                  </a:lnTo>
                  <a:lnTo>
                    <a:pt x="3386" y="1060"/>
                  </a:lnTo>
                  <a:lnTo>
                    <a:pt x="3381" y="1065"/>
                  </a:lnTo>
                  <a:lnTo>
                    <a:pt x="3376" y="1072"/>
                  </a:lnTo>
                  <a:lnTo>
                    <a:pt x="3373" y="1078"/>
                  </a:lnTo>
                  <a:lnTo>
                    <a:pt x="3370" y="1085"/>
                  </a:lnTo>
                  <a:lnTo>
                    <a:pt x="3369" y="1092"/>
                  </a:lnTo>
                  <a:lnTo>
                    <a:pt x="3368" y="1099"/>
                  </a:lnTo>
                  <a:lnTo>
                    <a:pt x="3369" y="1107"/>
                  </a:lnTo>
                  <a:lnTo>
                    <a:pt x="3371" y="1115"/>
                  </a:lnTo>
                  <a:lnTo>
                    <a:pt x="3374" y="1123"/>
                  </a:lnTo>
                  <a:lnTo>
                    <a:pt x="3377" y="1131"/>
                  </a:lnTo>
                  <a:lnTo>
                    <a:pt x="3382" y="1138"/>
                  </a:lnTo>
                  <a:lnTo>
                    <a:pt x="3387" y="1143"/>
                  </a:lnTo>
                  <a:lnTo>
                    <a:pt x="3393" y="1149"/>
                  </a:lnTo>
                  <a:lnTo>
                    <a:pt x="3398" y="1155"/>
                  </a:lnTo>
                  <a:lnTo>
                    <a:pt x="3404" y="1160"/>
                  </a:lnTo>
                  <a:lnTo>
                    <a:pt x="3418" y="1169"/>
                  </a:lnTo>
                  <a:lnTo>
                    <a:pt x="3434" y="1176"/>
                  </a:lnTo>
                  <a:lnTo>
                    <a:pt x="3450" y="1183"/>
                  </a:lnTo>
                  <a:lnTo>
                    <a:pt x="3467" y="1191"/>
                  </a:lnTo>
                  <a:lnTo>
                    <a:pt x="3469" y="1192"/>
                  </a:lnTo>
                  <a:lnTo>
                    <a:pt x="3480" y="1196"/>
                  </a:lnTo>
                  <a:lnTo>
                    <a:pt x="3489" y="1202"/>
                  </a:lnTo>
                  <a:lnTo>
                    <a:pt x="3495" y="1208"/>
                  </a:lnTo>
                  <a:lnTo>
                    <a:pt x="3500" y="1215"/>
                  </a:lnTo>
                  <a:lnTo>
                    <a:pt x="3503" y="1225"/>
                  </a:lnTo>
                  <a:lnTo>
                    <a:pt x="3506" y="1236"/>
                  </a:lnTo>
                  <a:lnTo>
                    <a:pt x="3507" y="1251"/>
                  </a:lnTo>
                  <a:lnTo>
                    <a:pt x="3507" y="1267"/>
                  </a:lnTo>
                  <a:lnTo>
                    <a:pt x="3507" y="1275"/>
                  </a:lnTo>
                  <a:lnTo>
                    <a:pt x="3507" y="1283"/>
                  </a:lnTo>
                  <a:lnTo>
                    <a:pt x="3507" y="1299"/>
                  </a:lnTo>
                  <a:lnTo>
                    <a:pt x="3508" y="1313"/>
                  </a:lnTo>
                  <a:lnTo>
                    <a:pt x="3509" y="1320"/>
                  </a:lnTo>
                  <a:lnTo>
                    <a:pt x="3511" y="1326"/>
                  </a:lnTo>
                  <a:lnTo>
                    <a:pt x="3515" y="1332"/>
                  </a:lnTo>
                  <a:lnTo>
                    <a:pt x="3520" y="1338"/>
                  </a:lnTo>
                  <a:lnTo>
                    <a:pt x="3524" y="1342"/>
                  </a:lnTo>
                  <a:lnTo>
                    <a:pt x="3530" y="1346"/>
                  </a:lnTo>
                  <a:lnTo>
                    <a:pt x="3537" y="1349"/>
                  </a:lnTo>
                  <a:lnTo>
                    <a:pt x="3546" y="1352"/>
                  </a:lnTo>
                  <a:lnTo>
                    <a:pt x="3555" y="1353"/>
                  </a:lnTo>
                  <a:lnTo>
                    <a:pt x="3566" y="1354"/>
                  </a:lnTo>
                  <a:lnTo>
                    <a:pt x="3577" y="1355"/>
                  </a:lnTo>
                  <a:lnTo>
                    <a:pt x="3591" y="1355"/>
                  </a:lnTo>
                  <a:lnTo>
                    <a:pt x="3598" y="1356"/>
                  </a:lnTo>
                  <a:lnTo>
                    <a:pt x="3604" y="1358"/>
                  </a:lnTo>
                  <a:lnTo>
                    <a:pt x="3610" y="1361"/>
                  </a:lnTo>
                  <a:lnTo>
                    <a:pt x="3616" y="1365"/>
                  </a:lnTo>
                  <a:lnTo>
                    <a:pt x="3627" y="1375"/>
                  </a:lnTo>
                  <a:lnTo>
                    <a:pt x="3640" y="1390"/>
                  </a:lnTo>
                  <a:lnTo>
                    <a:pt x="3649" y="1403"/>
                  </a:lnTo>
                  <a:lnTo>
                    <a:pt x="3661" y="1416"/>
                  </a:lnTo>
                  <a:lnTo>
                    <a:pt x="3674" y="1429"/>
                  </a:lnTo>
                  <a:lnTo>
                    <a:pt x="3689" y="1441"/>
                  </a:lnTo>
                  <a:lnTo>
                    <a:pt x="3700" y="1447"/>
                  </a:lnTo>
                  <a:lnTo>
                    <a:pt x="3709" y="1450"/>
                  </a:lnTo>
                  <a:lnTo>
                    <a:pt x="3718" y="1453"/>
                  </a:lnTo>
                  <a:lnTo>
                    <a:pt x="3727" y="1454"/>
                  </a:lnTo>
                  <a:lnTo>
                    <a:pt x="3744" y="1453"/>
                  </a:lnTo>
                  <a:lnTo>
                    <a:pt x="3761" y="1450"/>
                  </a:lnTo>
                  <a:lnTo>
                    <a:pt x="3770" y="1448"/>
                  </a:lnTo>
                  <a:lnTo>
                    <a:pt x="3780" y="1447"/>
                  </a:lnTo>
                  <a:lnTo>
                    <a:pt x="3789" y="1447"/>
                  </a:lnTo>
                  <a:lnTo>
                    <a:pt x="3798" y="1448"/>
                  </a:lnTo>
                  <a:lnTo>
                    <a:pt x="3809" y="1452"/>
                  </a:lnTo>
                  <a:lnTo>
                    <a:pt x="3820" y="1456"/>
                  </a:lnTo>
                  <a:lnTo>
                    <a:pt x="3831" y="1466"/>
                  </a:lnTo>
                  <a:lnTo>
                    <a:pt x="3845" y="1478"/>
                  </a:lnTo>
                  <a:lnTo>
                    <a:pt x="3853" y="1485"/>
                  </a:lnTo>
                  <a:lnTo>
                    <a:pt x="3858" y="1493"/>
                  </a:lnTo>
                  <a:lnTo>
                    <a:pt x="3863" y="1500"/>
                  </a:lnTo>
                  <a:lnTo>
                    <a:pt x="3868" y="1508"/>
                  </a:lnTo>
                  <a:lnTo>
                    <a:pt x="3871" y="1515"/>
                  </a:lnTo>
                  <a:lnTo>
                    <a:pt x="3874" y="1523"/>
                  </a:lnTo>
                  <a:lnTo>
                    <a:pt x="3876" y="1530"/>
                  </a:lnTo>
                  <a:lnTo>
                    <a:pt x="3877" y="1539"/>
                  </a:lnTo>
                  <a:lnTo>
                    <a:pt x="3880" y="1554"/>
                  </a:lnTo>
                  <a:lnTo>
                    <a:pt x="3880" y="1569"/>
                  </a:lnTo>
                  <a:lnTo>
                    <a:pt x="3878" y="1583"/>
                  </a:lnTo>
                  <a:lnTo>
                    <a:pt x="3876" y="1599"/>
                  </a:lnTo>
                  <a:lnTo>
                    <a:pt x="3875" y="1617"/>
                  </a:lnTo>
                  <a:lnTo>
                    <a:pt x="3874" y="1636"/>
                  </a:lnTo>
                  <a:lnTo>
                    <a:pt x="3874" y="1645"/>
                  </a:lnTo>
                  <a:lnTo>
                    <a:pt x="3875" y="1654"/>
                  </a:lnTo>
                  <a:lnTo>
                    <a:pt x="3877" y="1662"/>
                  </a:lnTo>
                  <a:lnTo>
                    <a:pt x="3881" y="1670"/>
                  </a:lnTo>
                  <a:lnTo>
                    <a:pt x="3885" y="1681"/>
                  </a:lnTo>
                  <a:lnTo>
                    <a:pt x="3891" y="1689"/>
                  </a:lnTo>
                  <a:lnTo>
                    <a:pt x="3898" y="1699"/>
                  </a:lnTo>
                  <a:lnTo>
                    <a:pt x="3907" y="1706"/>
                  </a:lnTo>
                  <a:lnTo>
                    <a:pt x="3915" y="1713"/>
                  </a:lnTo>
                  <a:lnTo>
                    <a:pt x="3923" y="1720"/>
                  </a:lnTo>
                  <a:lnTo>
                    <a:pt x="3932" y="1726"/>
                  </a:lnTo>
                  <a:lnTo>
                    <a:pt x="3942" y="1732"/>
                  </a:lnTo>
                  <a:lnTo>
                    <a:pt x="3915" y="1760"/>
                  </a:lnTo>
                  <a:lnTo>
                    <a:pt x="3887" y="1787"/>
                  </a:lnTo>
                  <a:lnTo>
                    <a:pt x="3874" y="1800"/>
                  </a:lnTo>
                  <a:lnTo>
                    <a:pt x="3860" y="1812"/>
                  </a:lnTo>
                  <a:lnTo>
                    <a:pt x="3848" y="1822"/>
                  </a:lnTo>
                  <a:lnTo>
                    <a:pt x="3836" y="1830"/>
                  </a:lnTo>
                  <a:lnTo>
                    <a:pt x="3828" y="1834"/>
                  </a:lnTo>
                  <a:lnTo>
                    <a:pt x="3821" y="1837"/>
                  </a:lnTo>
                  <a:lnTo>
                    <a:pt x="3814" y="1840"/>
                  </a:lnTo>
                  <a:lnTo>
                    <a:pt x="3807" y="1841"/>
                  </a:lnTo>
                  <a:lnTo>
                    <a:pt x="3800" y="1841"/>
                  </a:lnTo>
                  <a:lnTo>
                    <a:pt x="3793" y="1841"/>
                  </a:lnTo>
                  <a:lnTo>
                    <a:pt x="3787" y="1840"/>
                  </a:lnTo>
                  <a:lnTo>
                    <a:pt x="3780" y="1839"/>
                  </a:lnTo>
                  <a:lnTo>
                    <a:pt x="3768" y="1833"/>
                  </a:lnTo>
                  <a:lnTo>
                    <a:pt x="3756" y="1826"/>
                  </a:lnTo>
                  <a:lnTo>
                    <a:pt x="3745" y="1817"/>
                  </a:lnTo>
                  <a:lnTo>
                    <a:pt x="3735" y="1808"/>
                  </a:lnTo>
                  <a:lnTo>
                    <a:pt x="3730" y="1803"/>
                  </a:lnTo>
                  <a:lnTo>
                    <a:pt x="3727" y="1802"/>
                  </a:lnTo>
                  <a:lnTo>
                    <a:pt x="3724" y="1802"/>
                  </a:lnTo>
                  <a:lnTo>
                    <a:pt x="3722" y="1803"/>
                  </a:lnTo>
                  <a:lnTo>
                    <a:pt x="3720" y="1810"/>
                  </a:lnTo>
                  <a:lnTo>
                    <a:pt x="3720" y="1821"/>
                  </a:lnTo>
                  <a:lnTo>
                    <a:pt x="3720" y="1834"/>
                  </a:lnTo>
                  <a:lnTo>
                    <a:pt x="3718" y="1847"/>
                  </a:lnTo>
                  <a:lnTo>
                    <a:pt x="3717" y="1854"/>
                  </a:lnTo>
                  <a:lnTo>
                    <a:pt x="3716" y="1860"/>
                  </a:lnTo>
                  <a:lnTo>
                    <a:pt x="3715" y="1864"/>
                  </a:lnTo>
                  <a:lnTo>
                    <a:pt x="3713" y="1868"/>
                  </a:lnTo>
                  <a:lnTo>
                    <a:pt x="3697" y="1881"/>
                  </a:lnTo>
                  <a:lnTo>
                    <a:pt x="3680" y="1895"/>
                  </a:lnTo>
                  <a:lnTo>
                    <a:pt x="3671" y="1903"/>
                  </a:lnTo>
                  <a:lnTo>
                    <a:pt x="3665" y="1914"/>
                  </a:lnTo>
                  <a:lnTo>
                    <a:pt x="3663" y="1920"/>
                  </a:lnTo>
                  <a:lnTo>
                    <a:pt x="3662" y="1927"/>
                  </a:lnTo>
                  <a:lnTo>
                    <a:pt x="3661" y="1934"/>
                  </a:lnTo>
                  <a:lnTo>
                    <a:pt x="3661" y="1942"/>
                  </a:lnTo>
                  <a:lnTo>
                    <a:pt x="3662" y="1959"/>
                  </a:lnTo>
                  <a:lnTo>
                    <a:pt x="3665" y="1974"/>
                  </a:lnTo>
                  <a:lnTo>
                    <a:pt x="3670" y="1988"/>
                  </a:lnTo>
                  <a:lnTo>
                    <a:pt x="3674" y="2002"/>
                  </a:lnTo>
                  <a:lnTo>
                    <a:pt x="3678" y="2016"/>
                  </a:lnTo>
                  <a:lnTo>
                    <a:pt x="3682" y="2030"/>
                  </a:lnTo>
                  <a:lnTo>
                    <a:pt x="3683" y="2047"/>
                  </a:lnTo>
                  <a:lnTo>
                    <a:pt x="3683" y="2063"/>
                  </a:lnTo>
                  <a:lnTo>
                    <a:pt x="3682" y="2080"/>
                  </a:lnTo>
                  <a:lnTo>
                    <a:pt x="3683" y="2093"/>
                  </a:lnTo>
                  <a:lnTo>
                    <a:pt x="3687" y="2104"/>
                  </a:lnTo>
                  <a:lnTo>
                    <a:pt x="3690" y="2117"/>
                  </a:lnTo>
                  <a:lnTo>
                    <a:pt x="3695" y="2130"/>
                  </a:lnTo>
                  <a:lnTo>
                    <a:pt x="3701" y="2147"/>
                  </a:lnTo>
                  <a:lnTo>
                    <a:pt x="3708" y="2167"/>
                  </a:lnTo>
                  <a:lnTo>
                    <a:pt x="3715" y="2191"/>
                  </a:lnTo>
                  <a:lnTo>
                    <a:pt x="3720" y="2216"/>
                  </a:lnTo>
                  <a:lnTo>
                    <a:pt x="3722" y="2236"/>
                  </a:lnTo>
                  <a:lnTo>
                    <a:pt x="3723" y="2253"/>
                  </a:lnTo>
                  <a:lnTo>
                    <a:pt x="3723" y="2267"/>
                  </a:lnTo>
                  <a:lnTo>
                    <a:pt x="3724" y="2280"/>
                  </a:lnTo>
                  <a:lnTo>
                    <a:pt x="3725" y="2293"/>
                  </a:lnTo>
                  <a:lnTo>
                    <a:pt x="3729" y="2307"/>
                  </a:lnTo>
                  <a:lnTo>
                    <a:pt x="3735" y="2323"/>
                  </a:lnTo>
                  <a:lnTo>
                    <a:pt x="3743" y="2342"/>
                  </a:lnTo>
                  <a:lnTo>
                    <a:pt x="3754" y="2360"/>
                  </a:lnTo>
                  <a:lnTo>
                    <a:pt x="3767" y="2376"/>
                  </a:lnTo>
                  <a:lnTo>
                    <a:pt x="3780" y="2393"/>
                  </a:lnTo>
                  <a:lnTo>
                    <a:pt x="3793" y="2409"/>
                  </a:lnTo>
                  <a:lnTo>
                    <a:pt x="3807" y="2427"/>
                  </a:lnTo>
                  <a:lnTo>
                    <a:pt x="3820" y="2443"/>
                  </a:lnTo>
                  <a:lnTo>
                    <a:pt x="3831" y="2461"/>
                  </a:lnTo>
                  <a:lnTo>
                    <a:pt x="3841" y="2478"/>
                  </a:lnTo>
                  <a:lnTo>
                    <a:pt x="3850" y="2496"/>
                  </a:lnTo>
                  <a:lnTo>
                    <a:pt x="3856" y="2513"/>
                  </a:lnTo>
                  <a:lnTo>
                    <a:pt x="3858" y="2528"/>
                  </a:lnTo>
                  <a:lnTo>
                    <a:pt x="3858" y="2534"/>
                  </a:lnTo>
                  <a:lnTo>
                    <a:pt x="3858" y="2540"/>
                  </a:lnTo>
                  <a:lnTo>
                    <a:pt x="3856" y="2544"/>
                  </a:lnTo>
                  <a:lnTo>
                    <a:pt x="3854" y="2548"/>
                  </a:lnTo>
                  <a:lnTo>
                    <a:pt x="3849" y="2550"/>
                  </a:lnTo>
                  <a:lnTo>
                    <a:pt x="3843" y="2550"/>
                  </a:lnTo>
                  <a:lnTo>
                    <a:pt x="3837" y="2550"/>
                  </a:lnTo>
                  <a:lnTo>
                    <a:pt x="3829" y="2548"/>
                  </a:lnTo>
                  <a:lnTo>
                    <a:pt x="3821" y="2544"/>
                  </a:lnTo>
                  <a:lnTo>
                    <a:pt x="3814" y="2541"/>
                  </a:lnTo>
                  <a:lnTo>
                    <a:pt x="3808" y="2535"/>
                  </a:lnTo>
                  <a:lnTo>
                    <a:pt x="3802" y="2530"/>
                  </a:lnTo>
                  <a:lnTo>
                    <a:pt x="3793" y="2518"/>
                  </a:lnTo>
                  <a:lnTo>
                    <a:pt x="3785" y="2506"/>
                  </a:lnTo>
                  <a:lnTo>
                    <a:pt x="3777" y="2494"/>
                  </a:lnTo>
                  <a:lnTo>
                    <a:pt x="3769" y="2486"/>
                  </a:lnTo>
                  <a:lnTo>
                    <a:pt x="3764" y="2482"/>
                  </a:lnTo>
                  <a:lnTo>
                    <a:pt x="3758" y="2480"/>
                  </a:lnTo>
                  <a:lnTo>
                    <a:pt x="3751" y="2478"/>
                  </a:lnTo>
                  <a:lnTo>
                    <a:pt x="3743" y="2478"/>
                  </a:lnTo>
                  <a:lnTo>
                    <a:pt x="3736" y="2480"/>
                  </a:lnTo>
                  <a:lnTo>
                    <a:pt x="3729" y="2482"/>
                  </a:lnTo>
                  <a:lnTo>
                    <a:pt x="3724" y="2484"/>
                  </a:lnTo>
                  <a:lnTo>
                    <a:pt x="3720" y="2487"/>
                  </a:lnTo>
                  <a:lnTo>
                    <a:pt x="3713" y="2493"/>
                  </a:lnTo>
                  <a:lnTo>
                    <a:pt x="3708" y="2497"/>
                  </a:lnTo>
                  <a:lnTo>
                    <a:pt x="3705" y="2500"/>
                  </a:lnTo>
                  <a:lnTo>
                    <a:pt x="3703" y="2501"/>
                  </a:lnTo>
                  <a:lnTo>
                    <a:pt x="3701" y="2502"/>
                  </a:lnTo>
                  <a:lnTo>
                    <a:pt x="3698" y="2502"/>
                  </a:lnTo>
                  <a:lnTo>
                    <a:pt x="3696" y="2501"/>
                  </a:lnTo>
                  <a:lnTo>
                    <a:pt x="3693" y="2498"/>
                  </a:lnTo>
                  <a:lnTo>
                    <a:pt x="3688" y="2495"/>
                  </a:lnTo>
                  <a:lnTo>
                    <a:pt x="3683" y="2490"/>
                  </a:lnTo>
                  <a:lnTo>
                    <a:pt x="3678" y="2484"/>
                  </a:lnTo>
                  <a:lnTo>
                    <a:pt x="3676" y="2478"/>
                  </a:lnTo>
                  <a:lnTo>
                    <a:pt x="3675" y="2474"/>
                  </a:lnTo>
                  <a:lnTo>
                    <a:pt x="3675" y="2470"/>
                  </a:lnTo>
                  <a:lnTo>
                    <a:pt x="3676" y="2466"/>
                  </a:lnTo>
                  <a:lnTo>
                    <a:pt x="3678" y="2462"/>
                  </a:lnTo>
                  <a:lnTo>
                    <a:pt x="3681" y="2458"/>
                  </a:lnTo>
                  <a:lnTo>
                    <a:pt x="3684" y="2455"/>
                  </a:lnTo>
                  <a:lnTo>
                    <a:pt x="3693" y="2449"/>
                  </a:lnTo>
                  <a:lnTo>
                    <a:pt x="3700" y="2443"/>
                  </a:lnTo>
                  <a:lnTo>
                    <a:pt x="3703" y="2440"/>
                  </a:lnTo>
                  <a:lnTo>
                    <a:pt x="3705" y="2436"/>
                  </a:lnTo>
                  <a:lnTo>
                    <a:pt x="3707" y="2433"/>
                  </a:lnTo>
                  <a:lnTo>
                    <a:pt x="3708" y="2429"/>
                  </a:lnTo>
                  <a:lnTo>
                    <a:pt x="3709" y="2410"/>
                  </a:lnTo>
                  <a:lnTo>
                    <a:pt x="3708" y="2387"/>
                  </a:lnTo>
                  <a:lnTo>
                    <a:pt x="3705" y="2374"/>
                  </a:lnTo>
                  <a:lnTo>
                    <a:pt x="3700" y="2361"/>
                  </a:lnTo>
                  <a:lnTo>
                    <a:pt x="3696" y="2354"/>
                  </a:lnTo>
                  <a:lnTo>
                    <a:pt x="3693" y="2348"/>
                  </a:lnTo>
                  <a:lnTo>
                    <a:pt x="3687" y="2341"/>
                  </a:lnTo>
                  <a:lnTo>
                    <a:pt x="3681" y="2335"/>
                  </a:lnTo>
                  <a:lnTo>
                    <a:pt x="3675" y="2328"/>
                  </a:lnTo>
                  <a:lnTo>
                    <a:pt x="3670" y="2322"/>
                  </a:lnTo>
                  <a:lnTo>
                    <a:pt x="3667" y="2315"/>
                  </a:lnTo>
                  <a:lnTo>
                    <a:pt x="3664" y="2309"/>
                  </a:lnTo>
                  <a:lnTo>
                    <a:pt x="3662" y="2295"/>
                  </a:lnTo>
                  <a:lnTo>
                    <a:pt x="3662" y="2281"/>
                  </a:lnTo>
                  <a:lnTo>
                    <a:pt x="3663" y="2267"/>
                  </a:lnTo>
                  <a:lnTo>
                    <a:pt x="3663" y="2251"/>
                  </a:lnTo>
                  <a:lnTo>
                    <a:pt x="3663" y="2244"/>
                  </a:lnTo>
                  <a:lnTo>
                    <a:pt x="3662" y="2236"/>
                  </a:lnTo>
                  <a:lnTo>
                    <a:pt x="3660" y="2228"/>
                  </a:lnTo>
                  <a:lnTo>
                    <a:pt x="3656" y="2221"/>
                  </a:lnTo>
                  <a:lnTo>
                    <a:pt x="3653" y="2214"/>
                  </a:lnTo>
                  <a:lnTo>
                    <a:pt x="3648" y="2208"/>
                  </a:lnTo>
                  <a:lnTo>
                    <a:pt x="3644" y="2203"/>
                  </a:lnTo>
                  <a:lnTo>
                    <a:pt x="3641" y="2201"/>
                  </a:lnTo>
                  <a:lnTo>
                    <a:pt x="3636" y="2199"/>
                  </a:lnTo>
                  <a:lnTo>
                    <a:pt x="3633" y="2197"/>
                  </a:lnTo>
                  <a:lnTo>
                    <a:pt x="3628" y="2197"/>
                  </a:lnTo>
                  <a:lnTo>
                    <a:pt x="3623" y="2197"/>
                  </a:lnTo>
                  <a:lnTo>
                    <a:pt x="3614" y="2199"/>
                  </a:lnTo>
                  <a:lnTo>
                    <a:pt x="3604" y="2200"/>
                  </a:lnTo>
                  <a:lnTo>
                    <a:pt x="3598" y="2200"/>
                  </a:lnTo>
                  <a:lnTo>
                    <a:pt x="3594" y="2199"/>
                  </a:lnTo>
                  <a:lnTo>
                    <a:pt x="3588" y="2197"/>
                  </a:lnTo>
                  <a:lnTo>
                    <a:pt x="3582" y="2196"/>
                  </a:lnTo>
                  <a:lnTo>
                    <a:pt x="3576" y="2193"/>
                  </a:lnTo>
                  <a:lnTo>
                    <a:pt x="3570" y="2189"/>
                  </a:lnTo>
                  <a:lnTo>
                    <a:pt x="3564" y="2186"/>
                  </a:lnTo>
                  <a:lnTo>
                    <a:pt x="3560" y="2180"/>
                  </a:lnTo>
                  <a:lnTo>
                    <a:pt x="3549" y="2169"/>
                  </a:lnTo>
                  <a:lnTo>
                    <a:pt x="3540" y="2156"/>
                  </a:lnTo>
                  <a:lnTo>
                    <a:pt x="3531" y="2141"/>
                  </a:lnTo>
                  <a:lnTo>
                    <a:pt x="3524" y="2126"/>
                  </a:lnTo>
                  <a:lnTo>
                    <a:pt x="3518" y="2109"/>
                  </a:lnTo>
                  <a:lnTo>
                    <a:pt x="3515" y="2093"/>
                  </a:lnTo>
                  <a:lnTo>
                    <a:pt x="3514" y="2084"/>
                  </a:lnTo>
                  <a:lnTo>
                    <a:pt x="3513" y="2077"/>
                  </a:lnTo>
                  <a:lnTo>
                    <a:pt x="3513" y="2070"/>
                  </a:lnTo>
                  <a:lnTo>
                    <a:pt x="3514" y="2066"/>
                  </a:lnTo>
                  <a:lnTo>
                    <a:pt x="3515" y="2060"/>
                  </a:lnTo>
                  <a:lnTo>
                    <a:pt x="3517" y="2056"/>
                  </a:lnTo>
                  <a:lnTo>
                    <a:pt x="3520" y="2053"/>
                  </a:lnTo>
                  <a:lnTo>
                    <a:pt x="3522" y="2050"/>
                  </a:lnTo>
                  <a:lnTo>
                    <a:pt x="3526" y="2048"/>
                  </a:lnTo>
                  <a:lnTo>
                    <a:pt x="3530" y="2047"/>
                  </a:lnTo>
                  <a:lnTo>
                    <a:pt x="3534" y="2047"/>
                  </a:lnTo>
                  <a:lnTo>
                    <a:pt x="3538" y="2048"/>
                  </a:lnTo>
                  <a:lnTo>
                    <a:pt x="3550" y="2050"/>
                  </a:lnTo>
                  <a:lnTo>
                    <a:pt x="3562" y="2056"/>
                  </a:lnTo>
                  <a:lnTo>
                    <a:pt x="3574" y="2063"/>
                  </a:lnTo>
                  <a:lnTo>
                    <a:pt x="3584" y="2068"/>
                  </a:lnTo>
                  <a:lnTo>
                    <a:pt x="3595" y="2069"/>
                  </a:lnTo>
                  <a:lnTo>
                    <a:pt x="3602" y="2069"/>
                  </a:lnTo>
                  <a:lnTo>
                    <a:pt x="3606" y="2069"/>
                  </a:lnTo>
                  <a:lnTo>
                    <a:pt x="3609" y="2067"/>
                  </a:lnTo>
                  <a:lnTo>
                    <a:pt x="3611" y="2064"/>
                  </a:lnTo>
                  <a:lnTo>
                    <a:pt x="3614" y="2062"/>
                  </a:lnTo>
                  <a:lnTo>
                    <a:pt x="3616" y="2059"/>
                  </a:lnTo>
                  <a:lnTo>
                    <a:pt x="3617" y="2055"/>
                  </a:lnTo>
                  <a:lnTo>
                    <a:pt x="3617" y="2050"/>
                  </a:lnTo>
                  <a:lnTo>
                    <a:pt x="3618" y="2046"/>
                  </a:lnTo>
                  <a:lnTo>
                    <a:pt x="3617" y="2035"/>
                  </a:lnTo>
                  <a:lnTo>
                    <a:pt x="3614" y="2024"/>
                  </a:lnTo>
                  <a:lnTo>
                    <a:pt x="3608" y="2015"/>
                  </a:lnTo>
                  <a:lnTo>
                    <a:pt x="3601" y="2006"/>
                  </a:lnTo>
                  <a:lnTo>
                    <a:pt x="3583" y="1987"/>
                  </a:lnTo>
                  <a:lnTo>
                    <a:pt x="3562" y="1967"/>
                  </a:lnTo>
                  <a:lnTo>
                    <a:pt x="3556" y="1962"/>
                  </a:lnTo>
                  <a:lnTo>
                    <a:pt x="3550" y="1957"/>
                  </a:lnTo>
                  <a:lnTo>
                    <a:pt x="3543" y="1955"/>
                  </a:lnTo>
                  <a:lnTo>
                    <a:pt x="3536" y="1953"/>
                  </a:lnTo>
                  <a:lnTo>
                    <a:pt x="3529" y="1952"/>
                  </a:lnTo>
                  <a:lnTo>
                    <a:pt x="3521" y="1950"/>
                  </a:lnTo>
                  <a:lnTo>
                    <a:pt x="3514" y="1952"/>
                  </a:lnTo>
                  <a:lnTo>
                    <a:pt x="3507" y="1952"/>
                  </a:lnTo>
                  <a:lnTo>
                    <a:pt x="3500" y="1954"/>
                  </a:lnTo>
                  <a:lnTo>
                    <a:pt x="3493" y="1956"/>
                  </a:lnTo>
                  <a:lnTo>
                    <a:pt x="3486" y="1959"/>
                  </a:lnTo>
                  <a:lnTo>
                    <a:pt x="3480" y="1963"/>
                  </a:lnTo>
                  <a:lnTo>
                    <a:pt x="3475" y="1967"/>
                  </a:lnTo>
                  <a:lnTo>
                    <a:pt x="3470" y="1972"/>
                  </a:lnTo>
                  <a:lnTo>
                    <a:pt x="3466" y="1977"/>
                  </a:lnTo>
                  <a:lnTo>
                    <a:pt x="3463" y="1982"/>
                  </a:lnTo>
                  <a:lnTo>
                    <a:pt x="3458" y="1995"/>
                  </a:lnTo>
                  <a:lnTo>
                    <a:pt x="3456" y="2007"/>
                  </a:lnTo>
                  <a:lnTo>
                    <a:pt x="3455" y="2021"/>
                  </a:lnTo>
                  <a:lnTo>
                    <a:pt x="3455" y="2035"/>
                  </a:lnTo>
                  <a:lnTo>
                    <a:pt x="3456" y="2049"/>
                  </a:lnTo>
                  <a:lnTo>
                    <a:pt x="3458" y="2066"/>
                  </a:lnTo>
                  <a:lnTo>
                    <a:pt x="3462" y="2083"/>
                  </a:lnTo>
                  <a:lnTo>
                    <a:pt x="3466" y="2102"/>
                  </a:lnTo>
                  <a:lnTo>
                    <a:pt x="3468" y="2119"/>
                  </a:lnTo>
                  <a:lnTo>
                    <a:pt x="3468" y="2133"/>
                  </a:lnTo>
                  <a:lnTo>
                    <a:pt x="3468" y="2139"/>
                  </a:lnTo>
                  <a:lnTo>
                    <a:pt x="3466" y="2144"/>
                  </a:lnTo>
                  <a:lnTo>
                    <a:pt x="3464" y="2149"/>
                  </a:lnTo>
                  <a:lnTo>
                    <a:pt x="3462" y="2154"/>
                  </a:lnTo>
                  <a:lnTo>
                    <a:pt x="3448" y="2171"/>
                  </a:lnTo>
                  <a:lnTo>
                    <a:pt x="3429" y="2191"/>
                  </a:lnTo>
                  <a:lnTo>
                    <a:pt x="3420" y="2202"/>
                  </a:lnTo>
                  <a:lnTo>
                    <a:pt x="3410" y="2211"/>
                  </a:lnTo>
                  <a:lnTo>
                    <a:pt x="3401" y="2220"/>
                  </a:lnTo>
                  <a:lnTo>
                    <a:pt x="3390" y="2227"/>
                  </a:lnTo>
                  <a:lnTo>
                    <a:pt x="3370" y="2241"/>
                  </a:lnTo>
                  <a:lnTo>
                    <a:pt x="3349" y="2259"/>
                  </a:lnTo>
                  <a:lnTo>
                    <a:pt x="3339" y="2268"/>
                  </a:lnTo>
                  <a:lnTo>
                    <a:pt x="3329" y="2274"/>
                  </a:lnTo>
                  <a:lnTo>
                    <a:pt x="3326" y="2276"/>
                  </a:lnTo>
                  <a:lnTo>
                    <a:pt x="3322" y="2279"/>
                  </a:lnTo>
                  <a:lnTo>
                    <a:pt x="3319" y="2279"/>
                  </a:lnTo>
                  <a:lnTo>
                    <a:pt x="3316" y="2279"/>
                  </a:lnTo>
                  <a:lnTo>
                    <a:pt x="3313" y="2279"/>
                  </a:lnTo>
                  <a:lnTo>
                    <a:pt x="3310" y="2276"/>
                  </a:lnTo>
                  <a:lnTo>
                    <a:pt x="3308" y="2274"/>
                  </a:lnTo>
                  <a:lnTo>
                    <a:pt x="3306" y="2271"/>
                  </a:lnTo>
                  <a:lnTo>
                    <a:pt x="3301" y="2261"/>
                  </a:lnTo>
                  <a:lnTo>
                    <a:pt x="3295" y="2248"/>
                  </a:lnTo>
                  <a:lnTo>
                    <a:pt x="3291" y="2240"/>
                  </a:lnTo>
                  <a:lnTo>
                    <a:pt x="3288" y="2234"/>
                  </a:lnTo>
                  <a:lnTo>
                    <a:pt x="3284" y="2230"/>
                  </a:lnTo>
                  <a:lnTo>
                    <a:pt x="3281" y="2227"/>
                  </a:lnTo>
                  <a:lnTo>
                    <a:pt x="3271" y="2222"/>
                  </a:lnTo>
                  <a:lnTo>
                    <a:pt x="3263" y="2220"/>
                  </a:lnTo>
                  <a:lnTo>
                    <a:pt x="3254" y="2217"/>
                  </a:lnTo>
                  <a:lnTo>
                    <a:pt x="3247" y="2214"/>
                  </a:lnTo>
                  <a:lnTo>
                    <a:pt x="3243" y="2211"/>
                  </a:lnTo>
                  <a:lnTo>
                    <a:pt x="3240" y="2208"/>
                  </a:lnTo>
                  <a:lnTo>
                    <a:pt x="3236" y="2203"/>
                  </a:lnTo>
                  <a:lnTo>
                    <a:pt x="3234" y="2199"/>
                  </a:lnTo>
                  <a:lnTo>
                    <a:pt x="3233" y="2191"/>
                  </a:lnTo>
                  <a:lnTo>
                    <a:pt x="3231" y="2187"/>
                  </a:lnTo>
                  <a:lnTo>
                    <a:pt x="3231" y="2181"/>
                  </a:lnTo>
                  <a:lnTo>
                    <a:pt x="3233" y="2176"/>
                  </a:lnTo>
                  <a:lnTo>
                    <a:pt x="3235" y="2167"/>
                  </a:lnTo>
                  <a:lnTo>
                    <a:pt x="3240" y="2157"/>
                  </a:lnTo>
                  <a:lnTo>
                    <a:pt x="3244" y="2149"/>
                  </a:lnTo>
                  <a:lnTo>
                    <a:pt x="3248" y="2140"/>
                  </a:lnTo>
                  <a:lnTo>
                    <a:pt x="3249" y="2134"/>
                  </a:lnTo>
                  <a:lnTo>
                    <a:pt x="3250" y="2129"/>
                  </a:lnTo>
                  <a:lnTo>
                    <a:pt x="3250" y="2123"/>
                  </a:lnTo>
                  <a:lnTo>
                    <a:pt x="3250" y="2117"/>
                  </a:lnTo>
                  <a:lnTo>
                    <a:pt x="3249" y="2111"/>
                  </a:lnTo>
                  <a:lnTo>
                    <a:pt x="3250" y="2106"/>
                  </a:lnTo>
                  <a:lnTo>
                    <a:pt x="3251" y="2100"/>
                  </a:lnTo>
                  <a:lnTo>
                    <a:pt x="3254" y="2094"/>
                  </a:lnTo>
                  <a:lnTo>
                    <a:pt x="3256" y="2089"/>
                  </a:lnTo>
                  <a:lnTo>
                    <a:pt x="3260" y="2084"/>
                  </a:lnTo>
                  <a:lnTo>
                    <a:pt x="3264" y="2080"/>
                  </a:lnTo>
                  <a:lnTo>
                    <a:pt x="3269" y="2076"/>
                  </a:lnTo>
                  <a:lnTo>
                    <a:pt x="3280" y="2069"/>
                  </a:lnTo>
                  <a:lnTo>
                    <a:pt x="3291" y="2064"/>
                  </a:lnTo>
                  <a:lnTo>
                    <a:pt x="3306" y="2061"/>
                  </a:lnTo>
                  <a:lnTo>
                    <a:pt x="3320" y="2059"/>
                  </a:lnTo>
                  <a:lnTo>
                    <a:pt x="3333" y="2060"/>
                  </a:lnTo>
                  <a:lnTo>
                    <a:pt x="3346" y="2062"/>
                  </a:lnTo>
                  <a:lnTo>
                    <a:pt x="3355" y="2064"/>
                  </a:lnTo>
                  <a:lnTo>
                    <a:pt x="3364" y="2068"/>
                  </a:lnTo>
                  <a:lnTo>
                    <a:pt x="3368" y="2068"/>
                  </a:lnTo>
                  <a:lnTo>
                    <a:pt x="3371" y="2069"/>
                  </a:lnTo>
                  <a:lnTo>
                    <a:pt x="3374" y="2069"/>
                  </a:lnTo>
                  <a:lnTo>
                    <a:pt x="3376" y="2068"/>
                  </a:lnTo>
                  <a:lnTo>
                    <a:pt x="3377" y="2067"/>
                  </a:lnTo>
                  <a:lnTo>
                    <a:pt x="3379" y="2063"/>
                  </a:lnTo>
                  <a:lnTo>
                    <a:pt x="3380" y="2060"/>
                  </a:lnTo>
                  <a:lnTo>
                    <a:pt x="3380" y="2054"/>
                  </a:lnTo>
                  <a:lnTo>
                    <a:pt x="3381" y="2029"/>
                  </a:lnTo>
                  <a:lnTo>
                    <a:pt x="3382" y="2001"/>
                  </a:lnTo>
                  <a:lnTo>
                    <a:pt x="3381" y="1989"/>
                  </a:lnTo>
                  <a:lnTo>
                    <a:pt x="3377" y="1977"/>
                  </a:lnTo>
                  <a:lnTo>
                    <a:pt x="3375" y="1972"/>
                  </a:lnTo>
                  <a:lnTo>
                    <a:pt x="3371" y="1968"/>
                  </a:lnTo>
                  <a:lnTo>
                    <a:pt x="3367" y="1963"/>
                  </a:lnTo>
                  <a:lnTo>
                    <a:pt x="3362" y="1960"/>
                  </a:lnTo>
                  <a:lnTo>
                    <a:pt x="3357" y="1959"/>
                  </a:lnTo>
                  <a:lnTo>
                    <a:pt x="3351" y="1959"/>
                  </a:lnTo>
                  <a:lnTo>
                    <a:pt x="3347" y="1960"/>
                  </a:lnTo>
                  <a:lnTo>
                    <a:pt x="3341" y="1962"/>
                  </a:lnTo>
                  <a:lnTo>
                    <a:pt x="3330" y="1972"/>
                  </a:lnTo>
                  <a:lnTo>
                    <a:pt x="3320" y="1982"/>
                  </a:lnTo>
                  <a:lnTo>
                    <a:pt x="3309" y="1995"/>
                  </a:lnTo>
                  <a:lnTo>
                    <a:pt x="3296" y="2007"/>
                  </a:lnTo>
                  <a:lnTo>
                    <a:pt x="3290" y="2012"/>
                  </a:lnTo>
                  <a:lnTo>
                    <a:pt x="3283" y="2015"/>
                  </a:lnTo>
                  <a:lnTo>
                    <a:pt x="3276" y="2017"/>
                  </a:lnTo>
                  <a:lnTo>
                    <a:pt x="3268" y="2019"/>
                  </a:lnTo>
                  <a:lnTo>
                    <a:pt x="3260" y="2019"/>
                  </a:lnTo>
                  <a:lnTo>
                    <a:pt x="3253" y="2016"/>
                  </a:lnTo>
                  <a:lnTo>
                    <a:pt x="3244" y="2014"/>
                  </a:lnTo>
                  <a:lnTo>
                    <a:pt x="3237" y="2010"/>
                  </a:lnTo>
                  <a:lnTo>
                    <a:pt x="3230" y="2004"/>
                  </a:lnTo>
                  <a:lnTo>
                    <a:pt x="3223" y="2000"/>
                  </a:lnTo>
                  <a:lnTo>
                    <a:pt x="3216" y="1993"/>
                  </a:lnTo>
                  <a:lnTo>
                    <a:pt x="3209" y="1986"/>
                  </a:lnTo>
                  <a:lnTo>
                    <a:pt x="3182" y="1955"/>
                  </a:lnTo>
                  <a:lnTo>
                    <a:pt x="3156" y="1927"/>
                  </a:lnTo>
                  <a:lnTo>
                    <a:pt x="3149" y="1921"/>
                  </a:lnTo>
                  <a:lnTo>
                    <a:pt x="3143" y="1917"/>
                  </a:lnTo>
                  <a:lnTo>
                    <a:pt x="3137" y="1915"/>
                  </a:lnTo>
                  <a:lnTo>
                    <a:pt x="3133" y="1915"/>
                  </a:lnTo>
                  <a:lnTo>
                    <a:pt x="3128" y="1915"/>
                  </a:lnTo>
                  <a:lnTo>
                    <a:pt x="3123" y="1917"/>
                  </a:lnTo>
                  <a:lnTo>
                    <a:pt x="3119" y="1920"/>
                  </a:lnTo>
                  <a:lnTo>
                    <a:pt x="3116" y="1923"/>
                  </a:lnTo>
                  <a:lnTo>
                    <a:pt x="3113" y="1928"/>
                  </a:lnTo>
                  <a:lnTo>
                    <a:pt x="3110" y="1934"/>
                  </a:lnTo>
                  <a:lnTo>
                    <a:pt x="3108" y="1940"/>
                  </a:lnTo>
                  <a:lnTo>
                    <a:pt x="3107" y="1946"/>
                  </a:lnTo>
                  <a:lnTo>
                    <a:pt x="3104" y="1959"/>
                  </a:lnTo>
                  <a:lnTo>
                    <a:pt x="3104" y="1972"/>
                  </a:lnTo>
                  <a:lnTo>
                    <a:pt x="3109" y="2002"/>
                  </a:lnTo>
                  <a:lnTo>
                    <a:pt x="3116" y="2036"/>
                  </a:lnTo>
                  <a:lnTo>
                    <a:pt x="3117" y="2044"/>
                  </a:lnTo>
                  <a:lnTo>
                    <a:pt x="3119" y="2050"/>
                  </a:lnTo>
                  <a:lnTo>
                    <a:pt x="3119" y="2056"/>
                  </a:lnTo>
                  <a:lnTo>
                    <a:pt x="3117" y="2061"/>
                  </a:lnTo>
                  <a:lnTo>
                    <a:pt x="3116" y="2063"/>
                  </a:lnTo>
                  <a:lnTo>
                    <a:pt x="3113" y="2064"/>
                  </a:lnTo>
                  <a:lnTo>
                    <a:pt x="3109" y="2063"/>
                  </a:lnTo>
                  <a:lnTo>
                    <a:pt x="3104" y="2061"/>
                  </a:lnTo>
                  <a:lnTo>
                    <a:pt x="3099" y="2056"/>
                  </a:lnTo>
                  <a:lnTo>
                    <a:pt x="3092" y="2049"/>
                  </a:lnTo>
                  <a:lnTo>
                    <a:pt x="3086" y="2040"/>
                  </a:lnTo>
                  <a:lnTo>
                    <a:pt x="3079" y="2029"/>
                  </a:lnTo>
                  <a:lnTo>
                    <a:pt x="3066" y="2003"/>
                  </a:lnTo>
                  <a:lnTo>
                    <a:pt x="3052" y="1975"/>
                  </a:lnTo>
                  <a:lnTo>
                    <a:pt x="3037" y="1946"/>
                  </a:lnTo>
                  <a:lnTo>
                    <a:pt x="3023" y="1917"/>
                  </a:lnTo>
                  <a:lnTo>
                    <a:pt x="3009" y="1893"/>
                  </a:lnTo>
                  <a:lnTo>
                    <a:pt x="2996" y="1873"/>
                  </a:lnTo>
                  <a:lnTo>
                    <a:pt x="2984" y="1857"/>
                  </a:lnTo>
                  <a:lnTo>
                    <a:pt x="2974" y="1844"/>
                  </a:lnTo>
                  <a:lnTo>
                    <a:pt x="2966" y="1834"/>
                  </a:lnTo>
                  <a:lnTo>
                    <a:pt x="2956" y="1828"/>
                  </a:lnTo>
                  <a:lnTo>
                    <a:pt x="2952" y="1826"/>
                  </a:lnTo>
                  <a:lnTo>
                    <a:pt x="2948" y="1826"/>
                  </a:lnTo>
                  <a:lnTo>
                    <a:pt x="2943" y="1827"/>
                  </a:lnTo>
                  <a:lnTo>
                    <a:pt x="2939" y="1829"/>
                  </a:lnTo>
                  <a:lnTo>
                    <a:pt x="2934" y="1833"/>
                  </a:lnTo>
                  <a:lnTo>
                    <a:pt x="2929" y="1839"/>
                  </a:lnTo>
                  <a:lnTo>
                    <a:pt x="2923" y="1846"/>
                  </a:lnTo>
                  <a:lnTo>
                    <a:pt x="2917" y="1855"/>
                  </a:lnTo>
                  <a:lnTo>
                    <a:pt x="2914" y="1864"/>
                  </a:lnTo>
                  <a:lnTo>
                    <a:pt x="2912" y="1874"/>
                  </a:lnTo>
                  <a:lnTo>
                    <a:pt x="2912" y="1883"/>
                  </a:lnTo>
                  <a:lnTo>
                    <a:pt x="2914" y="1892"/>
                  </a:lnTo>
                  <a:lnTo>
                    <a:pt x="2917" y="1900"/>
                  </a:lnTo>
                  <a:lnTo>
                    <a:pt x="2922" y="1907"/>
                  </a:lnTo>
                  <a:lnTo>
                    <a:pt x="2928" y="1914"/>
                  </a:lnTo>
                  <a:lnTo>
                    <a:pt x="2935" y="1921"/>
                  </a:lnTo>
                  <a:lnTo>
                    <a:pt x="2950" y="1934"/>
                  </a:lnTo>
                  <a:lnTo>
                    <a:pt x="2964" y="1947"/>
                  </a:lnTo>
                  <a:lnTo>
                    <a:pt x="2972" y="1953"/>
                  </a:lnTo>
                  <a:lnTo>
                    <a:pt x="2976" y="1959"/>
                  </a:lnTo>
                  <a:lnTo>
                    <a:pt x="2981" y="1963"/>
                  </a:lnTo>
                  <a:lnTo>
                    <a:pt x="2983" y="1969"/>
                  </a:lnTo>
                  <a:lnTo>
                    <a:pt x="2984" y="1974"/>
                  </a:lnTo>
                  <a:lnTo>
                    <a:pt x="2984" y="1979"/>
                  </a:lnTo>
                  <a:lnTo>
                    <a:pt x="2983" y="1983"/>
                  </a:lnTo>
                  <a:lnTo>
                    <a:pt x="2981" y="1987"/>
                  </a:lnTo>
                  <a:lnTo>
                    <a:pt x="2979" y="1989"/>
                  </a:lnTo>
                  <a:lnTo>
                    <a:pt x="2975" y="1992"/>
                  </a:lnTo>
                  <a:lnTo>
                    <a:pt x="2972" y="1993"/>
                  </a:lnTo>
                  <a:lnTo>
                    <a:pt x="2967" y="1994"/>
                  </a:lnTo>
                  <a:lnTo>
                    <a:pt x="2962" y="1994"/>
                  </a:lnTo>
                  <a:lnTo>
                    <a:pt x="2956" y="1993"/>
                  </a:lnTo>
                  <a:lnTo>
                    <a:pt x="2950" y="1993"/>
                  </a:lnTo>
                  <a:lnTo>
                    <a:pt x="2946" y="1990"/>
                  </a:lnTo>
                  <a:lnTo>
                    <a:pt x="2940" y="1988"/>
                  </a:lnTo>
                  <a:lnTo>
                    <a:pt x="2935" y="1984"/>
                  </a:lnTo>
                  <a:lnTo>
                    <a:pt x="2929" y="1981"/>
                  </a:lnTo>
                  <a:lnTo>
                    <a:pt x="2924" y="1976"/>
                  </a:lnTo>
                  <a:lnTo>
                    <a:pt x="2920" y="1972"/>
                  </a:lnTo>
                  <a:lnTo>
                    <a:pt x="2915" y="1968"/>
                  </a:lnTo>
                  <a:lnTo>
                    <a:pt x="2909" y="1964"/>
                  </a:lnTo>
                  <a:lnTo>
                    <a:pt x="2905" y="1963"/>
                  </a:lnTo>
                  <a:lnTo>
                    <a:pt x="2900" y="1962"/>
                  </a:lnTo>
                  <a:lnTo>
                    <a:pt x="2895" y="1962"/>
                  </a:lnTo>
                  <a:lnTo>
                    <a:pt x="2890" y="1962"/>
                  </a:lnTo>
                  <a:lnTo>
                    <a:pt x="2886" y="1963"/>
                  </a:lnTo>
                  <a:lnTo>
                    <a:pt x="2881" y="1966"/>
                  </a:lnTo>
                  <a:lnTo>
                    <a:pt x="2877" y="1968"/>
                  </a:lnTo>
                  <a:lnTo>
                    <a:pt x="2875" y="1972"/>
                  </a:lnTo>
                  <a:lnTo>
                    <a:pt x="2873" y="1975"/>
                  </a:lnTo>
                  <a:lnTo>
                    <a:pt x="2872" y="1980"/>
                  </a:lnTo>
                  <a:lnTo>
                    <a:pt x="2872" y="1984"/>
                  </a:lnTo>
                  <a:lnTo>
                    <a:pt x="2872" y="1990"/>
                  </a:lnTo>
                  <a:lnTo>
                    <a:pt x="2873" y="1996"/>
                  </a:lnTo>
                  <a:lnTo>
                    <a:pt x="2883" y="2020"/>
                  </a:lnTo>
                  <a:lnTo>
                    <a:pt x="2892" y="2039"/>
                  </a:lnTo>
                  <a:lnTo>
                    <a:pt x="2893" y="2043"/>
                  </a:lnTo>
                  <a:lnTo>
                    <a:pt x="2893" y="2047"/>
                  </a:lnTo>
                  <a:lnTo>
                    <a:pt x="2892" y="2049"/>
                  </a:lnTo>
                  <a:lnTo>
                    <a:pt x="2889" y="2052"/>
                  </a:lnTo>
                  <a:lnTo>
                    <a:pt x="2887" y="2054"/>
                  </a:lnTo>
                  <a:lnTo>
                    <a:pt x="2882" y="2055"/>
                  </a:lnTo>
                  <a:lnTo>
                    <a:pt x="2876" y="2056"/>
                  </a:lnTo>
                  <a:lnTo>
                    <a:pt x="2868" y="2056"/>
                  </a:lnTo>
                  <a:lnTo>
                    <a:pt x="2860" y="2056"/>
                  </a:lnTo>
                  <a:lnTo>
                    <a:pt x="2852" y="2054"/>
                  </a:lnTo>
                  <a:lnTo>
                    <a:pt x="2842" y="2052"/>
                  </a:lnTo>
                  <a:lnTo>
                    <a:pt x="2834" y="2047"/>
                  </a:lnTo>
                  <a:lnTo>
                    <a:pt x="2815" y="2036"/>
                  </a:lnTo>
                  <a:lnTo>
                    <a:pt x="2796" y="2023"/>
                  </a:lnTo>
                  <a:lnTo>
                    <a:pt x="2759" y="1993"/>
                  </a:lnTo>
                  <a:lnTo>
                    <a:pt x="2721" y="1960"/>
                  </a:lnTo>
                  <a:lnTo>
                    <a:pt x="2703" y="1946"/>
                  </a:lnTo>
                  <a:lnTo>
                    <a:pt x="2687" y="1934"/>
                  </a:lnTo>
                  <a:lnTo>
                    <a:pt x="2673" y="1924"/>
                  </a:lnTo>
                  <a:lnTo>
                    <a:pt x="2658" y="1917"/>
                  </a:lnTo>
                  <a:lnTo>
                    <a:pt x="2643" y="1913"/>
                  </a:lnTo>
                  <a:lnTo>
                    <a:pt x="2627" y="1909"/>
                  </a:lnTo>
                  <a:lnTo>
                    <a:pt x="2610" y="1908"/>
                  </a:lnTo>
                  <a:lnTo>
                    <a:pt x="2590" y="1908"/>
                  </a:lnTo>
                  <a:lnTo>
                    <a:pt x="2581" y="1910"/>
                  </a:lnTo>
                  <a:lnTo>
                    <a:pt x="2574" y="1913"/>
                  </a:lnTo>
                  <a:lnTo>
                    <a:pt x="2569" y="1915"/>
                  </a:lnTo>
                  <a:lnTo>
                    <a:pt x="2567" y="1919"/>
                  </a:lnTo>
                  <a:lnTo>
                    <a:pt x="2566" y="1923"/>
                  </a:lnTo>
                  <a:lnTo>
                    <a:pt x="2566" y="1928"/>
                  </a:lnTo>
                  <a:lnTo>
                    <a:pt x="2566" y="1933"/>
                  </a:lnTo>
                  <a:lnTo>
                    <a:pt x="2567" y="1937"/>
                  </a:lnTo>
                  <a:lnTo>
                    <a:pt x="2570" y="1947"/>
                  </a:lnTo>
                  <a:lnTo>
                    <a:pt x="2572" y="1955"/>
                  </a:lnTo>
                  <a:lnTo>
                    <a:pt x="2570" y="1957"/>
                  </a:lnTo>
                  <a:lnTo>
                    <a:pt x="2568" y="1960"/>
                  </a:lnTo>
                  <a:lnTo>
                    <a:pt x="2565" y="1962"/>
                  </a:lnTo>
                  <a:lnTo>
                    <a:pt x="2559" y="1962"/>
                  </a:lnTo>
                  <a:lnTo>
                    <a:pt x="2553" y="1961"/>
                  </a:lnTo>
                  <a:lnTo>
                    <a:pt x="2547" y="1959"/>
                  </a:lnTo>
                  <a:lnTo>
                    <a:pt x="2542" y="1955"/>
                  </a:lnTo>
                  <a:lnTo>
                    <a:pt x="2539" y="1950"/>
                  </a:lnTo>
                  <a:lnTo>
                    <a:pt x="2532" y="1937"/>
                  </a:lnTo>
                  <a:lnTo>
                    <a:pt x="2525" y="1923"/>
                  </a:lnTo>
                  <a:lnTo>
                    <a:pt x="2521" y="1916"/>
                  </a:lnTo>
                  <a:lnTo>
                    <a:pt x="2516" y="1909"/>
                  </a:lnTo>
                  <a:lnTo>
                    <a:pt x="2512" y="1902"/>
                  </a:lnTo>
                  <a:lnTo>
                    <a:pt x="2507" y="1897"/>
                  </a:lnTo>
                  <a:lnTo>
                    <a:pt x="2500" y="1893"/>
                  </a:lnTo>
                  <a:lnTo>
                    <a:pt x="2493" y="1889"/>
                  </a:lnTo>
                  <a:lnTo>
                    <a:pt x="2483" y="1888"/>
                  </a:lnTo>
                  <a:lnTo>
                    <a:pt x="2474" y="1888"/>
                  </a:lnTo>
                  <a:lnTo>
                    <a:pt x="2465" y="1890"/>
                  </a:lnTo>
                  <a:lnTo>
                    <a:pt x="2458" y="1892"/>
                  </a:lnTo>
                  <a:lnTo>
                    <a:pt x="2450" y="1895"/>
                  </a:lnTo>
                  <a:lnTo>
                    <a:pt x="2443" y="1899"/>
                  </a:lnTo>
                  <a:lnTo>
                    <a:pt x="2439" y="1902"/>
                  </a:lnTo>
                  <a:lnTo>
                    <a:pt x="2434" y="1907"/>
                  </a:lnTo>
                  <a:lnTo>
                    <a:pt x="2429" y="1913"/>
                  </a:lnTo>
                  <a:lnTo>
                    <a:pt x="2426" y="1917"/>
                  </a:lnTo>
                  <a:lnTo>
                    <a:pt x="2408" y="1906"/>
                  </a:lnTo>
                  <a:lnTo>
                    <a:pt x="2391" y="1896"/>
                  </a:lnTo>
                  <a:lnTo>
                    <a:pt x="2381" y="1893"/>
                  </a:lnTo>
                  <a:lnTo>
                    <a:pt x="2373" y="1890"/>
                  </a:lnTo>
                  <a:lnTo>
                    <a:pt x="2365" y="1888"/>
                  </a:lnTo>
                  <a:lnTo>
                    <a:pt x="2358" y="1888"/>
                  </a:lnTo>
                  <a:lnTo>
                    <a:pt x="2352" y="1888"/>
                  </a:lnTo>
                  <a:lnTo>
                    <a:pt x="2346" y="1889"/>
                  </a:lnTo>
                  <a:lnTo>
                    <a:pt x="2341" y="1892"/>
                  </a:lnTo>
                  <a:lnTo>
                    <a:pt x="2335" y="1894"/>
                  </a:lnTo>
                  <a:lnTo>
                    <a:pt x="2331" y="1897"/>
                  </a:lnTo>
                  <a:lnTo>
                    <a:pt x="2326" y="1902"/>
                  </a:lnTo>
                  <a:lnTo>
                    <a:pt x="2322" y="1907"/>
                  </a:lnTo>
                  <a:lnTo>
                    <a:pt x="2319" y="1913"/>
                  </a:lnTo>
                  <a:lnTo>
                    <a:pt x="2315" y="1920"/>
                  </a:lnTo>
                  <a:lnTo>
                    <a:pt x="2313" y="1929"/>
                  </a:lnTo>
                  <a:lnTo>
                    <a:pt x="2312" y="1939"/>
                  </a:lnTo>
                  <a:lnTo>
                    <a:pt x="2312" y="1950"/>
                  </a:lnTo>
                  <a:lnTo>
                    <a:pt x="2313" y="1961"/>
                  </a:lnTo>
                  <a:lnTo>
                    <a:pt x="2316" y="1974"/>
                  </a:lnTo>
                  <a:lnTo>
                    <a:pt x="2321" y="1986"/>
                  </a:lnTo>
                  <a:lnTo>
                    <a:pt x="2329" y="1999"/>
                  </a:lnTo>
                  <a:lnTo>
                    <a:pt x="2332" y="2004"/>
                  </a:lnTo>
                  <a:lnTo>
                    <a:pt x="2334" y="2010"/>
                  </a:lnTo>
                  <a:lnTo>
                    <a:pt x="2335" y="2017"/>
                  </a:lnTo>
                  <a:lnTo>
                    <a:pt x="2336" y="2023"/>
                  </a:lnTo>
                  <a:lnTo>
                    <a:pt x="2335" y="2039"/>
                  </a:lnTo>
                  <a:lnTo>
                    <a:pt x="2333" y="2055"/>
                  </a:lnTo>
                  <a:lnTo>
                    <a:pt x="2325" y="2050"/>
                  </a:lnTo>
                  <a:lnTo>
                    <a:pt x="2314" y="2048"/>
                  </a:lnTo>
                  <a:lnTo>
                    <a:pt x="2306" y="2048"/>
                  </a:lnTo>
                  <a:lnTo>
                    <a:pt x="2299" y="2049"/>
                  </a:lnTo>
                  <a:lnTo>
                    <a:pt x="2291" y="2053"/>
                  </a:lnTo>
                  <a:lnTo>
                    <a:pt x="2283" y="2059"/>
                  </a:lnTo>
                  <a:lnTo>
                    <a:pt x="2276" y="2064"/>
                  </a:lnTo>
                  <a:lnTo>
                    <a:pt x="2269" y="2073"/>
                  </a:lnTo>
                  <a:lnTo>
                    <a:pt x="2263" y="2082"/>
                  </a:lnTo>
                  <a:lnTo>
                    <a:pt x="2258" y="2091"/>
                  </a:lnTo>
                  <a:lnTo>
                    <a:pt x="2247" y="2114"/>
                  </a:lnTo>
                  <a:lnTo>
                    <a:pt x="2238" y="2137"/>
                  </a:lnTo>
                  <a:lnTo>
                    <a:pt x="2231" y="2161"/>
                  </a:lnTo>
                  <a:lnTo>
                    <a:pt x="2226" y="2183"/>
                  </a:lnTo>
                  <a:lnTo>
                    <a:pt x="2223" y="2194"/>
                  </a:lnTo>
                  <a:lnTo>
                    <a:pt x="2220" y="2202"/>
                  </a:lnTo>
                  <a:lnTo>
                    <a:pt x="2216" y="2209"/>
                  </a:lnTo>
                  <a:lnTo>
                    <a:pt x="2213" y="2216"/>
                  </a:lnTo>
                  <a:lnTo>
                    <a:pt x="2207" y="2221"/>
                  </a:lnTo>
                  <a:lnTo>
                    <a:pt x="2202" y="2226"/>
                  </a:lnTo>
                  <a:lnTo>
                    <a:pt x="2196" y="2229"/>
                  </a:lnTo>
                  <a:lnTo>
                    <a:pt x="2191" y="2231"/>
                  </a:lnTo>
                  <a:lnTo>
                    <a:pt x="2183" y="2234"/>
                  </a:lnTo>
                  <a:lnTo>
                    <a:pt x="2176" y="2235"/>
                  </a:lnTo>
                  <a:lnTo>
                    <a:pt x="2169" y="2236"/>
                  </a:lnTo>
                  <a:lnTo>
                    <a:pt x="2162" y="2236"/>
                  </a:lnTo>
                  <a:lnTo>
                    <a:pt x="2147" y="2235"/>
                  </a:lnTo>
                  <a:lnTo>
                    <a:pt x="2131" y="2234"/>
                  </a:lnTo>
                  <a:lnTo>
                    <a:pt x="2124" y="2233"/>
                  </a:lnTo>
                  <a:lnTo>
                    <a:pt x="2116" y="2230"/>
                  </a:lnTo>
                  <a:lnTo>
                    <a:pt x="2112" y="2227"/>
                  </a:lnTo>
                  <a:lnTo>
                    <a:pt x="2107" y="2222"/>
                  </a:lnTo>
                  <a:lnTo>
                    <a:pt x="2104" y="2217"/>
                  </a:lnTo>
                  <a:lnTo>
                    <a:pt x="2100" y="2211"/>
                  </a:lnTo>
                  <a:lnTo>
                    <a:pt x="2098" y="2206"/>
                  </a:lnTo>
                  <a:lnTo>
                    <a:pt x="2095" y="2200"/>
                  </a:lnTo>
                  <a:lnTo>
                    <a:pt x="2092" y="2187"/>
                  </a:lnTo>
                  <a:lnTo>
                    <a:pt x="2088" y="2175"/>
                  </a:lnTo>
                  <a:lnTo>
                    <a:pt x="2086" y="2169"/>
                  </a:lnTo>
                  <a:lnTo>
                    <a:pt x="2082" y="2164"/>
                  </a:lnTo>
                  <a:lnTo>
                    <a:pt x="2079" y="2161"/>
                  </a:lnTo>
                  <a:lnTo>
                    <a:pt x="2074" y="2157"/>
                  </a:lnTo>
                  <a:lnTo>
                    <a:pt x="2065" y="2154"/>
                  </a:lnTo>
                  <a:lnTo>
                    <a:pt x="2053" y="2151"/>
                  </a:lnTo>
                  <a:lnTo>
                    <a:pt x="2041" y="2150"/>
                  </a:lnTo>
                  <a:lnTo>
                    <a:pt x="2029" y="2149"/>
                  </a:lnTo>
                  <a:lnTo>
                    <a:pt x="2024" y="2148"/>
                  </a:lnTo>
                  <a:lnTo>
                    <a:pt x="2018" y="2147"/>
                  </a:lnTo>
                  <a:lnTo>
                    <a:pt x="2013" y="2144"/>
                  </a:lnTo>
                  <a:lnTo>
                    <a:pt x="2007" y="2141"/>
                  </a:lnTo>
                  <a:lnTo>
                    <a:pt x="2002" y="2137"/>
                  </a:lnTo>
                  <a:lnTo>
                    <a:pt x="1998" y="2133"/>
                  </a:lnTo>
                  <a:lnTo>
                    <a:pt x="1993" y="2127"/>
                  </a:lnTo>
                  <a:lnTo>
                    <a:pt x="1989" y="2120"/>
                  </a:lnTo>
                  <a:lnTo>
                    <a:pt x="1986" y="2113"/>
                  </a:lnTo>
                  <a:lnTo>
                    <a:pt x="1981" y="2107"/>
                  </a:lnTo>
                  <a:lnTo>
                    <a:pt x="1978" y="2102"/>
                  </a:lnTo>
                  <a:lnTo>
                    <a:pt x="1974" y="2099"/>
                  </a:lnTo>
                  <a:lnTo>
                    <a:pt x="1969" y="2096"/>
                  </a:lnTo>
                  <a:lnTo>
                    <a:pt x="1966" y="2095"/>
                  </a:lnTo>
                  <a:lnTo>
                    <a:pt x="1961" y="2094"/>
                  </a:lnTo>
                  <a:lnTo>
                    <a:pt x="1956" y="2094"/>
                  </a:lnTo>
                  <a:lnTo>
                    <a:pt x="1946" y="2094"/>
                  </a:lnTo>
                  <a:lnTo>
                    <a:pt x="1934" y="2094"/>
                  </a:lnTo>
                  <a:lnTo>
                    <a:pt x="1920" y="2094"/>
                  </a:lnTo>
                  <a:lnTo>
                    <a:pt x="1902" y="2090"/>
                  </a:lnTo>
                  <a:lnTo>
                    <a:pt x="1895" y="2088"/>
                  </a:lnTo>
                  <a:lnTo>
                    <a:pt x="1889" y="2083"/>
                  </a:lnTo>
                  <a:lnTo>
                    <a:pt x="1886" y="2079"/>
                  </a:lnTo>
                  <a:lnTo>
                    <a:pt x="1884" y="2073"/>
                  </a:lnTo>
                  <a:lnTo>
                    <a:pt x="1884" y="2067"/>
                  </a:lnTo>
                  <a:lnTo>
                    <a:pt x="1885" y="2060"/>
                  </a:lnTo>
                  <a:lnTo>
                    <a:pt x="1886" y="2053"/>
                  </a:lnTo>
                  <a:lnTo>
                    <a:pt x="1888" y="2044"/>
                  </a:lnTo>
                  <a:lnTo>
                    <a:pt x="1894" y="2029"/>
                  </a:lnTo>
                  <a:lnTo>
                    <a:pt x="1899" y="2014"/>
                  </a:lnTo>
                  <a:lnTo>
                    <a:pt x="1900" y="2006"/>
                  </a:lnTo>
                  <a:lnTo>
                    <a:pt x="1900" y="1999"/>
                  </a:lnTo>
                  <a:lnTo>
                    <a:pt x="1900" y="1993"/>
                  </a:lnTo>
                  <a:lnTo>
                    <a:pt x="1898" y="1987"/>
                  </a:lnTo>
                  <a:lnTo>
                    <a:pt x="1895" y="1984"/>
                  </a:lnTo>
                  <a:lnTo>
                    <a:pt x="1893" y="1983"/>
                  </a:lnTo>
                  <a:lnTo>
                    <a:pt x="1892" y="1982"/>
                  </a:lnTo>
                  <a:lnTo>
                    <a:pt x="1889" y="1982"/>
                  </a:lnTo>
                  <a:lnTo>
                    <a:pt x="1885" y="1983"/>
                  </a:lnTo>
                  <a:lnTo>
                    <a:pt x="1879" y="1986"/>
                  </a:lnTo>
                  <a:lnTo>
                    <a:pt x="1873" y="1990"/>
                  </a:lnTo>
                  <a:lnTo>
                    <a:pt x="1867" y="1997"/>
                  </a:lnTo>
                  <a:lnTo>
                    <a:pt x="1861" y="2004"/>
                  </a:lnTo>
                  <a:lnTo>
                    <a:pt x="1855" y="2014"/>
                  </a:lnTo>
                  <a:lnTo>
                    <a:pt x="1841" y="2032"/>
                  </a:lnTo>
                  <a:lnTo>
                    <a:pt x="1828" y="2052"/>
                  </a:lnTo>
                  <a:lnTo>
                    <a:pt x="1815" y="2069"/>
                  </a:lnTo>
                  <a:lnTo>
                    <a:pt x="1804" y="2082"/>
                  </a:lnTo>
                  <a:lnTo>
                    <a:pt x="1799" y="2087"/>
                  </a:lnTo>
                  <a:lnTo>
                    <a:pt x="1793" y="2091"/>
                  </a:lnTo>
                  <a:lnTo>
                    <a:pt x="1788" y="2094"/>
                  </a:lnTo>
                  <a:lnTo>
                    <a:pt x="1784" y="2095"/>
                  </a:lnTo>
                  <a:lnTo>
                    <a:pt x="1778" y="2096"/>
                  </a:lnTo>
                  <a:lnTo>
                    <a:pt x="1773" y="2096"/>
                  </a:lnTo>
                  <a:lnTo>
                    <a:pt x="1769" y="2096"/>
                  </a:lnTo>
                  <a:lnTo>
                    <a:pt x="1765" y="2095"/>
                  </a:lnTo>
                  <a:lnTo>
                    <a:pt x="1757" y="2091"/>
                  </a:lnTo>
                  <a:lnTo>
                    <a:pt x="1748" y="2087"/>
                  </a:lnTo>
                  <a:lnTo>
                    <a:pt x="1742" y="2082"/>
                  </a:lnTo>
                  <a:lnTo>
                    <a:pt x="1737" y="2077"/>
                  </a:lnTo>
                  <a:lnTo>
                    <a:pt x="1724" y="2066"/>
                  </a:lnTo>
                  <a:lnTo>
                    <a:pt x="1709" y="2055"/>
                  </a:lnTo>
                  <a:lnTo>
                    <a:pt x="1706" y="2053"/>
                  </a:lnTo>
                  <a:lnTo>
                    <a:pt x="1702" y="2052"/>
                  </a:lnTo>
                  <a:lnTo>
                    <a:pt x="1700" y="2052"/>
                  </a:lnTo>
                  <a:lnTo>
                    <a:pt x="1697" y="2053"/>
                  </a:lnTo>
                  <a:lnTo>
                    <a:pt x="1695" y="2054"/>
                  </a:lnTo>
                  <a:lnTo>
                    <a:pt x="1693" y="2057"/>
                  </a:lnTo>
                  <a:lnTo>
                    <a:pt x="1692" y="2061"/>
                  </a:lnTo>
                  <a:lnTo>
                    <a:pt x="1692" y="2067"/>
                  </a:lnTo>
                  <a:lnTo>
                    <a:pt x="1691" y="2079"/>
                  </a:lnTo>
                  <a:lnTo>
                    <a:pt x="1687" y="2090"/>
                  </a:lnTo>
                  <a:lnTo>
                    <a:pt x="1685" y="2095"/>
                  </a:lnTo>
                  <a:lnTo>
                    <a:pt x="1682" y="2100"/>
                  </a:lnTo>
                  <a:lnTo>
                    <a:pt x="1679" y="2104"/>
                  </a:lnTo>
                  <a:lnTo>
                    <a:pt x="1675" y="2108"/>
                  </a:lnTo>
                  <a:lnTo>
                    <a:pt x="1671" y="2111"/>
                  </a:lnTo>
                  <a:lnTo>
                    <a:pt x="1666" y="2115"/>
                  </a:lnTo>
                  <a:lnTo>
                    <a:pt x="1660" y="2117"/>
                  </a:lnTo>
                  <a:lnTo>
                    <a:pt x="1653" y="2120"/>
                  </a:lnTo>
                  <a:lnTo>
                    <a:pt x="1647" y="2122"/>
                  </a:lnTo>
                  <a:lnTo>
                    <a:pt x="1639" y="2123"/>
                  </a:lnTo>
                  <a:lnTo>
                    <a:pt x="1632" y="2123"/>
                  </a:lnTo>
                  <a:lnTo>
                    <a:pt x="1624" y="2124"/>
                  </a:lnTo>
                  <a:lnTo>
                    <a:pt x="1604" y="2124"/>
                  </a:lnTo>
                  <a:lnTo>
                    <a:pt x="1581" y="2124"/>
                  </a:lnTo>
                  <a:lnTo>
                    <a:pt x="1557" y="2123"/>
                  </a:lnTo>
                  <a:lnTo>
                    <a:pt x="1530" y="2123"/>
                  </a:lnTo>
                  <a:lnTo>
                    <a:pt x="1504" y="2122"/>
                  </a:lnTo>
                  <a:lnTo>
                    <a:pt x="1477" y="2120"/>
                  </a:lnTo>
                  <a:lnTo>
                    <a:pt x="1452" y="2117"/>
                  </a:lnTo>
                  <a:lnTo>
                    <a:pt x="1430" y="2115"/>
                  </a:lnTo>
                  <a:lnTo>
                    <a:pt x="1420" y="2114"/>
                  </a:lnTo>
                  <a:lnTo>
                    <a:pt x="1411" y="2114"/>
                  </a:lnTo>
                  <a:lnTo>
                    <a:pt x="1404" y="2115"/>
                  </a:lnTo>
                  <a:lnTo>
                    <a:pt x="1397" y="2116"/>
                  </a:lnTo>
                  <a:lnTo>
                    <a:pt x="1384" y="2122"/>
                  </a:lnTo>
                  <a:lnTo>
                    <a:pt x="1372" y="2129"/>
                  </a:lnTo>
                  <a:lnTo>
                    <a:pt x="1359" y="2136"/>
                  </a:lnTo>
                  <a:lnTo>
                    <a:pt x="1343" y="2142"/>
                  </a:lnTo>
                  <a:lnTo>
                    <a:pt x="1333" y="2144"/>
                  </a:lnTo>
                  <a:lnTo>
                    <a:pt x="1323" y="2146"/>
                  </a:lnTo>
                  <a:lnTo>
                    <a:pt x="1310" y="2147"/>
                  </a:lnTo>
                  <a:lnTo>
                    <a:pt x="1295" y="2146"/>
                  </a:lnTo>
                  <a:lnTo>
                    <a:pt x="1281" y="2146"/>
                  </a:lnTo>
                  <a:lnTo>
                    <a:pt x="1267" y="2147"/>
                  </a:lnTo>
                  <a:lnTo>
                    <a:pt x="1254" y="2149"/>
                  </a:lnTo>
                  <a:lnTo>
                    <a:pt x="1243" y="2153"/>
                  </a:lnTo>
                  <a:lnTo>
                    <a:pt x="1231" y="2159"/>
                  </a:lnTo>
                  <a:lnTo>
                    <a:pt x="1220" y="2163"/>
                  </a:lnTo>
                  <a:lnTo>
                    <a:pt x="1210" y="2169"/>
                  </a:lnTo>
                  <a:lnTo>
                    <a:pt x="1199" y="2176"/>
                  </a:lnTo>
                  <a:lnTo>
                    <a:pt x="1179" y="2189"/>
                  </a:lnTo>
                  <a:lnTo>
                    <a:pt x="1157" y="2202"/>
                  </a:lnTo>
                  <a:lnTo>
                    <a:pt x="1145" y="2207"/>
                  </a:lnTo>
                  <a:lnTo>
                    <a:pt x="1133" y="2211"/>
                  </a:lnTo>
                  <a:lnTo>
                    <a:pt x="1119" y="2215"/>
                  </a:lnTo>
                  <a:lnTo>
                    <a:pt x="1105" y="2217"/>
                  </a:lnTo>
                  <a:lnTo>
                    <a:pt x="1096" y="2219"/>
                  </a:lnTo>
                  <a:lnTo>
                    <a:pt x="1084" y="2219"/>
                  </a:lnTo>
                  <a:lnTo>
                    <a:pt x="1073" y="2217"/>
                  </a:lnTo>
                  <a:lnTo>
                    <a:pt x="1063" y="2216"/>
                  </a:lnTo>
                  <a:lnTo>
                    <a:pt x="1039" y="2211"/>
                  </a:lnTo>
                  <a:lnTo>
                    <a:pt x="1016" y="2204"/>
                  </a:lnTo>
                  <a:lnTo>
                    <a:pt x="992" y="2196"/>
                  </a:lnTo>
                  <a:lnTo>
                    <a:pt x="968" y="2187"/>
                  </a:lnTo>
                  <a:lnTo>
                    <a:pt x="945" y="2179"/>
                  </a:lnTo>
                  <a:lnTo>
                    <a:pt x="924" y="2169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0" name="Google Shape;103;p1">
              <a:extLst>
                <a:ext uri="{FF2B5EF4-FFF2-40B4-BE49-F238E27FC236}">
                  <a16:creationId xmlns:a16="http://schemas.microsoft.com/office/drawing/2014/main" id="{F2DC1268-9614-3F1B-9F43-0DABC5A6DF70}"/>
                </a:ext>
              </a:extLst>
            </p:cNvPr>
            <p:cNvSpPr/>
            <p:nvPr/>
          </p:nvSpPr>
          <p:spPr>
            <a:xfrm>
              <a:off x="6416502" y="4724521"/>
              <a:ext cx="1017159" cy="783299"/>
            </a:xfrm>
            <a:custGeom>
              <a:avLst/>
              <a:gdLst/>
              <a:ahLst/>
              <a:cxnLst/>
              <a:rect l="l" t="t" r="r" b="b"/>
              <a:pathLst>
                <a:path w="2168" h="1669" extrusionOk="0">
                  <a:moveTo>
                    <a:pt x="2097" y="94"/>
                  </a:moveTo>
                  <a:lnTo>
                    <a:pt x="2096" y="102"/>
                  </a:lnTo>
                  <a:lnTo>
                    <a:pt x="2096" y="111"/>
                  </a:lnTo>
                  <a:lnTo>
                    <a:pt x="2097" y="119"/>
                  </a:lnTo>
                  <a:lnTo>
                    <a:pt x="2098" y="127"/>
                  </a:lnTo>
                  <a:lnTo>
                    <a:pt x="2104" y="143"/>
                  </a:lnTo>
                  <a:lnTo>
                    <a:pt x="2112" y="161"/>
                  </a:lnTo>
                  <a:lnTo>
                    <a:pt x="2131" y="194"/>
                  </a:lnTo>
                  <a:lnTo>
                    <a:pt x="2148" y="227"/>
                  </a:lnTo>
                  <a:lnTo>
                    <a:pt x="2155" y="245"/>
                  </a:lnTo>
                  <a:lnTo>
                    <a:pt x="2161" y="263"/>
                  </a:lnTo>
                  <a:lnTo>
                    <a:pt x="2164" y="281"/>
                  </a:lnTo>
                  <a:lnTo>
                    <a:pt x="2167" y="298"/>
                  </a:lnTo>
                  <a:lnTo>
                    <a:pt x="2168" y="316"/>
                  </a:lnTo>
                  <a:lnTo>
                    <a:pt x="2168" y="334"/>
                  </a:lnTo>
                  <a:lnTo>
                    <a:pt x="2167" y="354"/>
                  </a:lnTo>
                  <a:lnTo>
                    <a:pt x="2164" y="375"/>
                  </a:lnTo>
                  <a:lnTo>
                    <a:pt x="2162" y="386"/>
                  </a:lnTo>
                  <a:lnTo>
                    <a:pt x="2159" y="398"/>
                  </a:lnTo>
                  <a:lnTo>
                    <a:pt x="2156" y="409"/>
                  </a:lnTo>
                  <a:lnTo>
                    <a:pt x="2151" y="422"/>
                  </a:lnTo>
                  <a:lnTo>
                    <a:pt x="2141" y="447"/>
                  </a:lnTo>
                  <a:lnTo>
                    <a:pt x="2129" y="472"/>
                  </a:lnTo>
                  <a:lnTo>
                    <a:pt x="2116" y="496"/>
                  </a:lnTo>
                  <a:lnTo>
                    <a:pt x="2103" y="517"/>
                  </a:lnTo>
                  <a:lnTo>
                    <a:pt x="2090" y="535"/>
                  </a:lnTo>
                  <a:lnTo>
                    <a:pt x="2079" y="548"/>
                  </a:lnTo>
                  <a:lnTo>
                    <a:pt x="2068" y="559"/>
                  </a:lnTo>
                  <a:lnTo>
                    <a:pt x="2055" y="569"/>
                  </a:lnTo>
                  <a:lnTo>
                    <a:pt x="2042" y="580"/>
                  </a:lnTo>
                  <a:lnTo>
                    <a:pt x="2028" y="589"/>
                  </a:lnTo>
                  <a:lnTo>
                    <a:pt x="2015" y="599"/>
                  </a:lnTo>
                  <a:lnTo>
                    <a:pt x="2003" y="608"/>
                  </a:lnTo>
                  <a:lnTo>
                    <a:pt x="1994" y="616"/>
                  </a:lnTo>
                  <a:lnTo>
                    <a:pt x="1985" y="626"/>
                  </a:lnTo>
                  <a:lnTo>
                    <a:pt x="1983" y="632"/>
                  </a:lnTo>
                  <a:lnTo>
                    <a:pt x="1981" y="637"/>
                  </a:lnTo>
                  <a:lnTo>
                    <a:pt x="1979" y="645"/>
                  </a:lnTo>
                  <a:lnTo>
                    <a:pt x="1978" y="653"/>
                  </a:lnTo>
                  <a:lnTo>
                    <a:pt x="1976" y="669"/>
                  </a:lnTo>
                  <a:lnTo>
                    <a:pt x="1975" y="688"/>
                  </a:lnTo>
                  <a:lnTo>
                    <a:pt x="1974" y="707"/>
                  </a:lnTo>
                  <a:lnTo>
                    <a:pt x="1971" y="724"/>
                  </a:lnTo>
                  <a:lnTo>
                    <a:pt x="1969" y="733"/>
                  </a:lnTo>
                  <a:lnTo>
                    <a:pt x="1967" y="740"/>
                  </a:lnTo>
                  <a:lnTo>
                    <a:pt x="1964" y="747"/>
                  </a:lnTo>
                  <a:lnTo>
                    <a:pt x="1961" y="753"/>
                  </a:lnTo>
                  <a:lnTo>
                    <a:pt x="1944" y="777"/>
                  </a:lnTo>
                  <a:lnTo>
                    <a:pt x="1924" y="806"/>
                  </a:lnTo>
                  <a:lnTo>
                    <a:pt x="1914" y="819"/>
                  </a:lnTo>
                  <a:lnTo>
                    <a:pt x="1903" y="830"/>
                  </a:lnTo>
                  <a:lnTo>
                    <a:pt x="1892" y="839"/>
                  </a:lnTo>
                  <a:lnTo>
                    <a:pt x="1884" y="844"/>
                  </a:lnTo>
                  <a:lnTo>
                    <a:pt x="1863" y="854"/>
                  </a:lnTo>
                  <a:lnTo>
                    <a:pt x="1841" y="864"/>
                  </a:lnTo>
                  <a:lnTo>
                    <a:pt x="1830" y="872"/>
                  </a:lnTo>
                  <a:lnTo>
                    <a:pt x="1822" y="879"/>
                  </a:lnTo>
                  <a:lnTo>
                    <a:pt x="1820" y="882"/>
                  </a:lnTo>
                  <a:lnTo>
                    <a:pt x="1817" y="887"/>
                  </a:lnTo>
                  <a:lnTo>
                    <a:pt x="1816" y="890"/>
                  </a:lnTo>
                  <a:lnTo>
                    <a:pt x="1815" y="895"/>
                  </a:lnTo>
                  <a:lnTo>
                    <a:pt x="1818" y="904"/>
                  </a:lnTo>
                  <a:lnTo>
                    <a:pt x="1823" y="914"/>
                  </a:lnTo>
                  <a:lnTo>
                    <a:pt x="1828" y="923"/>
                  </a:lnTo>
                  <a:lnTo>
                    <a:pt x="1834" y="932"/>
                  </a:lnTo>
                  <a:lnTo>
                    <a:pt x="1835" y="936"/>
                  </a:lnTo>
                  <a:lnTo>
                    <a:pt x="1837" y="940"/>
                  </a:lnTo>
                  <a:lnTo>
                    <a:pt x="1837" y="943"/>
                  </a:lnTo>
                  <a:lnTo>
                    <a:pt x="1837" y="948"/>
                  </a:lnTo>
                  <a:lnTo>
                    <a:pt x="1836" y="952"/>
                  </a:lnTo>
                  <a:lnTo>
                    <a:pt x="1832" y="954"/>
                  </a:lnTo>
                  <a:lnTo>
                    <a:pt x="1829" y="957"/>
                  </a:lnTo>
                  <a:lnTo>
                    <a:pt x="1823" y="960"/>
                  </a:lnTo>
                  <a:lnTo>
                    <a:pt x="1817" y="963"/>
                  </a:lnTo>
                  <a:lnTo>
                    <a:pt x="1812" y="968"/>
                  </a:lnTo>
                  <a:lnTo>
                    <a:pt x="1809" y="973"/>
                  </a:lnTo>
                  <a:lnTo>
                    <a:pt x="1807" y="979"/>
                  </a:lnTo>
                  <a:lnTo>
                    <a:pt x="1804" y="993"/>
                  </a:lnTo>
                  <a:lnTo>
                    <a:pt x="1803" y="1008"/>
                  </a:lnTo>
                  <a:lnTo>
                    <a:pt x="1804" y="1023"/>
                  </a:lnTo>
                  <a:lnTo>
                    <a:pt x="1804" y="1040"/>
                  </a:lnTo>
                  <a:lnTo>
                    <a:pt x="1803" y="1048"/>
                  </a:lnTo>
                  <a:lnTo>
                    <a:pt x="1802" y="1055"/>
                  </a:lnTo>
                  <a:lnTo>
                    <a:pt x="1801" y="1062"/>
                  </a:lnTo>
                  <a:lnTo>
                    <a:pt x="1797" y="1069"/>
                  </a:lnTo>
                  <a:lnTo>
                    <a:pt x="1787" y="1095"/>
                  </a:lnTo>
                  <a:lnTo>
                    <a:pt x="1777" y="1121"/>
                  </a:lnTo>
                  <a:lnTo>
                    <a:pt x="1774" y="1126"/>
                  </a:lnTo>
                  <a:lnTo>
                    <a:pt x="1770" y="1131"/>
                  </a:lnTo>
                  <a:lnTo>
                    <a:pt x="1765" y="1136"/>
                  </a:lnTo>
                  <a:lnTo>
                    <a:pt x="1761" y="1140"/>
                  </a:lnTo>
                  <a:lnTo>
                    <a:pt x="1755" y="1143"/>
                  </a:lnTo>
                  <a:lnTo>
                    <a:pt x="1748" y="1146"/>
                  </a:lnTo>
                  <a:lnTo>
                    <a:pt x="1741" y="1147"/>
                  </a:lnTo>
                  <a:lnTo>
                    <a:pt x="1732" y="1148"/>
                  </a:lnTo>
                  <a:lnTo>
                    <a:pt x="1700" y="1147"/>
                  </a:lnTo>
                  <a:lnTo>
                    <a:pt x="1673" y="1144"/>
                  </a:lnTo>
                  <a:lnTo>
                    <a:pt x="1661" y="1146"/>
                  </a:lnTo>
                  <a:lnTo>
                    <a:pt x="1649" y="1147"/>
                  </a:lnTo>
                  <a:lnTo>
                    <a:pt x="1637" y="1150"/>
                  </a:lnTo>
                  <a:lnTo>
                    <a:pt x="1625" y="1156"/>
                  </a:lnTo>
                  <a:lnTo>
                    <a:pt x="1615" y="1164"/>
                  </a:lnTo>
                  <a:lnTo>
                    <a:pt x="1604" y="1174"/>
                  </a:lnTo>
                  <a:lnTo>
                    <a:pt x="1594" y="1182"/>
                  </a:lnTo>
                  <a:lnTo>
                    <a:pt x="1584" y="1193"/>
                  </a:lnTo>
                  <a:lnTo>
                    <a:pt x="1564" y="1214"/>
                  </a:lnTo>
                  <a:lnTo>
                    <a:pt x="1544" y="1235"/>
                  </a:lnTo>
                  <a:lnTo>
                    <a:pt x="1533" y="1246"/>
                  </a:lnTo>
                  <a:lnTo>
                    <a:pt x="1518" y="1254"/>
                  </a:lnTo>
                  <a:lnTo>
                    <a:pt x="1503" y="1261"/>
                  </a:lnTo>
                  <a:lnTo>
                    <a:pt x="1488" y="1266"/>
                  </a:lnTo>
                  <a:lnTo>
                    <a:pt x="1471" y="1270"/>
                  </a:lnTo>
                  <a:lnTo>
                    <a:pt x="1455" y="1274"/>
                  </a:lnTo>
                  <a:lnTo>
                    <a:pt x="1438" y="1276"/>
                  </a:lnTo>
                  <a:lnTo>
                    <a:pt x="1422" y="1277"/>
                  </a:lnTo>
                  <a:lnTo>
                    <a:pt x="1386" y="1281"/>
                  </a:lnTo>
                  <a:lnTo>
                    <a:pt x="1343" y="1284"/>
                  </a:lnTo>
                  <a:lnTo>
                    <a:pt x="1298" y="1289"/>
                  </a:lnTo>
                  <a:lnTo>
                    <a:pt x="1257" y="1295"/>
                  </a:lnTo>
                  <a:lnTo>
                    <a:pt x="1236" y="1298"/>
                  </a:lnTo>
                  <a:lnTo>
                    <a:pt x="1214" y="1303"/>
                  </a:lnTo>
                  <a:lnTo>
                    <a:pt x="1191" y="1309"/>
                  </a:lnTo>
                  <a:lnTo>
                    <a:pt x="1169" y="1316"/>
                  </a:lnTo>
                  <a:lnTo>
                    <a:pt x="1146" y="1324"/>
                  </a:lnTo>
                  <a:lnTo>
                    <a:pt x="1124" y="1331"/>
                  </a:lnTo>
                  <a:lnTo>
                    <a:pt x="1104" y="1340"/>
                  </a:lnTo>
                  <a:lnTo>
                    <a:pt x="1087" y="1347"/>
                  </a:lnTo>
                  <a:lnTo>
                    <a:pt x="1069" y="1355"/>
                  </a:lnTo>
                  <a:lnTo>
                    <a:pt x="1054" y="1364"/>
                  </a:lnTo>
                  <a:lnTo>
                    <a:pt x="1039" y="1375"/>
                  </a:lnTo>
                  <a:lnTo>
                    <a:pt x="1023" y="1386"/>
                  </a:lnTo>
                  <a:lnTo>
                    <a:pt x="997" y="1407"/>
                  </a:lnTo>
                  <a:lnTo>
                    <a:pt x="975" y="1426"/>
                  </a:lnTo>
                  <a:lnTo>
                    <a:pt x="970" y="1430"/>
                  </a:lnTo>
                  <a:lnTo>
                    <a:pt x="964" y="1433"/>
                  </a:lnTo>
                  <a:lnTo>
                    <a:pt x="959" y="1436"/>
                  </a:lnTo>
                  <a:lnTo>
                    <a:pt x="953" y="1438"/>
                  </a:lnTo>
                  <a:lnTo>
                    <a:pt x="940" y="1442"/>
                  </a:lnTo>
                  <a:lnTo>
                    <a:pt x="926" y="1444"/>
                  </a:lnTo>
                  <a:lnTo>
                    <a:pt x="896" y="1446"/>
                  </a:lnTo>
                  <a:lnTo>
                    <a:pt x="868" y="1446"/>
                  </a:lnTo>
                  <a:lnTo>
                    <a:pt x="861" y="1447"/>
                  </a:lnTo>
                  <a:lnTo>
                    <a:pt x="854" y="1448"/>
                  </a:lnTo>
                  <a:lnTo>
                    <a:pt x="846" y="1449"/>
                  </a:lnTo>
                  <a:lnTo>
                    <a:pt x="839" y="1451"/>
                  </a:lnTo>
                  <a:lnTo>
                    <a:pt x="823" y="1458"/>
                  </a:lnTo>
                  <a:lnTo>
                    <a:pt x="807" y="1467"/>
                  </a:lnTo>
                  <a:lnTo>
                    <a:pt x="775" y="1487"/>
                  </a:lnTo>
                  <a:lnTo>
                    <a:pt x="743" y="1506"/>
                  </a:lnTo>
                  <a:lnTo>
                    <a:pt x="705" y="1528"/>
                  </a:lnTo>
                  <a:lnTo>
                    <a:pt x="660" y="1557"/>
                  </a:lnTo>
                  <a:lnTo>
                    <a:pt x="614" y="1588"/>
                  </a:lnTo>
                  <a:lnTo>
                    <a:pt x="575" y="1616"/>
                  </a:lnTo>
                  <a:lnTo>
                    <a:pt x="559" y="1629"/>
                  </a:lnTo>
                  <a:lnTo>
                    <a:pt x="545" y="1640"/>
                  </a:lnTo>
                  <a:lnTo>
                    <a:pt x="530" y="1649"/>
                  </a:lnTo>
                  <a:lnTo>
                    <a:pt x="517" y="1657"/>
                  </a:lnTo>
                  <a:lnTo>
                    <a:pt x="503" y="1663"/>
                  </a:lnTo>
                  <a:lnTo>
                    <a:pt x="488" y="1667"/>
                  </a:lnTo>
                  <a:lnTo>
                    <a:pt x="472" y="1669"/>
                  </a:lnTo>
                  <a:lnTo>
                    <a:pt x="454" y="1668"/>
                  </a:lnTo>
                  <a:lnTo>
                    <a:pt x="445" y="1667"/>
                  </a:lnTo>
                  <a:lnTo>
                    <a:pt x="436" y="1665"/>
                  </a:lnTo>
                  <a:lnTo>
                    <a:pt x="429" y="1663"/>
                  </a:lnTo>
                  <a:lnTo>
                    <a:pt x="422" y="1661"/>
                  </a:lnTo>
                  <a:lnTo>
                    <a:pt x="412" y="1654"/>
                  </a:lnTo>
                  <a:lnTo>
                    <a:pt x="401" y="1647"/>
                  </a:lnTo>
                  <a:lnTo>
                    <a:pt x="392" y="1638"/>
                  </a:lnTo>
                  <a:lnTo>
                    <a:pt x="381" y="1630"/>
                  </a:lnTo>
                  <a:lnTo>
                    <a:pt x="369" y="1621"/>
                  </a:lnTo>
                  <a:lnTo>
                    <a:pt x="355" y="1614"/>
                  </a:lnTo>
                  <a:lnTo>
                    <a:pt x="347" y="1610"/>
                  </a:lnTo>
                  <a:lnTo>
                    <a:pt x="340" y="1608"/>
                  </a:lnTo>
                  <a:lnTo>
                    <a:pt x="334" y="1608"/>
                  </a:lnTo>
                  <a:lnTo>
                    <a:pt x="328" y="1609"/>
                  </a:lnTo>
                  <a:lnTo>
                    <a:pt x="322" y="1610"/>
                  </a:lnTo>
                  <a:lnTo>
                    <a:pt x="318" y="1613"/>
                  </a:lnTo>
                  <a:lnTo>
                    <a:pt x="313" y="1616"/>
                  </a:lnTo>
                  <a:lnTo>
                    <a:pt x="309" y="1620"/>
                  </a:lnTo>
                  <a:lnTo>
                    <a:pt x="301" y="1628"/>
                  </a:lnTo>
                  <a:lnTo>
                    <a:pt x="293" y="1637"/>
                  </a:lnTo>
                  <a:lnTo>
                    <a:pt x="285" y="1647"/>
                  </a:lnTo>
                  <a:lnTo>
                    <a:pt x="275" y="1654"/>
                  </a:lnTo>
                  <a:lnTo>
                    <a:pt x="270" y="1656"/>
                  </a:lnTo>
                  <a:lnTo>
                    <a:pt x="265" y="1658"/>
                  </a:lnTo>
                  <a:lnTo>
                    <a:pt x="260" y="1660"/>
                  </a:lnTo>
                  <a:lnTo>
                    <a:pt x="255" y="1660"/>
                  </a:lnTo>
                  <a:lnTo>
                    <a:pt x="249" y="1660"/>
                  </a:lnTo>
                  <a:lnTo>
                    <a:pt x="245" y="1658"/>
                  </a:lnTo>
                  <a:lnTo>
                    <a:pt x="239" y="1656"/>
                  </a:lnTo>
                  <a:lnTo>
                    <a:pt x="234" y="1654"/>
                  </a:lnTo>
                  <a:lnTo>
                    <a:pt x="225" y="1648"/>
                  </a:lnTo>
                  <a:lnTo>
                    <a:pt x="215" y="1640"/>
                  </a:lnTo>
                  <a:lnTo>
                    <a:pt x="207" y="1629"/>
                  </a:lnTo>
                  <a:lnTo>
                    <a:pt x="200" y="1617"/>
                  </a:lnTo>
                  <a:lnTo>
                    <a:pt x="193" y="1607"/>
                  </a:lnTo>
                  <a:lnTo>
                    <a:pt x="185" y="1596"/>
                  </a:lnTo>
                  <a:lnTo>
                    <a:pt x="175" y="1588"/>
                  </a:lnTo>
                  <a:lnTo>
                    <a:pt x="166" y="1581"/>
                  </a:lnTo>
                  <a:lnTo>
                    <a:pt x="156" y="1575"/>
                  </a:lnTo>
                  <a:lnTo>
                    <a:pt x="146" y="1570"/>
                  </a:lnTo>
                  <a:lnTo>
                    <a:pt x="135" y="1567"/>
                  </a:lnTo>
                  <a:lnTo>
                    <a:pt x="125" y="1564"/>
                  </a:lnTo>
                  <a:lnTo>
                    <a:pt x="115" y="1563"/>
                  </a:lnTo>
                  <a:lnTo>
                    <a:pt x="106" y="1562"/>
                  </a:lnTo>
                  <a:lnTo>
                    <a:pt x="95" y="1558"/>
                  </a:lnTo>
                  <a:lnTo>
                    <a:pt x="86" y="1554"/>
                  </a:lnTo>
                  <a:lnTo>
                    <a:pt x="76" y="1547"/>
                  </a:lnTo>
                  <a:lnTo>
                    <a:pt x="67" y="1537"/>
                  </a:lnTo>
                  <a:lnTo>
                    <a:pt x="58" y="1523"/>
                  </a:lnTo>
                  <a:lnTo>
                    <a:pt x="47" y="1506"/>
                  </a:lnTo>
                  <a:lnTo>
                    <a:pt x="40" y="1489"/>
                  </a:lnTo>
                  <a:lnTo>
                    <a:pt x="33" y="1474"/>
                  </a:lnTo>
                  <a:lnTo>
                    <a:pt x="27" y="1457"/>
                  </a:lnTo>
                  <a:lnTo>
                    <a:pt x="21" y="1441"/>
                  </a:lnTo>
                  <a:lnTo>
                    <a:pt x="11" y="1409"/>
                  </a:lnTo>
                  <a:lnTo>
                    <a:pt x="0" y="1380"/>
                  </a:lnTo>
                  <a:lnTo>
                    <a:pt x="211" y="1380"/>
                  </a:lnTo>
                  <a:lnTo>
                    <a:pt x="220" y="1380"/>
                  </a:lnTo>
                  <a:lnTo>
                    <a:pt x="229" y="1377"/>
                  </a:lnTo>
                  <a:lnTo>
                    <a:pt x="236" y="1376"/>
                  </a:lnTo>
                  <a:lnTo>
                    <a:pt x="243" y="1373"/>
                  </a:lnTo>
                  <a:lnTo>
                    <a:pt x="250" y="1369"/>
                  </a:lnTo>
                  <a:lnTo>
                    <a:pt x="255" y="1364"/>
                  </a:lnTo>
                  <a:lnTo>
                    <a:pt x="261" y="1360"/>
                  </a:lnTo>
                  <a:lnTo>
                    <a:pt x="266" y="1355"/>
                  </a:lnTo>
                  <a:lnTo>
                    <a:pt x="273" y="1343"/>
                  </a:lnTo>
                  <a:lnTo>
                    <a:pt x="280" y="1331"/>
                  </a:lnTo>
                  <a:lnTo>
                    <a:pt x="285" y="1318"/>
                  </a:lnTo>
                  <a:lnTo>
                    <a:pt x="289" y="1306"/>
                  </a:lnTo>
                  <a:lnTo>
                    <a:pt x="294" y="1290"/>
                  </a:lnTo>
                  <a:lnTo>
                    <a:pt x="301" y="1275"/>
                  </a:lnTo>
                  <a:lnTo>
                    <a:pt x="303" y="1271"/>
                  </a:lnTo>
                  <a:lnTo>
                    <a:pt x="306" y="1269"/>
                  </a:lnTo>
                  <a:lnTo>
                    <a:pt x="309" y="1267"/>
                  </a:lnTo>
                  <a:lnTo>
                    <a:pt x="313" y="1267"/>
                  </a:lnTo>
                  <a:lnTo>
                    <a:pt x="319" y="1267"/>
                  </a:lnTo>
                  <a:lnTo>
                    <a:pt x="326" y="1268"/>
                  </a:lnTo>
                  <a:lnTo>
                    <a:pt x="334" y="1271"/>
                  </a:lnTo>
                  <a:lnTo>
                    <a:pt x="346" y="1275"/>
                  </a:lnTo>
                  <a:lnTo>
                    <a:pt x="354" y="1278"/>
                  </a:lnTo>
                  <a:lnTo>
                    <a:pt x="362" y="1282"/>
                  </a:lnTo>
                  <a:lnTo>
                    <a:pt x="370" y="1283"/>
                  </a:lnTo>
                  <a:lnTo>
                    <a:pt x="379" y="1284"/>
                  </a:lnTo>
                  <a:lnTo>
                    <a:pt x="385" y="1284"/>
                  </a:lnTo>
                  <a:lnTo>
                    <a:pt x="392" y="1283"/>
                  </a:lnTo>
                  <a:lnTo>
                    <a:pt x="399" y="1281"/>
                  </a:lnTo>
                  <a:lnTo>
                    <a:pt x="406" y="1278"/>
                  </a:lnTo>
                  <a:lnTo>
                    <a:pt x="413" y="1275"/>
                  </a:lnTo>
                  <a:lnTo>
                    <a:pt x="420" y="1270"/>
                  </a:lnTo>
                  <a:lnTo>
                    <a:pt x="426" y="1266"/>
                  </a:lnTo>
                  <a:lnTo>
                    <a:pt x="433" y="1261"/>
                  </a:lnTo>
                  <a:lnTo>
                    <a:pt x="439" y="1254"/>
                  </a:lnTo>
                  <a:lnTo>
                    <a:pt x="445" y="1248"/>
                  </a:lnTo>
                  <a:lnTo>
                    <a:pt x="449" y="1240"/>
                  </a:lnTo>
                  <a:lnTo>
                    <a:pt x="453" y="1231"/>
                  </a:lnTo>
                  <a:lnTo>
                    <a:pt x="456" y="1223"/>
                  </a:lnTo>
                  <a:lnTo>
                    <a:pt x="460" y="1214"/>
                  </a:lnTo>
                  <a:lnTo>
                    <a:pt x="461" y="1203"/>
                  </a:lnTo>
                  <a:lnTo>
                    <a:pt x="461" y="1193"/>
                  </a:lnTo>
                  <a:lnTo>
                    <a:pt x="461" y="1191"/>
                  </a:lnTo>
                  <a:lnTo>
                    <a:pt x="461" y="1190"/>
                  </a:lnTo>
                  <a:lnTo>
                    <a:pt x="473" y="1195"/>
                  </a:lnTo>
                  <a:lnTo>
                    <a:pt x="486" y="1201"/>
                  </a:lnTo>
                  <a:lnTo>
                    <a:pt x="502" y="1209"/>
                  </a:lnTo>
                  <a:lnTo>
                    <a:pt x="520" y="1216"/>
                  </a:lnTo>
                  <a:lnTo>
                    <a:pt x="529" y="1219"/>
                  </a:lnTo>
                  <a:lnTo>
                    <a:pt x="539" y="1221"/>
                  </a:lnTo>
                  <a:lnTo>
                    <a:pt x="548" y="1223"/>
                  </a:lnTo>
                  <a:lnTo>
                    <a:pt x="557" y="1223"/>
                  </a:lnTo>
                  <a:lnTo>
                    <a:pt x="569" y="1223"/>
                  </a:lnTo>
                  <a:lnTo>
                    <a:pt x="581" y="1221"/>
                  </a:lnTo>
                  <a:lnTo>
                    <a:pt x="592" y="1217"/>
                  </a:lnTo>
                  <a:lnTo>
                    <a:pt x="603" y="1213"/>
                  </a:lnTo>
                  <a:lnTo>
                    <a:pt x="625" y="1202"/>
                  </a:lnTo>
                  <a:lnTo>
                    <a:pt x="645" y="1190"/>
                  </a:lnTo>
                  <a:lnTo>
                    <a:pt x="660" y="1181"/>
                  </a:lnTo>
                  <a:lnTo>
                    <a:pt x="675" y="1174"/>
                  </a:lnTo>
                  <a:lnTo>
                    <a:pt x="682" y="1170"/>
                  </a:lnTo>
                  <a:lnTo>
                    <a:pt x="689" y="1168"/>
                  </a:lnTo>
                  <a:lnTo>
                    <a:pt x="695" y="1167"/>
                  </a:lnTo>
                  <a:lnTo>
                    <a:pt x="702" y="1166"/>
                  </a:lnTo>
                  <a:lnTo>
                    <a:pt x="707" y="1167"/>
                  </a:lnTo>
                  <a:lnTo>
                    <a:pt x="713" y="1168"/>
                  </a:lnTo>
                  <a:lnTo>
                    <a:pt x="717" y="1171"/>
                  </a:lnTo>
                  <a:lnTo>
                    <a:pt x="723" y="1175"/>
                  </a:lnTo>
                  <a:lnTo>
                    <a:pt x="735" y="1184"/>
                  </a:lnTo>
                  <a:lnTo>
                    <a:pt x="748" y="1195"/>
                  </a:lnTo>
                  <a:lnTo>
                    <a:pt x="757" y="1204"/>
                  </a:lnTo>
                  <a:lnTo>
                    <a:pt x="767" y="1213"/>
                  </a:lnTo>
                  <a:lnTo>
                    <a:pt x="777" y="1221"/>
                  </a:lnTo>
                  <a:lnTo>
                    <a:pt x="789" y="1228"/>
                  </a:lnTo>
                  <a:lnTo>
                    <a:pt x="801" y="1235"/>
                  </a:lnTo>
                  <a:lnTo>
                    <a:pt x="813" y="1240"/>
                  </a:lnTo>
                  <a:lnTo>
                    <a:pt x="826" y="1243"/>
                  </a:lnTo>
                  <a:lnTo>
                    <a:pt x="841" y="1243"/>
                  </a:lnTo>
                  <a:lnTo>
                    <a:pt x="872" y="1243"/>
                  </a:lnTo>
                  <a:lnTo>
                    <a:pt x="903" y="1241"/>
                  </a:lnTo>
                  <a:lnTo>
                    <a:pt x="934" y="1237"/>
                  </a:lnTo>
                  <a:lnTo>
                    <a:pt x="963" y="1233"/>
                  </a:lnTo>
                  <a:lnTo>
                    <a:pt x="990" y="1227"/>
                  </a:lnTo>
                  <a:lnTo>
                    <a:pt x="1014" y="1219"/>
                  </a:lnTo>
                  <a:lnTo>
                    <a:pt x="1024" y="1214"/>
                  </a:lnTo>
                  <a:lnTo>
                    <a:pt x="1034" y="1209"/>
                  </a:lnTo>
                  <a:lnTo>
                    <a:pt x="1042" y="1204"/>
                  </a:lnTo>
                  <a:lnTo>
                    <a:pt x="1049" y="1199"/>
                  </a:lnTo>
                  <a:lnTo>
                    <a:pt x="1053" y="1193"/>
                  </a:lnTo>
                  <a:lnTo>
                    <a:pt x="1056" y="1187"/>
                  </a:lnTo>
                  <a:lnTo>
                    <a:pt x="1057" y="1181"/>
                  </a:lnTo>
                  <a:lnTo>
                    <a:pt x="1057" y="1174"/>
                  </a:lnTo>
                  <a:lnTo>
                    <a:pt x="1055" y="1167"/>
                  </a:lnTo>
                  <a:lnTo>
                    <a:pt x="1051" y="1160"/>
                  </a:lnTo>
                  <a:lnTo>
                    <a:pt x="1046" y="1153"/>
                  </a:lnTo>
                  <a:lnTo>
                    <a:pt x="1039" y="1147"/>
                  </a:lnTo>
                  <a:lnTo>
                    <a:pt x="1019" y="1134"/>
                  </a:lnTo>
                  <a:lnTo>
                    <a:pt x="995" y="1121"/>
                  </a:lnTo>
                  <a:lnTo>
                    <a:pt x="979" y="1111"/>
                  </a:lnTo>
                  <a:lnTo>
                    <a:pt x="962" y="1102"/>
                  </a:lnTo>
                  <a:lnTo>
                    <a:pt x="947" y="1091"/>
                  </a:lnTo>
                  <a:lnTo>
                    <a:pt x="933" y="1082"/>
                  </a:lnTo>
                  <a:lnTo>
                    <a:pt x="952" y="1082"/>
                  </a:lnTo>
                  <a:lnTo>
                    <a:pt x="971" y="1084"/>
                  </a:lnTo>
                  <a:lnTo>
                    <a:pt x="991" y="1086"/>
                  </a:lnTo>
                  <a:lnTo>
                    <a:pt x="1008" y="1088"/>
                  </a:lnTo>
                  <a:lnTo>
                    <a:pt x="1020" y="1089"/>
                  </a:lnTo>
                  <a:lnTo>
                    <a:pt x="1030" y="1090"/>
                  </a:lnTo>
                  <a:lnTo>
                    <a:pt x="1037" y="1091"/>
                  </a:lnTo>
                  <a:lnTo>
                    <a:pt x="1044" y="1091"/>
                  </a:lnTo>
                  <a:lnTo>
                    <a:pt x="1068" y="1090"/>
                  </a:lnTo>
                  <a:lnTo>
                    <a:pt x="1088" y="1088"/>
                  </a:lnTo>
                  <a:lnTo>
                    <a:pt x="1106" y="1083"/>
                  </a:lnTo>
                  <a:lnTo>
                    <a:pt x="1121" y="1076"/>
                  </a:lnTo>
                  <a:lnTo>
                    <a:pt x="1133" y="1069"/>
                  </a:lnTo>
                  <a:lnTo>
                    <a:pt x="1142" y="1061"/>
                  </a:lnTo>
                  <a:lnTo>
                    <a:pt x="1149" y="1053"/>
                  </a:lnTo>
                  <a:lnTo>
                    <a:pt x="1154" y="1044"/>
                  </a:lnTo>
                  <a:lnTo>
                    <a:pt x="1155" y="1040"/>
                  </a:lnTo>
                  <a:lnTo>
                    <a:pt x="1156" y="1035"/>
                  </a:lnTo>
                  <a:lnTo>
                    <a:pt x="1156" y="1030"/>
                  </a:lnTo>
                  <a:lnTo>
                    <a:pt x="1156" y="1026"/>
                  </a:lnTo>
                  <a:lnTo>
                    <a:pt x="1155" y="1021"/>
                  </a:lnTo>
                  <a:lnTo>
                    <a:pt x="1153" y="1016"/>
                  </a:lnTo>
                  <a:lnTo>
                    <a:pt x="1150" y="1013"/>
                  </a:lnTo>
                  <a:lnTo>
                    <a:pt x="1147" y="1008"/>
                  </a:lnTo>
                  <a:lnTo>
                    <a:pt x="1139" y="1001"/>
                  </a:lnTo>
                  <a:lnTo>
                    <a:pt x="1127" y="991"/>
                  </a:lnTo>
                  <a:lnTo>
                    <a:pt x="1116" y="983"/>
                  </a:lnTo>
                  <a:lnTo>
                    <a:pt x="1104" y="973"/>
                  </a:lnTo>
                  <a:lnTo>
                    <a:pt x="1093" y="962"/>
                  </a:lnTo>
                  <a:lnTo>
                    <a:pt x="1086" y="953"/>
                  </a:lnTo>
                  <a:lnTo>
                    <a:pt x="1100" y="953"/>
                  </a:lnTo>
                  <a:lnTo>
                    <a:pt x="1116" y="954"/>
                  </a:lnTo>
                  <a:lnTo>
                    <a:pt x="1135" y="956"/>
                  </a:lnTo>
                  <a:lnTo>
                    <a:pt x="1154" y="956"/>
                  </a:lnTo>
                  <a:lnTo>
                    <a:pt x="1163" y="955"/>
                  </a:lnTo>
                  <a:lnTo>
                    <a:pt x="1171" y="953"/>
                  </a:lnTo>
                  <a:lnTo>
                    <a:pt x="1180" y="949"/>
                  </a:lnTo>
                  <a:lnTo>
                    <a:pt x="1187" y="944"/>
                  </a:lnTo>
                  <a:lnTo>
                    <a:pt x="1193" y="937"/>
                  </a:lnTo>
                  <a:lnTo>
                    <a:pt x="1197" y="929"/>
                  </a:lnTo>
                  <a:lnTo>
                    <a:pt x="1200" y="920"/>
                  </a:lnTo>
                  <a:lnTo>
                    <a:pt x="1201" y="909"/>
                  </a:lnTo>
                  <a:lnTo>
                    <a:pt x="1201" y="901"/>
                  </a:lnTo>
                  <a:lnTo>
                    <a:pt x="1199" y="893"/>
                  </a:lnTo>
                  <a:lnTo>
                    <a:pt x="1196" y="886"/>
                  </a:lnTo>
                  <a:lnTo>
                    <a:pt x="1191" y="877"/>
                  </a:lnTo>
                  <a:lnTo>
                    <a:pt x="1187" y="870"/>
                  </a:lnTo>
                  <a:lnTo>
                    <a:pt x="1181" y="863"/>
                  </a:lnTo>
                  <a:lnTo>
                    <a:pt x="1175" y="857"/>
                  </a:lnTo>
                  <a:lnTo>
                    <a:pt x="1168" y="852"/>
                  </a:lnTo>
                  <a:lnTo>
                    <a:pt x="1151" y="839"/>
                  </a:lnTo>
                  <a:lnTo>
                    <a:pt x="1134" y="828"/>
                  </a:lnTo>
                  <a:lnTo>
                    <a:pt x="1115" y="816"/>
                  </a:lnTo>
                  <a:lnTo>
                    <a:pt x="1096" y="806"/>
                  </a:lnTo>
                  <a:lnTo>
                    <a:pt x="1075" y="794"/>
                  </a:lnTo>
                  <a:lnTo>
                    <a:pt x="1055" y="782"/>
                  </a:lnTo>
                  <a:lnTo>
                    <a:pt x="1037" y="770"/>
                  </a:lnTo>
                  <a:lnTo>
                    <a:pt x="1023" y="759"/>
                  </a:lnTo>
                  <a:lnTo>
                    <a:pt x="1017" y="753"/>
                  </a:lnTo>
                  <a:lnTo>
                    <a:pt x="1015" y="748"/>
                  </a:lnTo>
                  <a:lnTo>
                    <a:pt x="1015" y="744"/>
                  </a:lnTo>
                  <a:lnTo>
                    <a:pt x="1015" y="742"/>
                  </a:lnTo>
                  <a:lnTo>
                    <a:pt x="1016" y="736"/>
                  </a:lnTo>
                  <a:lnTo>
                    <a:pt x="1021" y="729"/>
                  </a:lnTo>
                  <a:lnTo>
                    <a:pt x="1027" y="723"/>
                  </a:lnTo>
                  <a:lnTo>
                    <a:pt x="1034" y="716"/>
                  </a:lnTo>
                  <a:lnTo>
                    <a:pt x="1050" y="702"/>
                  </a:lnTo>
                  <a:lnTo>
                    <a:pt x="1068" y="689"/>
                  </a:lnTo>
                  <a:lnTo>
                    <a:pt x="1077" y="682"/>
                  </a:lnTo>
                  <a:lnTo>
                    <a:pt x="1087" y="675"/>
                  </a:lnTo>
                  <a:lnTo>
                    <a:pt x="1096" y="668"/>
                  </a:lnTo>
                  <a:lnTo>
                    <a:pt x="1103" y="661"/>
                  </a:lnTo>
                  <a:lnTo>
                    <a:pt x="1111" y="655"/>
                  </a:lnTo>
                  <a:lnTo>
                    <a:pt x="1120" y="649"/>
                  </a:lnTo>
                  <a:lnTo>
                    <a:pt x="1130" y="645"/>
                  </a:lnTo>
                  <a:lnTo>
                    <a:pt x="1141" y="641"/>
                  </a:lnTo>
                  <a:lnTo>
                    <a:pt x="1164" y="634"/>
                  </a:lnTo>
                  <a:lnTo>
                    <a:pt x="1189" y="629"/>
                  </a:lnTo>
                  <a:lnTo>
                    <a:pt x="1203" y="626"/>
                  </a:lnTo>
                  <a:lnTo>
                    <a:pt x="1217" y="622"/>
                  </a:lnTo>
                  <a:lnTo>
                    <a:pt x="1230" y="619"/>
                  </a:lnTo>
                  <a:lnTo>
                    <a:pt x="1242" y="614"/>
                  </a:lnTo>
                  <a:lnTo>
                    <a:pt x="1254" y="608"/>
                  </a:lnTo>
                  <a:lnTo>
                    <a:pt x="1263" y="601"/>
                  </a:lnTo>
                  <a:lnTo>
                    <a:pt x="1268" y="597"/>
                  </a:lnTo>
                  <a:lnTo>
                    <a:pt x="1273" y="593"/>
                  </a:lnTo>
                  <a:lnTo>
                    <a:pt x="1276" y="587"/>
                  </a:lnTo>
                  <a:lnTo>
                    <a:pt x="1278" y="581"/>
                  </a:lnTo>
                  <a:lnTo>
                    <a:pt x="1280" y="573"/>
                  </a:lnTo>
                  <a:lnTo>
                    <a:pt x="1281" y="565"/>
                  </a:lnTo>
                  <a:lnTo>
                    <a:pt x="1280" y="556"/>
                  </a:lnTo>
                  <a:lnTo>
                    <a:pt x="1277" y="547"/>
                  </a:lnTo>
                  <a:lnTo>
                    <a:pt x="1269" y="527"/>
                  </a:lnTo>
                  <a:lnTo>
                    <a:pt x="1257" y="502"/>
                  </a:lnTo>
                  <a:lnTo>
                    <a:pt x="1253" y="494"/>
                  </a:lnTo>
                  <a:lnTo>
                    <a:pt x="1249" y="483"/>
                  </a:lnTo>
                  <a:lnTo>
                    <a:pt x="1246" y="473"/>
                  </a:lnTo>
                  <a:lnTo>
                    <a:pt x="1243" y="461"/>
                  </a:lnTo>
                  <a:lnTo>
                    <a:pt x="1238" y="436"/>
                  </a:lnTo>
                  <a:lnTo>
                    <a:pt x="1236" y="410"/>
                  </a:lnTo>
                  <a:lnTo>
                    <a:pt x="1233" y="362"/>
                  </a:lnTo>
                  <a:lnTo>
                    <a:pt x="1233" y="328"/>
                  </a:lnTo>
                  <a:lnTo>
                    <a:pt x="1233" y="323"/>
                  </a:lnTo>
                  <a:lnTo>
                    <a:pt x="1231" y="318"/>
                  </a:lnTo>
                  <a:lnTo>
                    <a:pt x="1230" y="313"/>
                  </a:lnTo>
                  <a:lnTo>
                    <a:pt x="1228" y="308"/>
                  </a:lnTo>
                  <a:lnTo>
                    <a:pt x="1222" y="300"/>
                  </a:lnTo>
                  <a:lnTo>
                    <a:pt x="1215" y="292"/>
                  </a:lnTo>
                  <a:lnTo>
                    <a:pt x="1207" y="285"/>
                  </a:lnTo>
                  <a:lnTo>
                    <a:pt x="1197" y="279"/>
                  </a:lnTo>
                  <a:lnTo>
                    <a:pt x="1188" y="273"/>
                  </a:lnTo>
                  <a:lnTo>
                    <a:pt x="1179" y="267"/>
                  </a:lnTo>
                  <a:lnTo>
                    <a:pt x="1163" y="259"/>
                  </a:lnTo>
                  <a:lnTo>
                    <a:pt x="1151" y="249"/>
                  </a:lnTo>
                  <a:lnTo>
                    <a:pt x="1155" y="248"/>
                  </a:lnTo>
                  <a:lnTo>
                    <a:pt x="1159" y="248"/>
                  </a:lnTo>
                  <a:lnTo>
                    <a:pt x="1164" y="248"/>
                  </a:lnTo>
                  <a:lnTo>
                    <a:pt x="1171" y="249"/>
                  </a:lnTo>
                  <a:lnTo>
                    <a:pt x="1179" y="250"/>
                  </a:lnTo>
                  <a:lnTo>
                    <a:pt x="1188" y="253"/>
                  </a:lnTo>
                  <a:lnTo>
                    <a:pt x="1197" y="256"/>
                  </a:lnTo>
                  <a:lnTo>
                    <a:pt x="1207" y="261"/>
                  </a:lnTo>
                  <a:lnTo>
                    <a:pt x="1214" y="263"/>
                  </a:lnTo>
                  <a:lnTo>
                    <a:pt x="1220" y="266"/>
                  </a:lnTo>
                  <a:lnTo>
                    <a:pt x="1226" y="267"/>
                  </a:lnTo>
                  <a:lnTo>
                    <a:pt x="1230" y="267"/>
                  </a:lnTo>
                  <a:lnTo>
                    <a:pt x="1238" y="265"/>
                  </a:lnTo>
                  <a:lnTo>
                    <a:pt x="1246" y="261"/>
                  </a:lnTo>
                  <a:lnTo>
                    <a:pt x="1248" y="259"/>
                  </a:lnTo>
                  <a:lnTo>
                    <a:pt x="1251" y="255"/>
                  </a:lnTo>
                  <a:lnTo>
                    <a:pt x="1254" y="252"/>
                  </a:lnTo>
                  <a:lnTo>
                    <a:pt x="1255" y="247"/>
                  </a:lnTo>
                  <a:lnTo>
                    <a:pt x="1258" y="238"/>
                  </a:lnTo>
                  <a:lnTo>
                    <a:pt x="1258" y="225"/>
                  </a:lnTo>
                  <a:lnTo>
                    <a:pt x="1258" y="210"/>
                  </a:lnTo>
                  <a:lnTo>
                    <a:pt x="1257" y="194"/>
                  </a:lnTo>
                  <a:lnTo>
                    <a:pt x="1254" y="174"/>
                  </a:lnTo>
                  <a:lnTo>
                    <a:pt x="1250" y="152"/>
                  </a:lnTo>
                  <a:lnTo>
                    <a:pt x="1246" y="134"/>
                  </a:lnTo>
                  <a:lnTo>
                    <a:pt x="1241" y="116"/>
                  </a:lnTo>
                  <a:lnTo>
                    <a:pt x="1236" y="101"/>
                  </a:lnTo>
                  <a:lnTo>
                    <a:pt x="1231" y="86"/>
                  </a:lnTo>
                  <a:lnTo>
                    <a:pt x="1226" y="69"/>
                  </a:lnTo>
                  <a:lnTo>
                    <a:pt x="1221" y="53"/>
                  </a:lnTo>
                  <a:lnTo>
                    <a:pt x="1217" y="38"/>
                  </a:lnTo>
                  <a:lnTo>
                    <a:pt x="1214" y="21"/>
                  </a:lnTo>
                  <a:lnTo>
                    <a:pt x="1226" y="25"/>
                  </a:lnTo>
                  <a:lnTo>
                    <a:pt x="1237" y="27"/>
                  </a:lnTo>
                  <a:lnTo>
                    <a:pt x="1254" y="32"/>
                  </a:lnTo>
                  <a:lnTo>
                    <a:pt x="1271" y="36"/>
                  </a:lnTo>
                  <a:lnTo>
                    <a:pt x="1294" y="42"/>
                  </a:lnTo>
                  <a:lnTo>
                    <a:pt x="1313" y="46"/>
                  </a:lnTo>
                  <a:lnTo>
                    <a:pt x="1328" y="47"/>
                  </a:lnTo>
                  <a:lnTo>
                    <a:pt x="1342" y="48"/>
                  </a:lnTo>
                  <a:lnTo>
                    <a:pt x="1356" y="49"/>
                  </a:lnTo>
                  <a:lnTo>
                    <a:pt x="1368" y="52"/>
                  </a:lnTo>
                  <a:lnTo>
                    <a:pt x="1373" y="54"/>
                  </a:lnTo>
                  <a:lnTo>
                    <a:pt x="1377" y="56"/>
                  </a:lnTo>
                  <a:lnTo>
                    <a:pt x="1382" y="60"/>
                  </a:lnTo>
                  <a:lnTo>
                    <a:pt x="1388" y="66"/>
                  </a:lnTo>
                  <a:lnTo>
                    <a:pt x="1395" y="74"/>
                  </a:lnTo>
                  <a:lnTo>
                    <a:pt x="1401" y="83"/>
                  </a:lnTo>
                  <a:lnTo>
                    <a:pt x="1406" y="93"/>
                  </a:lnTo>
                  <a:lnTo>
                    <a:pt x="1409" y="102"/>
                  </a:lnTo>
                  <a:lnTo>
                    <a:pt x="1415" y="115"/>
                  </a:lnTo>
                  <a:lnTo>
                    <a:pt x="1421" y="127"/>
                  </a:lnTo>
                  <a:lnTo>
                    <a:pt x="1424" y="132"/>
                  </a:lnTo>
                  <a:lnTo>
                    <a:pt x="1429" y="136"/>
                  </a:lnTo>
                  <a:lnTo>
                    <a:pt x="1435" y="140"/>
                  </a:lnTo>
                  <a:lnTo>
                    <a:pt x="1441" y="143"/>
                  </a:lnTo>
                  <a:lnTo>
                    <a:pt x="1447" y="146"/>
                  </a:lnTo>
                  <a:lnTo>
                    <a:pt x="1454" y="146"/>
                  </a:lnTo>
                  <a:lnTo>
                    <a:pt x="1460" y="146"/>
                  </a:lnTo>
                  <a:lnTo>
                    <a:pt x="1465" y="145"/>
                  </a:lnTo>
                  <a:lnTo>
                    <a:pt x="1471" y="142"/>
                  </a:lnTo>
                  <a:lnTo>
                    <a:pt x="1477" y="140"/>
                  </a:lnTo>
                  <a:lnTo>
                    <a:pt x="1491" y="133"/>
                  </a:lnTo>
                  <a:lnTo>
                    <a:pt x="1503" y="126"/>
                  </a:lnTo>
                  <a:lnTo>
                    <a:pt x="1514" y="118"/>
                  </a:lnTo>
                  <a:lnTo>
                    <a:pt x="1523" y="111"/>
                  </a:lnTo>
                  <a:lnTo>
                    <a:pt x="1534" y="102"/>
                  </a:lnTo>
                  <a:lnTo>
                    <a:pt x="1544" y="96"/>
                  </a:lnTo>
                  <a:lnTo>
                    <a:pt x="1550" y="94"/>
                  </a:lnTo>
                  <a:lnTo>
                    <a:pt x="1556" y="92"/>
                  </a:lnTo>
                  <a:lnTo>
                    <a:pt x="1562" y="91"/>
                  </a:lnTo>
                  <a:lnTo>
                    <a:pt x="1570" y="91"/>
                  </a:lnTo>
                  <a:lnTo>
                    <a:pt x="1576" y="91"/>
                  </a:lnTo>
                  <a:lnTo>
                    <a:pt x="1582" y="89"/>
                  </a:lnTo>
                  <a:lnTo>
                    <a:pt x="1588" y="88"/>
                  </a:lnTo>
                  <a:lnTo>
                    <a:pt x="1593" y="86"/>
                  </a:lnTo>
                  <a:lnTo>
                    <a:pt x="1602" y="80"/>
                  </a:lnTo>
                  <a:lnTo>
                    <a:pt x="1609" y="72"/>
                  </a:lnTo>
                  <a:lnTo>
                    <a:pt x="1616" y="63"/>
                  </a:lnTo>
                  <a:lnTo>
                    <a:pt x="1622" y="54"/>
                  </a:lnTo>
                  <a:lnTo>
                    <a:pt x="1627" y="45"/>
                  </a:lnTo>
                  <a:lnTo>
                    <a:pt x="1630" y="35"/>
                  </a:lnTo>
                  <a:lnTo>
                    <a:pt x="1636" y="23"/>
                  </a:lnTo>
                  <a:lnTo>
                    <a:pt x="1642" y="13"/>
                  </a:lnTo>
                  <a:lnTo>
                    <a:pt x="1644" y="9"/>
                  </a:lnTo>
                  <a:lnTo>
                    <a:pt x="1648" y="6"/>
                  </a:lnTo>
                  <a:lnTo>
                    <a:pt x="1651" y="2"/>
                  </a:lnTo>
                  <a:lnTo>
                    <a:pt x="1655" y="1"/>
                  </a:lnTo>
                  <a:lnTo>
                    <a:pt x="1658" y="0"/>
                  </a:lnTo>
                  <a:lnTo>
                    <a:pt x="1662" y="0"/>
                  </a:lnTo>
                  <a:lnTo>
                    <a:pt x="1664" y="1"/>
                  </a:lnTo>
                  <a:lnTo>
                    <a:pt x="1668" y="3"/>
                  </a:lnTo>
                  <a:lnTo>
                    <a:pt x="1676" y="13"/>
                  </a:lnTo>
                  <a:lnTo>
                    <a:pt x="1687" y="29"/>
                  </a:lnTo>
                  <a:lnTo>
                    <a:pt x="1694" y="41"/>
                  </a:lnTo>
                  <a:lnTo>
                    <a:pt x="1702" y="54"/>
                  </a:lnTo>
                  <a:lnTo>
                    <a:pt x="1711" y="66"/>
                  </a:lnTo>
                  <a:lnTo>
                    <a:pt x="1722" y="78"/>
                  </a:lnTo>
                  <a:lnTo>
                    <a:pt x="1731" y="86"/>
                  </a:lnTo>
                  <a:lnTo>
                    <a:pt x="1741" y="94"/>
                  </a:lnTo>
                  <a:lnTo>
                    <a:pt x="1751" y="101"/>
                  </a:lnTo>
                  <a:lnTo>
                    <a:pt x="1762" y="108"/>
                  </a:lnTo>
                  <a:lnTo>
                    <a:pt x="1774" y="114"/>
                  </a:lnTo>
                  <a:lnTo>
                    <a:pt x="1785" y="120"/>
                  </a:lnTo>
                  <a:lnTo>
                    <a:pt x="1798" y="125"/>
                  </a:lnTo>
                  <a:lnTo>
                    <a:pt x="1812" y="128"/>
                  </a:lnTo>
                  <a:lnTo>
                    <a:pt x="1827" y="132"/>
                  </a:lnTo>
                  <a:lnTo>
                    <a:pt x="1841" y="133"/>
                  </a:lnTo>
                  <a:lnTo>
                    <a:pt x="1856" y="134"/>
                  </a:lnTo>
                  <a:lnTo>
                    <a:pt x="1871" y="133"/>
                  </a:lnTo>
                  <a:lnTo>
                    <a:pt x="1887" y="131"/>
                  </a:lnTo>
                  <a:lnTo>
                    <a:pt x="1903" y="127"/>
                  </a:lnTo>
                  <a:lnTo>
                    <a:pt x="1920" y="122"/>
                  </a:lnTo>
                  <a:lnTo>
                    <a:pt x="1936" y="115"/>
                  </a:lnTo>
                  <a:lnTo>
                    <a:pt x="1955" y="108"/>
                  </a:lnTo>
                  <a:lnTo>
                    <a:pt x="1975" y="102"/>
                  </a:lnTo>
                  <a:lnTo>
                    <a:pt x="1995" y="99"/>
                  </a:lnTo>
                  <a:lnTo>
                    <a:pt x="2016" y="95"/>
                  </a:lnTo>
                  <a:lnTo>
                    <a:pt x="2037" y="94"/>
                  </a:lnTo>
                  <a:lnTo>
                    <a:pt x="2057" y="93"/>
                  </a:lnTo>
                  <a:lnTo>
                    <a:pt x="2078" y="93"/>
                  </a:lnTo>
                  <a:lnTo>
                    <a:pt x="2097" y="94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1" name="Google Shape;104;p1">
              <a:extLst>
                <a:ext uri="{FF2B5EF4-FFF2-40B4-BE49-F238E27FC236}">
                  <a16:creationId xmlns:a16="http://schemas.microsoft.com/office/drawing/2014/main" id="{2F63487D-69D4-A736-217C-E3BFC96BAB92}"/>
                </a:ext>
              </a:extLst>
            </p:cNvPr>
            <p:cNvSpPr/>
            <p:nvPr/>
          </p:nvSpPr>
          <p:spPr>
            <a:xfrm>
              <a:off x="7818268" y="4252569"/>
              <a:ext cx="184554" cy="459273"/>
            </a:xfrm>
            <a:custGeom>
              <a:avLst/>
              <a:gdLst/>
              <a:ahLst/>
              <a:cxnLst/>
              <a:rect l="l" t="t" r="r" b="b"/>
              <a:pathLst>
                <a:path w="392" h="978" extrusionOk="0">
                  <a:moveTo>
                    <a:pt x="356" y="0"/>
                  </a:moveTo>
                  <a:lnTo>
                    <a:pt x="353" y="6"/>
                  </a:lnTo>
                  <a:lnTo>
                    <a:pt x="352" y="11"/>
                  </a:lnTo>
                  <a:lnTo>
                    <a:pt x="349" y="16"/>
                  </a:lnTo>
                  <a:lnTo>
                    <a:pt x="346" y="20"/>
                  </a:lnTo>
                  <a:lnTo>
                    <a:pt x="342" y="24"/>
                  </a:lnTo>
                  <a:lnTo>
                    <a:pt x="338" y="28"/>
                  </a:lnTo>
                  <a:lnTo>
                    <a:pt x="333" y="30"/>
                  </a:lnTo>
                  <a:lnTo>
                    <a:pt x="327" y="32"/>
                  </a:lnTo>
                  <a:lnTo>
                    <a:pt x="317" y="35"/>
                  </a:lnTo>
                  <a:lnTo>
                    <a:pt x="306" y="37"/>
                  </a:lnTo>
                  <a:lnTo>
                    <a:pt x="284" y="39"/>
                  </a:lnTo>
                  <a:lnTo>
                    <a:pt x="265" y="43"/>
                  </a:lnTo>
                  <a:lnTo>
                    <a:pt x="262" y="44"/>
                  </a:lnTo>
                  <a:lnTo>
                    <a:pt x="258" y="48"/>
                  </a:lnTo>
                  <a:lnTo>
                    <a:pt x="256" y="51"/>
                  </a:lnTo>
                  <a:lnTo>
                    <a:pt x="253" y="56"/>
                  </a:lnTo>
                  <a:lnTo>
                    <a:pt x="251" y="66"/>
                  </a:lnTo>
                  <a:lnTo>
                    <a:pt x="250" y="78"/>
                  </a:lnTo>
                  <a:lnTo>
                    <a:pt x="251" y="91"/>
                  </a:lnTo>
                  <a:lnTo>
                    <a:pt x="253" y="104"/>
                  </a:lnTo>
                  <a:lnTo>
                    <a:pt x="258" y="115"/>
                  </a:lnTo>
                  <a:lnTo>
                    <a:pt x="263" y="123"/>
                  </a:lnTo>
                  <a:lnTo>
                    <a:pt x="279" y="140"/>
                  </a:lnTo>
                  <a:lnTo>
                    <a:pt x="303" y="163"/>
                  </a:lnTo>
                  <a:lnTo>
                    <a:pt x="327" y="189"/>
                  </a:lnTo>
                  <a:lnTo>
                    <a:pt x="351" y="215"/>
                  </a:lnTo>
                  <a:lnTo>
                    <a:pt x="356" y="220"/>
                  </a:lnTo>
                  <a:lnTo>
                    <a:pt x="358" y="226"/>
                  </a:lnTo>
                  <a:lnTo>
                    <a:pt x="360" y="232"/>
                  </a:lnTo>
                  <a:lnTo>
                    <a:pt x="362" y="238"/>
                  </a:lnTo>
                  <a:lnTo>
                    <a:pt x="362" y="244"/>
                  </a:lnTo>
                  <a:lnTo>
                    <a:pt x="360" y="250"/>
                  </a:lnTo>
                  <a:lnTo>
                    <a:pt x="359" y="256"/>
                  </a:lnTo>
                  <a:lnTo>
                    <a:pt x="357" y="262"/>
                  </a:lnTo>
                  <a:lnTo>
                    <a:pt x="347" y="282"/>
                  </a:lnTo>
                  <a:lnTo>
                    <a:pt x="339" y="300"/>
                  </a:lnTo>
                  <a:lnTo>
                    <a:pt x="338" y="313"/>
                  </a:lnTo>
                  <a:lnTo>
                    <a:pt x="337" y="333"/>
                  </a:lnTo>
                  <a:lnTo>
                    <a:pt x="337" y="358"/>
                  </a:lnTo>
                  <a:lnTo>
                    <a:pt x="336" y="386"/>
                  </a:lnTo>
                  <a:lnTo>
                    <a:pt x="336" y="414"/>
                  </a:lnTo>
                  <a:lnTo>
                    <a:pt x="337" y="442"/>
                  </a:lnTo>
                  <a:lnTo>
                    <a:pt x="337" y="464"/>
                  </a:lnTo>
                  <a:lnTo>
                    <a:pt x="337" y="483"/>
                  </a:lnTo>
                  <a:lnTo>
                    <a:pt x="338" y="490"/>
                  </a:lnTo>
                  <a:lnTo>
                    <a:pt x="339" y="498"/>
                  </a:lnTo>
                  <a:lnTo>
                    <a:pt x="342" y="505"/>
                  </a:lnTo>
                  <a:lnTo>
                    <a:pt x="345" y="514"/>
                  </a:lnTo>
                  <a:lnTo>
                    <a:pt x="353" y="532"/>
                  </a:lnTo>
                  <a:lnTo>
                    <a:pt x="362" y="550"/>
                  </a:lnTo>
                  <a:lnTo>
                    <a:pt x="371" y="569"/>
                  </a:lnTo>
                  <a:lnTo>
                    <a:pt x="380" y="586"/>
                  </a:lnTo>
                  <a:lnTo>
                    <a:pt x="386" y="603"/>
                  </a:lnTo>
                  <a:lnTo>
                    <a:pt x="391" y="618"/>
                  </a:lnTo>
                  <a:lnTo>
                    <a:pt x="392" y="633"/>
                  </a:lnTo>
                  <a:lnTo>
                    <a:pt x="391" y="652"/>
                  </a:lnTo>
                  <a:lnTo>
                    <a:pt x="389" y="672"/>
                  </a:lnTo>
                  <a:lnTo>
                    <a:pt x="384" y="694"/>
                  </a:lnTo>
                  <a:lnTo>
                    <a:pt x="375" y="740"/>
                  </a:lnTo>
                  <a:lnTo>
                    <a:pt x="364" y="789"/>
                  </a:lnTo>
                  <a:lnTo>
                    <a:pt x="362" y="800"/>
                  </a:lnTo>
                  <a:lnTo>
                    <a:pt x="357" y="813"/>
                  </a:lnTo>
                  <a:lnTo>
                    <a:pt x="351" y="825"/>
                  </a:lnTo>
                  <a:lnTo>
                    <a:pt x="344" y="838"/>
                  </a:lnTo>
                  <a:lnTo>
                    <a:pt x="336" y="851"/>
                  </a:lnTo>
                  <a:lnTo>
                    <a:pt x="327" y="864"/>
                  </a:lnTo>
                  <a:lnTo>
                    <a:pt x="317" y="876"/>
                  </a:lnTo>
                  <a:lnTo>
                    <a:pt x="307" y="889"/>
                  </a:lnTo>
                  <a:lnTo>
                    <a:pt x="286" y="911"/>
                  </a:lnTo>
                  <a:lnTo>
                    <a:pt x="265" y="932"/>
                  </a:lnTo>
                  <a:lnTo>
                    <a:pt x="246" y="950"/>
                  </a:lnTo>
                  <a:lnTo>
                    <a:pt x="230" y="964"/>
                  </a:lnTo>
                  <a:lnTo>
                    <a:pt x="223" y="968"/>
                  </a:lnTo>
                  <a:lnTo>
                    <a:pt x="215" y="972"/>
                  </a:lnTo>
                  <a:lnTo>
                    <a:pt x="205" y="976"/>
                  </a:lnTo>
                  <a:lnTo>
                    <a:pt x="195" y="978"/>
                  </a:lnTo>
                  <a:lnTo>
                    <a:pt x="195" y="972"/>
                  </a:lnTo>
                  <a:lnTo>
                    <a:pt x="193" y="965"/>
                  </a:lnTo>
                  <a:lnTo>
                    <a:pt x="192" y="959"/>
                  </a:lnTo>
                  <a:lnTo>
                    <a:pt x="190" y="953"/>
                  </a:lnTo>
                  <a:lnTo>
                    <a:pt x="186" y="947"/>
                  </a:lnTo>
                  <a:lnTo>
                    <a:pt x="183" y="941"/>
                  </a:lnTo>
                  <a:lnTo>
                    <a:pt x="179" y="937"/>
                  </a:lnTo>
                  <a:lnTo>
                    <a:pt x="175" y="931"/>
                  </a:lnTo>
                  <a:lnTo>
                    <a:pt x="169" y="925"/>
                  </a:lnTo>
                  <a:lnTo>
                    <a:pt x="164" y="918"/>
                  </a:lnTo>
                  <a:lnTo>
                    <a:pt x="160" y="911"/>
                  </a:lnTo>
                  <a:lnTo>
                    <a:pt x="157" y="903"/>
                  </a:lnTo>
                  <a:lnTo>
                    <a:pt x="155" y="894"/>
                  </a:lnTo>
                  <a:lnTo>
                    <a:pt x="153" y="886"/>
                  </a:lnTo>
                  <a:lnTo>
                    <a:pt x="152" y="878"/>
                  </a:lnTo>
                  <a:lnTo>
                    <a:pt x="152" y="870"/>
                  </a:lnTo>
                  <a:lnTo>
                    <a:pt x="152" y="854"/>
                  </a:lnTo>
                  <a:lnTo>
                    <a:pt x="153" y="839"/>
                  </a:lnTo>
                  <a:lnTo>
                    <a:pt x="156" y="826"/>
                  </a:lnTo>
                  <a:lnTo>
                    <a:pt x="158" y="817"/>
                  </a:lnTo>
                  <a:lnTo>
                    <a:pt x="164" y="800"/>
                  </a:lnTo>
                  <a:lnTo>
                    <a:pt x="170" y="784"/>
                  </a:lnTo>
                  <a:lnTo>
                    <a:pt x="175" y="770"/>
                  </a:lnTo>
                  <a:lnTo>
                    <a:pt x="180" y="756"/>
                  </a:lnTo>
                  <a:lnTo>
                    <a:pt x="184" y="740"/>
                  </a:lnTo>
                  <a:lnTo>
                    <a:pt x="186" y="725"/>
                  </a:lnTo>
                  <a:lnTo>
                    <a:pt x="186" y="718"/>
                  </a:lnTo>
                  <a:lnTo>
                    <a:pt x="186" y="710"/>
                  </a:lnTo>
                  <a:lnTo>
                    <a:pt x="185" y="703"/>
                  </a:lnTo>
                  <a:lnTo>
                    <a:pt x="183" y="696"/>
                  </a:lnTo>
                  <a:lnTo>
                    <a:pt x="180" y="689"/>
                  </a:lnTo>
                  <a:lnTo>
                    <a:pt x="177" y="681"/>
                  </a:lnTo>
                  <a:lnTo>
                    <a:pt x="172" y="674"/>
                  </a:lnTo>
                  <a:lnTo>
                    <a:pt x="166" y="667"/>
                  </a:lnTo>
                  <a:lnTo>
                    <a:pt x="162" y="663"/>
                  </a:lnTo>
                  <a:lnTo>
                    <a:pt x="151" y="652"/>
                  </a:lnTo>
                  <a:lnTo>
                    <a:pt x="144" y="644"/>
                  </a:lnTo>
                  <a:lnTo>
                    <a:pt x="138" y="637"/>
                  </a:lnTo>
                  <a:lnTo>
                    <a:pt x="135" y="631"/>
                  </a:lnTo>
                  <a:lnTo>
                    <a:pt x="132" y="624"/>
                  </a:lnTo>
                  <a:lnTo>
                    <a:pt x="132" y="617"/>
                  </a:lnTo>
                  <a:lnTo>
                    <a:pt x="135" y="609"/>
                  </a:lnTo>
                  <a:lnTo>
                    <a:pt x="137" y="597"/>
                  </a:lnTo>
                  <a:lnTo>
                    <a:pt x="138" y="587"/>
                  </a:lnTo>
                  <a:lnTo>
                    <a:pt x="139" y="578"/>
                  </a:lnTo>
                  <a:lnTo>
                    <a:pt x="139" y="569"/>
                  </a:lnTo>
                  <a:lnTo>
                    <a:pt x="138" y="560"/>
                  </a:lnTo>
                  <a:lnTo>
                    <a:pt x="137" y="552"/>
                  </a:lnTo>
                  <a:lnTo>
                    <a:pt x="135" y="544"/>
                  </a:lnTo>
                  <a:lnTo>
                    <a:pt x="131" y="537"/>
                  </a:lnTo>
                  <a:lnTo>
                    <a:pt x="128" y="530"/>
                  </a:lnTo>
                  <a:lnTo>
                    <a:pt x="119" y="517"/>
                  </a:lnTo>
                  <a:lnTo>
                    <a:pt x="110" y="504"/>
                  </a:lnTo>
                  <a:lnTo>
                    <a:pt x="99" y="492"/>
                  </a:lnTo>
                  <a:lnTo>
                    <a:pt x="89" y="482"/>
                  </a:lnTo>
                  <a:lnTo>
                    <a:pt x="79" y="474"/>
                  </a:lnTo>
                  <a:lnTo>
                    <a:pt x="69" y="467"/>
                  </a:lnTo>
                  <a:lnTo>
                    <a:pt x="57" y="460"/>
                  </a:lnTo>
                  <a:lnTo>
                    <a:pt x="45" y="454"/>
                  </a:lnTo>
                  <a:lnTo>
                    <a:pt x="33" y="449"/>
                  </a:lnTo>
                  <a:lnTo>
                    <a:pt x="20" y="440"/>
                  </a:lnTo>
                  <a:lnTo>
                    <a:pt x="15" y="437"/>
                  </a:lnTo>
                  <a:lnTo>
                    <a:pt x="10" y="433"/>
                  </a:lnTo>
                  <a:lnTo>
                    <a:pt x="6" y="430"/>
                  </a:lnTo>
                  <a:lnTo>
                    <a:pt x="5" y="426"/>
                  </a:lnTo>
                  <a:lnTo>
                    <a:pt x="6" y="424"/>
                  </a:lnTo>
                  <a:lnTo>
                    <a:pt x="11" y="418"/>
                  </a:lnTo>
                  <a:lnTo>
                    <a:pt x="16" y="413"/>
                  </a:lnTo>
                  <a:lnTo>
                    <a:pt x="23" y="409"/>
                  </a:lnTo>
                  <a:lnTo>
                    <a:pt x="30" y="405"/>
                  </a:lnTo>
                  <a:lnTo>
                    <a:pt x="38" y="400"/>
                  </a:lnTo>
                  <a:lnTo>
                    <a:pt x="55" y="395"/>
                  </a:lnTo>
                  <a:lnTo>
                    <a:pt x="71" y="389"/>
                  </a:lnTo>
                  <a:lnTo>
                    <a:pt x="92" y="383"/>
                  </a:lnTo>
                  <a:lnTo>
                    <a:pt x="111" y="375"/>
                  </a:lnTo>
                  <a:lnTo>
                    <a:pt x="118" y="370"/>
                  </a:lnTo>
                  <a:lnTo>
                    <a:pt x="125" y="364"/>
                  </a:lnTo>
                  <a:lnTo>
                    <a:pt x="131" y="358"/>
                  </a:lnTo>
                  <a:lnTo>
                    <a:pt x="136" y="351"/>
                  </a:lnTo>
                  <a:lnTo>
                    <a:pt x="138" y="342"/>
                  </a:lnTo>
                  <a:lnTo>
                    <a:pt x="138" y="332"/>
                  </a:lnTo>
                  <a:lnTo>
                    <a:pt x="137" y="322"/>
                  </a:lnTo>
                  <a:lnTo>
                    <a:pt x="132" y="311"/>
                  </a:lnTo>
                  <a:lnTo>
                    <a:pt x="126" y="300"/>
                  </a:lnTo>
                  <a:lnTo>
                    <a:pt x="118" y="290"/>
                  </a:lnTo>
                  <a:lnTo>
                    <a:pt x="109" y="282"/>
                  </a:lnTo>
                  <a:lnTo>
                    <a:pt x="98" y="273"/>
                  </a:lnTo>
                  <a:lnTo>
                    <a:pt x="76" y="260"/>
                  </a:lnTo>
                  <a:lnTo>
                    <a:pt x="52" y="250"/>
                  </a:lnTo>
                  <a:lnTo>
                    <a:pt x="31" y="239"/>
                  </a:lnTo>
                  <a:lnTo>
                    <a:pt x="15" y="231"/>
                  </a:lnTo>
                  <a:lnTo>
                    <a:pt x="9" y="226"/>
                  </a:lnTo>
                  <a:lnTo>
                    <a:pt x="4" y="222"/>
                  </a:lnTo>
                  <a:lnTo>
                    <a:pt x="2" y="216"/>
                  </a:lnTo>
                  <a:lnTo>
                    <a:pt x="0" y="211"/>
                  </a:lnTo>
                  <a:lnTo>
                    <a:pt x="2" y="169"/>
                  </a:lnTo>
                  <a:lnTo>
                    <a:pt x="4" y="135"/>
                  </a:lnTo>
                  <a:lnTo>
                    <a:pt x="6" y="109"/>
                  </a:lnTo>
                  <a:lnTo>
                    <a:pt x="10" y="90"/>
                  </a:lnTo>
                  <a:lnTo>
                    <a:pt x="13" y="76"/>
                  </a:lnTo>
                  <a:lnTo>
                    <a:pt x="17" y="66"/>
                  </a:lnTo>
                  <a:lnTo>
                    <a:pt x="19" y="62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8"/>
                  </a:lnTo>
                  <a:lnTo>
                    <a:pt x="31" y="64"/>
                  </a:lnTo>
                  <a:lnTo>
                    <a:pt x="42" y="73"/>
                  </a:lnTo>
                  <a:lnTo>
                    <a:pt x="52" y="83"/>
                  </a:lnTo>
                  <a:lnTo>
                    <a:pt x="64" y="92"/>
                  </a:lnTo>
                  <a:lnTo>
                    <a:pt x="79" y="103"/>
                  </a:lnTo>
                  <a:lnTo>
                    <a:pt x="96" y="112"/>
                  </a:lnTo>
                  <a:lnTo>
                    <a:pt x="104" y="116"/>
                  </a:lnTo>
                  <a:lnTo>
                    <a:pt x="111" y="119"/>
                  </a:lnTo>
                  <a:lnTo>
                    <a:pt x="118" y="120"/>
                  </a:lnTo>
                  <a:lnTo>
                    <a:pt x="124" y="120"/>
                  </a:lnTo>
                  <a:lnTo>
                    <a:pt x="130" y="120"/>
                  </a:lnTo>
                  <a:lnTo>
                    <a:pt x="136" y="119"/>
                  </a:lnTo>
                  <a:lnTo>
                    <a:pt x="140" y="117"/>
                  </a:lnTo>
                  <a:lnTo>
                    <a:pt x="145" y="115"/>
                  </a:lnTo>
                  <a:lnTo>
                    <a:pt x="152" y="108"/>
                  </a:lnTo>
                  <a:lnTo>
                    <a:pt x="159" y="100"/>
                  </a:lnTo>
                  <a:lnTo>
                    <a:pt x="164" y="91"/>
                  </a:lnTo>
                  <a:lnTo>
                    <a:pt x="169" y="83"/>
                  </a:lnTo>
                  <a:lnTo>
                    <a:pt x="176" y="70"/>
                  </a:lnTo>
                  <a:lnTo>
                    <a:pt x="185" y="58"/>
                  </a:lnTo>
                  <a:lnTo>
                    <a:pt x="190" y="52"/>
                  </a:lnTo>
                  <a:lnTo>
                    <a:pt x="196" y="48"/>
                  </a:lnTo>
                  <a:lnTo>
                    <a:pt x="204" y="43"/>
                  </a:lnTo>
                  <a:lnTo>
                    <a:pt x="212" y="39"/>
                  </a:lnTo>
                  <a:lnTo>
                    <a:pt x="239" y="32"/>
                  </a:lnTo>
                  <a:lnTo>
                    <a:pt x="271" y="25"/>
                  </a:lnTo>
                  <a:lnTo>
                    <a:pt x="306" y="18"/>
                  </a:lnTo>
                  <a:lnTo>
                    <a:pt x="344" y="12"/>
                  </a:lnTo>
                  <a:lnTo>
                    <a:pt x="347" y="10"/>
                  </a:lnTo>
                  <a:lnTo>
                    <a:pt x="351" y="6"/>
                  </a:lnTo>
                  <a:lnTo>
                    <a:pt x="353" y="4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002E6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2" name="Google Shape;105;p1">
              <a:extLst>
                <a:ext uri="{FF2B5EF4-FFF2-40B4-BE49-F238E27FC236}">
                  <a16:creationId xmlns:a16="http://schemas.microsoft.com/office/drawing/2014/main" id="{F3DFE3E2-0559-289B-D596-4400648799E9}"/>
                </a:ext>
              </a:extLst>
            </p:cNvPr>
            <p:cNvSpPr/>
            <p:nvPr/>
          </p:nvSpPr>
          <p:spPr>
            <a:xfrm>
              <a:off x="7567500" y="4252569"/>
              <a:ext cx="1475024" cy="1549692"/>
            </a:xfrm>
            <a:custGeom>
              <a:avLst/>
              <a:gdLst/>
              <a:ahLst/>
              <a:cxnLst/>
              <a:rect l="l" t="t" r="r" b="b"/>
              <a:pathLst>
                <a:path w="3143" h="3299" extrusionOk="0">
                  <a:moveTo>
                    <a:pt x="0" y="1226"/>
                  </a:moveTo>
                  <a:lnTo>
                    <a:pt x="12" y="1225"/>
                  </a:lnTo>
                  <a:lnTo>
                    <a:pt x="22" y="1223"/>
                  </a:lnTo>
                  <a:lnTo>
                    <a:pt x="33" y="1221"/>
                  </a:lnTo>
                  <a:lnTo>
                    <a:pt x="42" y="1218"/>
                  </a:lnTo>
                  <a:lnTo>
                    <a:pt x="50" y="1215"/>
                  </a:lnTo>
                  <a:lnTo>
                    <a:pt x="57" y="1210"/>
                  </a:lnTo>
                  <a:lnTo>
                    <a:pt x="62" y="1204"/>
                  </a:lnTo>
                  <a:lnTo>
                    <a:pt x="68" y="1197"/>
                  </a:lnTo>
                  <a:lnTo>
                    <a:pt x="79" y="1181"/>
                  </a:lnTo>
                  <a:lnTo>
                    <a:pt x="87" y="1162"/>
                  </a:lnTo>
                  <a:lnTo>
                    <a:pt x="94" y="1142"/>
                  </a:lnTo>
                  <a:lnTo>
                    <a:pt x="101" y="1123"/>
                  </a:lnTo>
                  <a:lnTo>
                    <a:pt x="107" y="1106"/>
                  </a:lnTo>
                  <a:lnTo>
                    <a:pt x="115" y="1094"/>
                  </a:lnTo>
                  <a:lnTo>
                    <a:pt x="119" y="1089"/>
                  </a:lnTo>
                  <a:lnTo>
                    <a:pt x="124" y="1085"/>
                  </a:lnTo>
                  <a:lnTo>
                    <a:pt x="130" y="1083"/>
                  </a:lnTo>
                  <a:lnTo>
                    <a:pt x="135" y="1081"/>
                  </a:lnTo>
                  <a:lnTo>
                    <a:pt x="148" y="1077"/>
                  </a:lnTo>
                  <a:lnTo>
                    <a:pt x="162" y="1076"/>
                  </a:lnTo>
                  <a:lnTo>
                    <a:pt x="192" y="1077"/>
                  </a:lnTo>
                  <a:lnTo>
                    <a:pt x="218" y="1078"/>
                  </a:lnTo>
                  <a:lnTo>
                    <a:pt x="224" y="1078"/>
                  </a:lnTo>
                  <a:lnTo>
                    <a:pt x="230" y="1077"/>
                  </a:lnTo>
                  <a:lnTo>
                    <a:pt x="237" y="1075"/>
                  </a:lnTo>
                  <a:lnTo>
                    <a:pt x="244" y="1071"/>
                  </a:lnTo>
                  <a:lnTo>
                    <a:pt x="260" y="1063"/>
                  </a:lnTo>
                  <a:lnTo>
                    <a:pt x="278" y="1054"/>
                  </a:lnTo>
                  <a:lnTo>
                    <a:pt x="313" y="1032"/>
                  </a:lnTo>
                  <a:lnTo>
                    <a:pt x="347" y="1014"/>
                  </a:lnTo>
                  <a:lnTo>
                    <a:pt x="355" y="1010"/>
                  </a:lnTo>
                  <a:lnTo>
                    <a:pt x="362" y="1008"/>
                  </a:lnTo>
                  <a:lnTo>
                    <a:pt x="371" y="1005"/>
                  </a:lnTo>
                  <a:lnTo>
                    <a:pt x="379" y="1004"/>
                  </a:lnTo>
                  <a:lnTo>
                    <a:pt x="395" y="1004"/>
                  </a:lnTo>
                  <a:lnTo>
                    <a:pt x="413" y="1006"/>
                  </a:lnTo>
                  <a:lnTo>
                    <a:pt x="448" y="1016"/>
                  </a:lnTo>
                  <a:lnTo>
                    <a:pt x="488" y="1028"/>
                  </a:lnTo>
                  <a:lnTo>
                    <a:pt x="499" y="1031"/>
                  </a:lnTo>
                  <a:lnTo>
                    <a:pt x="507" y="1036"/>
                  </a:lnTo>
                  <a:lnTo>
                    <a:pt x="515" y="1039"/>
                  </a:lnTo>
                  <a:lnTo>
                    <a:pt x="522" y="1044"/>
                  </a:lnTo>
                  <a:lnTo>
                    <a:pt x="536" y="1055"/>
                  </a:lnTo>
                  <a:lnTo>
                    <a:pt x="548" y="1065"/>
                  </a:lnTo>
                  <a:lnTo>
                    <a:pt x="561" y="1078"/>
                  </a:lnTo>
                  <a:lnTo>
                    <a:pt x="574" y="1091"/>
                  </a:lnTo>
                  <a:lnTo>
                    <a:pt x="588" y="1105"/>
                  </a:lnTo>
                  <a:lnTo>
                    <a:pt x="606" y="1119"/>
                  </a:lnTo>
                  <a:lnTo>
                    <a:pt x="641" y="1148"/>
                  </a:lnTo>
                  <a:lnTo>
                    <a:pt x="673" y="1174"/>
                  </a:lnTo>
                  <a:lnTo>
                    <a:pt x="687" y="1185"/>
                  </a:lnTo>
                  <a:lnTo>
                    <a:pt x="701" y="1197"/>
                  </a:lnTo>
                  <a:lnTo>
                    <a:pt x="716" y="1208"/>
                  </a:lnTo>
                  <a:lnTo>
                    <a:pt x="733" y="1218"/>
                  </a:lnTo>
                  <a:lnTo>
                    <a:pt x="740" y="1223"/>
                  </a:lnTo>
                  <a:lnTo>
                    <a:pt x="747" y="1225"/>
                  </a:lnTo>
                  <a:lnTo>
                    <a:pt x="754" y="1228"/>
                  </a:lnTo>
                  <a:lnTo>
                    <a:pt x="760" y="1229"/>
                  </a:lnTo>
                  <a:lnTo>
                    <a:pt x="766" y="1228"/>
                  </a:lnTo>
                  <a:lnTo>
                    <a:pt x="771" y="1226"/>
                  </a:lnTo>
                  <a:lnTo>
                    <a:pt x="776" y="1224"/>
                  </a:lnTo>
                  <a:lnTo>
                    <a:pt x="781" y="1222"/>
                  </a:lnTo>
                  <a:lnTo>
                    <a:pt x="800" y="1204"/>
                  </a:lnTo>
                  <a:lnTo>
                    <a:pt x="823" y="1183"/>
                  </a:lnTo>
                  <a:lnTo>
                    <a:pt x="847" y="1161"/>
                  </a:lnTo>
                  <a:lnTo>
                    <a:pt x="867" y="1139"/>
                  </a:lnTo>
                  <a:lnTo>
                    <a:pt x="878" y="1130"/>
                  </a:lnTo>
                  <a:lnTo>
                    <a:pt x="891" y="1122"/>
                  </a:lnTo>
                  <a:lnTo>
                    <a:pt x="896" y="1119"/>
                  </a:lnTo>
                  <a:lnTo>
                    <a:pt x="905" y="1116"/>
                  </a:lnTo>
                  <a:lnTo>
                    <a:pt x="912" y="1114"/>
                  </a:lnTo>
                  <a:lnTo>
                    <a:pt x="921" y="1112"/>
                  </a:lnTo>
                  <a:lnTo>
                    <a:pt x="953" y="1108"/>
                  </a:lnTo>
                  <a:lnTo>
                    <a:pt x="979" y="1102"/>
                  </a:lnTo>
                  <a:lnTo>
                    <a:pt x="992" y="1101"/>
                  </a:lnTo>
                  <a:lnTo>
                    <a:pt x="1003" y="1098"/>
                  </a:lnTo>
                  <a:lnTo>
                    <a:pt x="1018" y="1097"/>
                  </a:lnTo>
                  <a:lnTo>
                    <a:pt x="1032" y="1097"/>
                  </a:lnTo>
                  <a:lnTo>
                    <a:pt x="1062" y="1098"/>
                  </a:lnTo>
                  <a:lnTo>
                    <a:pt x="1087" y="1097"/>
                  </a:lnTo>
                  <a:lnTo>
                    <a:pt x="1098" y="1096"/>
                  </a:lnTo>
                  <a:lnTo>
                    <a:pt x="1105" y="1092"/>
                  </a:lnTo>
                  <a:lnTo>
                    <a:pt x="1107" y="1090"/>
                  </a:lnTo>
                  <a:lnTo>
                    <a:pt x="1109" y="1088"/>
                  </a:lnTo>
                  <a:lnTo>
                    <a:pt x="1110" y="1084"/>
                  </a:lnTo>
                  <a:lnTo>
                    <a:pt x="1110" y="1081"/>
                  </a:lnTo>
                  <a:lnTo>
                    <a:pt x="1112" y="1072"/>
                  </a:lnTo>
                  <a:lnTo>
                    <a:pt x="1115" y="1062"/>
                  </a:lnTo>
                  <a:lnTo>
                    <a:pt x="1120" y="1051"/>
                  </a:lnTo>
                  <a:lnTo>
                    <a:pt x="1125" y="1039"/>
                  </a:lnTo>
                  <a:lnTo>
                    <a:pt x="1132" y="1026"/>
                  </a:lnTo>
                  <a:lnTo>
                    <a:pt x="1138" y="1012"/>
                  </a:lnTo>
                  <a:lnTo>
                    <a:pt x="1143" y="997"/>
                  </a:lnTo>
                  <a:lnTo>
                    <a:pt x="1148" y="979"/>
                  </a:lnTo>
                  <a:lnTo>
                    <a:pt x="1149" y="971"/>
                  </a:lnTo>
                  <a:lnTo>
                    <a:pt x="1150" y="963"/>
                  </a:lnTo>
                  <a:lnTo>
                    <a:pt x="1149" y="955"/>
                  </a:lnTo>
                  <a:lnTo>
                    <a:pt x="1148" y="948"/>
                  </a:lnTo>
                  <a:lnTo>
                    <a:pt x="1146" y="942"/>
                  </a:lnTo>
                  <a:lnTo>
                    <a:pt x="1142" y="935"/>
                  </a:lnTo>
                  <a:lnTo>
                    <a:pt x="1139" y="929"/>
                  </a:lnTo>
                  <a:lnTo>
                    <a:pt x="1134" y="923"/>
                  </a:lnTo>
                  <a:lnTo>
                    <a:pt x="1113" y="901"/>
                  </a:lnTo>
                  <a:lnTo>
                    <a:pt x="1089" y="875"/>
                  </a:lnTo>
                  <a:lnTo>
                    <a:pt x="1079" y="859"/>
                  </a:lnTo>
                  <a:lnTo>
                    <a:pt x="1070" y="842"/>
                  </a:lnTo>
                  <a:lnTo>
                    <a:pt x="1062" y="824"/>
                  </a:lnTo>
                  <a:lnTo>
                    <a:pt x="1054" y="805"/>
                  </a:lnTo>
                  <a:lnTo>
                    <a:pt x="1046" y="787"/>
                  </a:lnTo>
                  <a:lnTo>
                    <a:pt x="1036" y="769"/>
                  </a:lnTo>
                  <a:lnTo>
                    <a:pt x="1030" y="761"/>
                  </a:lnTo>
                  <a:lnTo>
                    <a:pt x="1023" y="752"/>
                  </a:lnTo>
                  <a:lnTo>
                    <a:pt x="1016" y="745"/>
                  </a:lnTo>
                  <a:lnTo>
                    <a:pt x="1008" y="738"/>
                  </a:lnTo>
                  <a:lnTo>
                    <a:pt x="1001" y="732"/>
                  </a:lnTo>
                  <a:lnTo>
                    <a:pt x="994" y="727"/>
                  </a:lnTo>
                  <a:lnTo>
                    <a:pt x="989" y="719"/>
                  </a:lnTo>
                  <a:lnTo>
                    <a:pt x="985" y="714"/>
                  </a:lnTo>
                  <a:lnTo>
                    <a:pt x="981" y="708"/>
                  </a:lnTo>
                  <a:lnTo>
                    <a:pt x="979" y="701"/>
                  </a:lnTo>
                  <a:lnTo>
                    <a:pt x="978" y="695"/>
                  </a:lnTo>
                  <a:lnTo>
                    <a:pt x="976" y="688"/>
                  </a:lnTo>
                  <a:lnTo>
                    <a:pt x="974" y="657"/>
                  </a:lnTo>
                  <a:lnTo>
                    <a:pt x="968" y="621"/>
                  </a:lnTo>
                  <a:lnTo>
                    <a:pt x="962" y="598"/>
                  </a:lnTo>
                  <a:lnTo>
                    <a:pt x="954" y="574"/>
                  </a:lnTo>
                  <a:lnTo>
                    <a:pt x="945" y="545"/>
                  </a:lnTo>
                  <a:lnTo>
                    <a:pt x="936" y="517"/>
                  </a:lnTo>
                  <a:lnTo>
                    <a:pt x="927" y="488"/>
                  </a:lnTo>
                  <a:lnTo>
                    <a:pt x="919" y="458"/>
                  </a:lnTo>
                  <a:lnTo>
                    <a:pt x="913" y="431"/>
                  </a:lnTo>
                  <a:lnTo>
                    <a:pt x="909" y="408"/>
                  </a:lnTo>
                  <a:lnTo>
                    <a:pt x="907" y="385"/>
                  </a:lnTo>
                  <a:lnTo>
                    <a:pt x="905" y="365"/>
                  </a:lnTo>
                  <a:lnTo>
                    <a:pt x="903" y="347"/>
                  </a:lnTo>
                  <a:lnTo>
                    <a:pt x="903" y="330"/>
                  </a:lnTo>
                  <a:lnTo>
                    <a:pt x="905" y="315"/>
                  </a:lnTo>
                  <a:lnTo>
                    <a:pt x="907" y="301"/>
                  </a:lnTo>
                  <a:lnTo>
                    <a:pt x="911" y="289"/>
                  </a:lnTo>
                  <a:lnTo>
                    <a:pt x="915" y="277"/>
                  </a:lnTo>
                  <a:lnTo>
                    <a:pt x="921" y="267"/>
                  </a:lnTo>
                  <a:lnTo>
                    <a:pt x="926" y="255"/>
                  </a:lnTo>
                  <a:lnTo>
                    <a:pt x="929" y="243"/>
                  </a:lnTo>
                  <a:lnTo>
                    <a:pt x="932" y="229"/>
                  </a:lnTo>
                  <a:lnTo>
                    <a:pt x="932" y="216"/>
                  </a:lnTo>
                  <a:lnTo>
                    <a:pt x="931" y="202"/>
                  </a:lnTo>
                  <a:lnTo>
                    <a:pt x="928" y="189"/>
                  </a:lnTo>
                  <a:lnTo>
                    <a:pt x="922" y="175"/>
                  </a:lnTo>
                  <a:lnTo>
                    <a:pt x="919" y="169"/>
                  </a:lnTo>
                  <a:lnTo>
                    <a:pt x="914" y="163"/>
                  </a:lnTo>
                  <a:lnTo>
                    <a:pt x="908" y="157"/>
                  </a:lnTo>
                  <a:lnTo>
                    <a:pt x="902" y="151"/>
                  </a:lnTo>
                  <a:lnTo>
                    <a:pt x="888" y="142"/>
                  </a:lnTo>
                  <a:lnTo>
                    <a:pt x="874" y="133"/>
                  </a:lnTo>
                  <a:lnTo>
                    <a:pt x="860" y="123"/>
                  </a:lnTo>
                  <a:lnTo>
                    <a:pt x="848" y="114"/>
                  </a:lnTo>
                  <a:lnTo>
                    <a:pt x="842" y="109"/>
                  </a:lnTo>
                  <a:lnTo>
                    <a:pt x="839" y="104"/>
                  </a:lnTo>
                  <a:lnTo>
                    <a:pt x="835" y="98"/>
                  </a:lnTo>
                  <a:lnTo>
                    <a:pt x="833" y="93"/>
                  </a:lnTo>
                  <a:lnTo>
                    <a:pt x="833" y="87"/>
                  </a:lnTo>
                  <a:lnTo>
                    <a:pt x="834" y="83"/>
                  </a:lnTo>
                  <a:lnTo>
                    <a:pt x="836" y="80"/>
                  </a:lnTo>
                  <a:lnTo>
                    <a:pt x="840" y="76"/>
                  </a:lnTo>
                  <a:lnTo>
                    <a:pt x="849" y="73"/>
                  </a:lnTo>
                  <a:lnTo>
                    <a:pt x="862" y="69"/>
                  </a:lnTo>
                  <a:lnTo>
                    <a:pt x="875" y="66"/>
                  </a:lnTo>
                  <a:lnTo>
                    <a:pt x="889" y="61"/>
                  </a:lnTo>
                  <a:lnTo>
                    <a:pt x="896" y="58"/>
                  </a:lnTo>
                  <a:lnTo>
                    <a:pt x="903" y="54"/>
                  </a:lnTo>
                  <a:lnTo>
                    <a:pt x="909" y="49"/>
                  </a:lnTo>
                  <a:lnTo>
                    <a:pt x="914" y="44"/>
                  </a:lnTo>
                  <a:lnTo>
                    <a:pt x="921" y="33"/>
                  </a:lnTo>
                  <a:lnTo>
                    <a:pt x="927" y="18"/>
                  </a:lnTo>
                  <a:lnTo>
                    <a:pt x="958" y="16"/>
                  </a:lnTo>
                  <a:lnTo>
                    <a:pt x="986" y="16"/>
                  </a:lnTo>
                  <a:lnTo>
                    <a:pt x="1010" y="17"/>
                  </a:lnTo>
                  <a:lnTo>
                    <a:pt x="1033" y="20"/>
                  </a:lnTo>
                  <a:lnTo>
                    <a:pt x="1055" y="26"/>
                  </a:lnTo>
                  <a:lnTo>
                    <a:pt x="1075" y="31"/>
                  </a:lnTo>
                  <a:lnTo>
                    <a:pt x="1093" y="37"/>
                  </a:lnTo>
                  <a:lnTo>
                    <a:pt x="1110" y="44"/>
                  </a:lnTo>
                  <a:lnTo>
                    <a:pt x="1136" y="55"/>
                  </a:lnTo>
                  <a:lnTo>
                    <a:pt x="1163" y="63"/>
                  </a:lnTo>
                  <a:lnTo>
                    <a:pt x="1179" y="67"/>
                  </a:lnTo>
                  <a:lnTo>
                    <a:pt x="1194" y="69"/>
                  </a:lnTo>
                  <a:lnTo>
                    <a:pt x="1210" y="71"/>
                  </a:lnTo>
                  <a:lnTo>
                    <a:pt x="1228" y="71"/>
                  </a:lnTo>
                  <a:lnTo>
                    <a:pt x="1247" y="70"/>
                  </a:lnTo>
                  <a:lnTo>
                    <a:pt x="1265" y="68"/>
                  </a:lnTo>
                  <a:lnTo>
                    <a:pt x="1279" y="64"/>
                  </a:lnTo>
                  <a:lnTo>
                    <a:pt x="1292" y="60"/>
                  </a:lnTo>
                  <a:lnTo>
                    <a:pt x="1303" y="54"/>
                  </a:lnTo>
                  <a:lnTo>
                    <a:pt x="1313" y="47"/>
                  </a:lnTo>
                  <a:lnTo>
                    <a:pt x="1322" y="40"/>
                  </a:lnTo>
                  <a:lnTo>
                    <a:pt x="1332" y="33"/>
                  </a:lnTo>
                  <a:lnTo>
                    <a:pt x="1342" y="24"/>
                  </a:lnTo>
                  <a:lnTo>
                    <a:pt x="1354" y="17"/>
                  </a:lnTo>
                  <a:lnTo>
                    <a:pt x="1366" y="10"/>
                  </a:lnTo>
                  <a:lnTo>
                    <a:pt x="1380" y="4"/>
                  </a:lnTo>
                  <a:lnTo>
                    <a:pt x="1392" y="1"/>
                  </a:lnTo>
                  <a:lnTo>
                    <a:pt x="1402" y="0"/>
                  </a:lnTo>
                  <a:lnTo>
                    <a:pt x="1412" y="1"/>
                  </a:lnTo>
                  <a:lnTo>
                    <a:pt x="1421" y="2"/>
                  </a:lnTo>
                  <a:lnTo>
                    <a:pt x="1430" y="6"/>
                  </a:lnTo>
                  <a:lnTo>
                    <a:pt x="1440" y="10"/>
                  </a:lnTo>
                  <a:lnTo>
                    <a:pt x="1449" y="16"/>
                  </a:lnTo>
                  <a:lnTo>
                    <a:pt x="1460" y="23"/>
                  </a:lnTo>
                  <a:lnTo>
                    <a:pt x="1470" y="30"/>
                  </a:lnTo>
                  <a:lnTo>
                    <a:pt x="1482" y="37"/>
                  </a:lnTo>
                  <a:lnTo>
                    <a:pt x="1495" y="43"/>
                  </a:lnTo>
                  <a:lnTo>
                    <a:pt x="1509" y="50"/>
                  </a:lnTo>
                  <a:lnTo>
                    <a:pt x="1515" y="53"/>
                  </a:lnTo>
                  <a:lnTo>
                    <a:pt x="1520" y="54"/>
                  </a:lnTo>
                  <a:lnTo>
                    <a:pt x="1537" y="62"/>
                  </a:lnTo>
                  <a:lnTo>
                    <a:pt x="1555" y="68"/>
                  </a:lnTo>
                  <a:lnTo>
                    <a:pt x="1572" y="73"/>
                  </a:lnTo>
                  <a:lnTo>
                    <a:pt x="1588" y="75"/>
                  </a:lnTo>
                  <a:lnTo>
                    <a:pt x="1596" y="75"/>
                  </a:lnTo>
                  <a:lnTo>
                    <a:pt x="1604" y="75"/>
                  </a:lnTo>
                  <a:lnTo>
                    <a:pt x="1613" y="74"/>
                  </a:lnTo>
                  <a:lnTo>
                    <a:pt x="1621" y="71"/>
                  </a:lnTo>
                  <a:lnTo>
                    <a:pt x="1630" y="69"/>
                  </a:lnTo>
                  <a:lnTo>
                    <a:pt x="1639" y="64"/>
                  </a:lnTo>
                  <a:lnTo>
                    <a:pt x="1648" y="60"/>
                  </a:lnTo>
                  <a:lnTo>
                    <a:pt x="1659" y="54"/>
                  </a:lnTo>
                  <a:lnTo>
                    <a:pt x="1669" y="47"/>
                  </a:lnTo>
                  <a:lnTo>
                    <a:pt x="1681" y="41"/>
                  </a:lnTo>
                  <a:lnTo>
                    <a:pt x="1693" y="35"/>
                  </a:lnTo>
                  <a:lnTo>
                    <a:pt x="1703" y="31"/>
                  </a:lnTo>
                  <a:lnTo>
                    <a:pt x="1714" y="30"/>
                  </a:lnTo>
                  <a:lnTo>
                    <a:pt x="1723" y="29"/>
                  </a:lnTo>
                  <a:lnTo>
                    <a:pt x="1731" y="30"/>
                  </a:lnTo>
                  <a:lnTo>
                    <a:pt x="1739" y="31"/>
                  </a:lnTo>
                  <a:lnTo>
                    <a:pt x="1741" y="34"/>
                  </a:lnTo>
                  <a:lnTo>
                    <a:pt x="1743" y="37"/>
                  </a:lnTo>
                  <a:lnTo>
                    <a:pt x="1747" y="43"/>
                  </a:lnTo>
                  <a:lnTo>
                    <a:pt x="1747" y="53"/>
                  </a:lnTo>
                  <a:lnTo>
                    <a:pt x="1748" y="62"/>
                  </a:lnTo>
                  <a:lnTo>
                    <a:pt x="1749" y="71"/>
                  </a:lnTo>
                  <a:lnTo>
                    <a:pt x="1751" y="76"/>
                  </a:lnTo>
                  <a:lnTo>
                    <a:pt x="1754" y="81"/>
                  </a:lnTo>
                  <a:lnTo>
                    <a:pt x="1756" y="86"/>
                  </a:lnTo>
                  <a:lnTo>
                    <a:pt x="1761" y="89"/>
                  </a:lnTo>
                  <a:lnTo>
                    <a:pt x="1764" y="91"/>
                  </a:lnTo>
                  <a:lnTo>
                    <a:pt x="1769" y="93"/>
                  </a:lnTo>
                  <a:lnTo>
                    <a:pt x="1774" y="94"/>
                  </a:lnTo>
                  <a:lnTo>
                    <a:pt x="1779" y="94"/>
                  </a:lnTo>
                  <a:lnTo>
                    <a:pt x="1788" y="91"/>
                  </a:lnTo>
                  <a:lnTo>
                    <a:pt x="1797" y="89"/>
                  </a:lnTo>
                  <a:lnTo>
                    <a:pt x="1807" y="86"/>
                  </a:lnTo>
                  <a:lnTo>
                    <a:pt x="1815" y="84"/>
                  </a:lnTo>
                  <a:lnTo>
                    <a:pt x="1817" y="84"/>
                  </a:lnTo>
                  <a:lnTo>
                    <a:pt x="1821" y="86"/>
                  </a:lnTo>
                  <a:lnTo>
                    <a:pt x="1823" y="88"/>
                  </a:lnTo>
                  <a:lnTo>
                    <a:pt x="1827" y="90"/>
                  </a:lnTo>
                  <a:lnTo>
                    <a:pt x="1831" y="95"/>
                  </a:lnTo>
                  <a:lnTo>
                    <a:pt x="1834" y="100"/>
                  </a:lnTo>
                  <a:lnTo>
                    <a:pt x="1836" y="104"/>
                  </a:lnTo>
                  <a:lnTo>
                    <a:pt x="1837" y="109"/>
                  </a:lnTo>
                  <a:lnTo>
                    <a:pt x="1837" y="120"/>
                  </a:lnTo>
                  <a:lnTo>
                    <a:pt x="1835" y="134"/>
                  </a:lnTo>
                  <a:lnTo>
                    <a:pt x="1834" y="145"/>
                  </a:lnTo>
                  <a:lnTo>
                    <a:pt x="1833" y="158"/>
                  </a:lnTo>
                  <a:lnTo>
                    <a:pt x="1833" y="171"/>
                  </a:lnTo>
                  <a:lnTo>
                    <a:pt x="1835" y="187"/>
                  </a:lnTo>
                  <a:lnTo>
                    <a:pt x="1839" y="196"/>
                  </a:lnTo>
                  <a:lnTo>
                    <a:pt x="1842" y="204"/>
                  </a:lnTo>
                  <a:lnTo>
                    <a:pt x="1848" y="211"/>
                  </a:lnTo>
                  <a:lnTo>
                    <a:pt x="1855" y="217"/>
                  </a:lnTo>
                  <a:lnTo>
                    <a:pt x="1869" y="227"/>
                  </a:lnTo>
                  <a:lnTo>
                    <a:pt x="1884" y="235"/>
                  </a:lnTo>
                  <a:lnTo>
                    <a:pt x="1894" y="240"/>
                  </a:lnTo>
                  <a:lnTo>
                    <a:pt x="1902" y="244"/>
                  </a:lnTo>
                  <a:lnTo>
                    <a:pt x="1908" y="248"/>
                  </a:lnTo>
                  <a:lnTo>
                    <a:pt x="1913" y="253"/>
                  </a:lnTo>
                  <a:lnTo>
                    <a:pt x="1916" y="257"/>
                  </a:lnTo>
                  <a:lnTo>
                    <a:pt x="1919" y="262"/>
                  </a:lnTo>
                  <a:lnTo>
                    <a:pt x="1920" y="269"/>
                  </a:lnTo>
                  <a:lnTo>
                    <a:pt x="1920" y="276"/>
                  </a:lnTo>
                  <a:lnTo>
                    <a:pt x="1917" y="284"/>
                  </a:lnTo>
                  <a:lnTo>
                    <a:pt x="1915" y="291"/>
                  </a:lnTo>
                  <a:lnTo>
                    <a:pt x="1913" y="300"/>
                  </a:lnTo>
                  <a:lnTo>
                    <a:pt x="1908" y="307"/>
                  </a:lnTo>
                  <a:lnTo>
                    <a:pt x="1900" y="321"/>
                  </a:lnTo>
                  <a:lnTo>
                    <a:pt x="1890" y="335"/>
                  </a:lnTo>
                  <a:lnTo>
                    <a:pt x="1883" y="344"/>
                  </a:lnTo>
                  <a:lnTo>
                    <a:pt x="1876" y="354"/>
                  </a:lnTo>
                  <a:lnTo>
                    <a:pt x="1871" y="364"/>
                  </a:lnTo>
                  <a:lnTo>
                    <a:pt x="1867" y="375"/>
                  </a:lnTo>
                  <a:lnTo>
                    <a:pt x="1866" y="381"/>
                  </a:lnTo>
                  <a:lnTo>
                    <a:pt x="1866" y="387"/>
                  </a:lnTo>
                  <a:lnTo>
                    <a:pt x="1866" y="393"/>
                  </a:lnTo>
                  <a:lnTo>
                    <a:pt x="1867" y="397"/>
                  </a:lnTo>
                  <a:lnTo>
                    <a:pt x="1868" y="403"/>
                  </a:lnTo>
                  <a:lnTo>
                    <a:pt x="1871" y="409"/>
                  </a:lnTo>
                  <a:lnTo>
                    <a:pt x="1875" y="415"/>
                  </a:lnTo>
                  <a:lnTo>
                    <a:pt x="1881" y="421"/>
                  </a:lnTo>
                  <a:lnTo>
                    <a:pt x="1886" y="425"/>
                  </a:lnTo>
                  <a:lnTo>
                    <a:pt x="1891" y="429"/>
                  </a:lnTo>
                  <a:lnTo>
                    <a:pt x="1897" y="431"/>
                  </a:lnTo>
                  <a:lnTo>
                    <a:pt x="1903" y="432"/>
                  </a:lnTo>
                  <a:lnTo>
                    <a:pt x="1909" y="432"/>
                  </a:lnTo>
                  <a:lnTo>
                    <a:pt x="1915" y="431"/>
                  </a:lnTo>
                  <a:lnTo>
                    <a:pt x="1921" y="430"/>
                  </a:lnTo>
                  <a:lnTo>
                    <a:pt x="1927" y="428"/>
                  </a:lnTo>
                  <a:lnTo>
                    <a:pt x="1939" y="421"/>
                  </a:lnTo>
                  <a:lnTo>
                    <a:pt x="1950" y="414"/>
                  </a:lnTo>
                  <a:lnTo>
                    <a:pt x="1961" y="404"/>
                  </a:lnTo>
                  <a:lnTo>
                    <a:pt x="1971" y="396"/>
                  </a:lnTo>
                  <a:lnTo>
                    <a:pt x="1984" y="384"/>
                  </a:lnTo>
                  <a:lnTo>
                    <a:pt x="1997" y="375"/>
                  </a:lnTo>
                  <a:lnTo>
                    <a:pt x="2003" y="371"/>
                  </a:lnTo>
                  <a:lnTo>
                    <a:pt x="2009" y="369"/>
                  </a:lnTo>
                  <a:lnTo>
                    <a:pt x="2013" y="368"/>
                  </a:lnTo>
                  <a:lnTo>
                    <a:pt x="2016" y="369"/>
                  </a:lnTo>
                  <a:lnTo>
                    <a:pt x="2029" y="384"/>
                  </a:lnTo>
                  <a:lnTo>
                    <a:pt x="2040" y="398"/>
                  </a:lnTo>
                  <a:lnTo>
                    <a:pt x="2046" y="408"/>
                  </a:lnTo>
                  <a:lnTo>
                    <a:pt x="2053" y="417"/>
                  </a:lnTo>
                  <a:lnTo>
                    <a:pt x="2061" y="425"/>
                  </a:lnTo>
                  <a:lnTo>
                    <a:pt x="2069" y="432"/>
                  </a:lnTo>
                  <a:lnTo>
                    <a:pt x="2080" y="440"/>
                  </a:lnTo>
                  <a:lnTo>
                    <a:pt x="2093" y="444"/>
                  </a:lnTo>
                  <a:lnTo>
                    <a:pt x="2100" y="445"/>
                  </a:lnTo>
                  <a:lnTo>
                    <a:pt x="2108" y="448"/>
                  </a:lnTo>
                  <a:lnTo>
                    <a:pt x="2116" y="448"/>
                  </a:lnTo>
                  <a:lnTo>
                    <a:pt x="2126" y="449"/>
                  </a:lnTo>
                  <a:lnTo>
                    <a:pt x="2138" y="448"/>
                  </a:lnTo>
                  <a:lnTo>
                    <a:pt x="2150" y="444"/>
                  </a:lnTo>
                  <a:lnTo>
                    <a:pt x="2160" y="441"/>
                  </a:lnTo>
                  <a:lnTo>
                    <a:pt x="2168" y="435"/>
                  </a:lnTo>
                  <a:lnTo>
                    <a:pt x="2174" y="429"/>
                  </a:lnTo>
                  <a:lnTo>
                    <a:pt x="2180" y="423"/>
                  </a:lnTo>
                  <a:lnTo>
                    <a:pt x="2184" y="416"/>
                  </a:lnTo>
                  <a:lnTo>
                    <a:pt x="2188" y="410"/>
                  </a:lnTo>
                  <a:lnTo>
                    <a:pt x="2195" y="400"/>
                  </a:lnTo>
                  <a:lnTo>
                    <a:pt x="2202" y="393"/>
                  </a:lnTo>
                  <a:lnTo>
                    <a:pt x="2207" y="390"/>
                  </a:lnTo>
                  <a:lnTo>
                    <a:pt x="2211" y="389"/>
                  </a:lnTo>
                  <a:lnTo>
                    <a:pt x="2218" y="389"/>
                  </a:lnTo>
                  <a:lnTo>
                    <a:pt x="2227" y="389"/>
                  </a:lnTo>
                  <a:lnTo>
                    <a:pt x="2250" y="391"/>
                  </a:lnTo>
                  <a:lnTo>
                    <a:pt x="2271" y="394"/>
                  </a:lnTo>
                  <a:lnTo>
                    <a:pt x="2294" y="394"/>
                  </a:lnTo>
                  <a:lnTo>
                    <a:pt x="2315" y="395"/>
                  </a:lnTo>
                  <a:lnTo>
                    <a:pt x="2336" y="395"/>
                  </a:lnTo>
                  <a:lnTo>
                    <a:pt x="2357" y="396"/>
                  </a:lnTo>
                  <a:lnTo>
                    <a:pt x="2381" y="398"/>
                  </a:lnTo>
                  <a:lnTo>
                    <a:pt x="2405" y="401"/>
                  </a:lnTo>
                  <a:lnTo>
                    <a:pt x="2407" y="401"/>
                  </a:lnTo>
                  <a:lnTo>
                    <a:pt x="2407" y="401"/>
                  </a:lnTo>
                  <a:lnTo>
                    <a:pt x="2416" y="414"/>
                  </a:lnTo>
                  <a:lnTo>
                    <a:pt x="2425" y="425"/>
                  </a:lnTo>
                  <a:lnTo>
                    <a:pt x="2438" y="442"/>
                  </a:lnTo>
                  <a:lnTo>
                    <a:pt x="2454" y="456"/>
                  </a:lnTo>
                  <a:lnTo>
                    <a:pt x="2469" y="470"/>
                  </a:lnTo>
                  <a:lnTo>
                    <a:pt x="2485" y="483"/>
                  </a:lnTo>
                  <a:lnTo>
                    <a:pt x="2508" y="501"/>
                  </a:lnTo>
                  <a:lnTo>
                    <a:pt x="2528" y="520"/>
                  </a:lnTo>
                  <a:lnTo>
                    <a:pt x="2537" y="530"/>
                  </a:lnTo>
                  <a:lnTo>
                    <a:pt x="2544" y="541"/>
                  </a:lnTo>
                  <a:lnTo>
                    <a:pt x="2550" y="552"/>
                  </a:lnTo>
                  <a:lnTo>
                    <a:pt x="2555" y="565"/>
                  </a:lnTo>
                  <a:lnTo>
                    <a:pt x="2562" y="589"/>
                  </a:lnTo>
                  <a:lnTo>
                    <a:pt x="2570" y="611"/>
                  </a:lnTo>
                  <a:lnTo>
                    <a:pt x="2575" y="621"/>
                  </a:lnTo>
                  <a:lnTo>
                    <a:pt x="2581" y="631"/>
                  </a:lnTo>
                  <a:lnTo>
                    <a:pt x="2585" y="640"/>
                  </a:lnTo>
                  <a:lnTo>
                    <a:pt x="2592" y="649"/>
                  </a:lnTo>
                  <a:lnTo>
                    <a:pt x="2598" y="657"/>
                  </a:lnTo>
                  <a:lnTo>
                    <a:pt x="2607" y="665"/>
                  </a:lnTo>
                  <a:lnTo>
                    <a:pt x="2614" y="674"/>
                  </a:lnTo>
                  <a:lnTo>
                    <a:pt x="2622" y="681"/>
                  </a:lnTo>
                  <a:lnTo>
                    <a:pt x="2641" y="696"/>
                  </a:lnTo>
                  <a:lnTo>
                    <a:pt x="2663" y="710"/>
                  </a:lnTo>
                  <a:lnTo>
                    <a:pt x="2670" y="715"/>
                  </a:lnTo>
                  <a:lnTo>
                    <a:pt x="2676" y="721"/>
                  </a:lnTo>
                  <a:lnTo>
                    <a:pt x="2683" y="727"/>
                  </a:lnTo>
                  <a:lnTo>
                    <a:pt x="2689" y="734"/>
                  </a:lnTo>
                  <a:lnTo>
                    <a:pt x="2701" y="750"/>
                  </a:lnTo>
                  <a:lnTo>
                    <a:pt x="2712" y="767"/>
                  </a:lnTo>
                  <a:lnTo>
                    <a:pt x="2728" y="787"/>
                  </a:lnTo>
                  <a:lnTo>
                    <a:pt x="2743" y="805"/>
                  </a:lnTo>
                  <a:lnTo>
                    <a:pt x="2752" y="814"/>
                  </a:lnTo>
                  <a:lnTo>
                    <a:pt x="2762" y="819"/>
                  </a:lnTo>
                  <a:lnTo>
                    <a:pt x="2767" y="822"/>
                  </a:lnTo>
                  <a:lnTo>
                    <a:pt x="2772" y="823"/>
                  </a:lnTo>
                  <a:lnTo>
                    <a:pt x="2777" y="824"/>
                  </a:lnTo>
                  <a:lnTo>
                    <a:pt x="2783" y="824"/>
                  </a:lnTo>
                  <a:lnTo>
                    <a:pt x="2789" y="824"/>
                  </a:lnTo>
                  <a:lnTo>
                    <a:pt x="2796" y="823"/>
                  </a:lnTo>
                  <a:lnTo>
                    <a:pt x="2802" y="821"/>
                  </a:lnTo>
                  <a:lnTo>
                    <a:pt x="2809" y="817"/>
                  </a:lnTo>
                  <a:lnTo>
                    <a:pt x="2822" y="809"/>
                  </a:lnTo>
                  <a:lnTo>
                    <a:pt x="2834" y="799"/>
                  </a:lnTo>
                  <a:lnTo>
                    <a:pt x="2844" y="790"/>
                  </a:lnTo>
                  <a:lnTo>
                    <a:pt x="2852" y="782"/>
                  </a:lnTo>
                  <a:lnTo>
                    <a:pt x="2861" y="774"/>
                  </a:lnTo>
                  <a:lnTo>
                    <a:pt x="2867" y="769"/>
                  </a:lnTo>
                  <a:lnTo>
                    <a:pt x="2871" y="765"/>
                  </a:lnTo>
                  <a:lnTo>
                    <a:pt x="2876" y="763"/>
                  </a:lnTo>
                  <a:lnTo>
                    <a:pt x="2879" y="763"/>
                  </a:lnTo>
                  <a:lnTo>
                    <a:pt x="2883" y="765"/>
                  </a:lnTo>
                  <a:lnTo>
                    <a:pt x="2888" y="768"/>
                  </a:lnTo>
                  <a:lnTo>
                    <a:pt x="2894" y="774"/>
                  </a:lnTo>
                  <a:lnTo>
                    <a:pt x="2902" y="783"/>
                  </a:lnTo>
                  <a:lnTo>
                    <a:pt x="2911" y="795"/>
                  </a:lnTo>
                  <a:lnTo>
                    <a:pt x="2919" y="807"/>
                  </a:lnTo>
                  <a:lnTo>
                    <a:pt x="2929" y="821"/>
                  </a:lnTo>
                  <a:lnTo>
                    <a:pt x="2941" y="837"/>
                  </a:lnTo>
                  <a:lnTo>
                    <a:pt x="2954" y="855"/>
                  </a:lnTo>
                  <a:lnTo>
                    <a:pt x="2966" y="871"/>
                  </a:lnTo>
                  <a:lnTo>
                    <a:pt x="2981" y="887"/>
                  </a:lnTo>
                  <a:lnTo>
                    <a:pt x="2988" y="894"/>
                  </a:lnTo>
                  <a:lnTo>
                    <a:pt x="2996" y="901"/>
                  </a:lnTo>
                  <a:lnTo>
                    <a:pt x="3004" y="907"/>
                  </a:lnTo>
                  <a:lnTo>
                    <a:pt x="3014" y="911"/>
                  </a:lnTo>
                  <a:lnTo>
                    <a:pt x="3023" y="916"/>
                  </a:lnTo>
                  <a:lnTo>
                    <a:pt x="3032" y="921"/>
                  </a:lnTo>
                  <a:lnTo>
                    <a:pt x="3043" y="923"/>
                  </a:lnTo>
                  <a:lnTo>
                    <a:pt x="3054" y="925"/>
                  </a:lnTo>
                  <a:lnTo>
                    <a:pt x="3068" y="926"/>
                  </a:lnTo>
                  <a:lnTo>
                    <a:pt x="3079" y="926"/>
                  </a:lnTo>
                  <a:lnTo>
                    <a:pt x="3091" y="925"/>
                  </a:lnTo>
                  <a:lnTo>
                    <a:pt x="3102" y="923"/>
                  </a:lnTo>
                  <a:lnTo>
                    <a:pt x="3121" y="917"/>
                  </a:lnTo>
                  <a:lnTo>
                    <a:pt x="3136" y="911"/>
                  </a:lnTo>
                  <a:lnTo>
                    <a:pt x="3139" y="910"/>
                  </a:lnTo>
                  <a:lnTo>
                    <a:pt x="3143" y="908"/>
                  </a:lnTo>
                  <a:lnTo>
                    <a:pt x="3143" y="916"/>
                  </a:lnTo>
                  <a:lnTo>
                    <a:pt x="3143" y="928"/>
                  </a:lnTo>
                  <a:lnTo>
                    <a:pt x="3143" y="951"/>
                  </a:lnTo>
                  <a:lnTo>
                    <a:pt x="3139" y="970"/>
                  </a:lnTo>
                  <a:lnTo>
                    <a:pt x="3138" y="978"/>
                  </a:lnTo>
                  <a:lnTo>
                    <a:pt x="3136" y="986"/>
                  </a:lnTo>
                  <a:lnTo>
                    <a:pt x="3132" y="994"/>
                  </a:lnTo>
                  <a:lnTo>
                    <a:pt x="3129" y="999"/>
                  </a:lnTo>
                  <a:lnTo>
                    <a:pt x="3121" y="1011"/>
                  </a:lnTo>
                  <a:lnTo>
                    <a:pt x="3109" y="1022"/>
                  </a:lnTo>
                  <a:lnTo>
                    <a:pt x="3096" y="1034"/>
                  </a:lnTo>
                  <a:lnTo>
                    <a:pt x="3081" y="1045"/>
                  </a:lnTo>
                  <a:lnTo>
                    <a:pt x="3077" y="1048"/>
                  </a:lnTo>
                  <a:lnTo>
                    <a:pt x="3061" y="1061"/>
                  </a:lnTo>
                  <a:lnTo>
                    <a:pt x="3049" y="1071"/>
                  </a:lnTo>
                  <a:lnTo>
                    <a:pt x="3039" y="1081"/>
                  </a:lnTo>
                  <a:lnTo>
                    <a:pt x="3032" y="1090"/>
                  </a:lnTo>
                  <a:lnTo>
                    <a:pt x="3026" y="1099"/>
                  </a:lnTo>
                  <a:lnTo>
                    <a:pt x="3023" y="1109"/>
                  </a:lnTo>
                  <a:lnTo>
                    <a:pt x="3021" y="1121"/>
                  </a:lnTo>
                  <a:lnTo>
                    <a:pt x="3017" y="1134"/>
                  </a:lnTo>
                  <a:lnTo>
                    <a:pt x="3017" y="1137"/>
                  </a:lnTo>
                  <a:lnTo>
                    <a:pt x="3015" y="1144"/>
                  </a:lnTo>
                  <a:lnTo>
                    <a:pt x="3011" y="1151"/>
                  </a:lnTo>
                  <a:lnTo>
                    <a:pt x="3006" y="1157"/>
                  </a:lnTo>
                  <a:lnTo>
                    <a:pt x="3001" y="1162"/>
                  </a:lnTo>
                  <a:lnTo>
                    <a:pt x="2995" y="1165"/>
                  </a:lnTo>
                  <a:lnTo>
                    <a:pt x="2990" y="1168"/>
                  </a:lnTo>
                  <a:lnTo>
                    <a:pt x="2983" y="1169"/>
                  </a:lnTo>
                  <a:lnTo>
                    <a:pt x="2977" y="1170"/>
                  </a:lnTo>
                  <a:lnTo>
                    <a:pt x="2970" y="1171"/>
                  </a:lnTo>
                  <a:lnTo>
                    <a:pt x="2962" y="1171"/>
                  </a:lnTo>
                  <a:lnTo>
                    <a:pt x="2955" y="1170"/>
                  </a:lnTo>
                  <a:lnTo>
                    <a:pt x="2946" y="1169"/>
                  </a:lnTo>
                  <a:lnTo>
                    <a:pt x="2938" y="1168"/>
                  </a:lnTo>
                  <a:lnTo>
                    <a:pt x="2924" y="1164"/>
                  </a:lnTo>
                  <a:lnTo>
                    <a:pt x="2910" y="1162"/>
                  </a:lnTo>
                  <a:lnTo>
                    <a:pt x="2896" y="1161"/>
                  </a:lnTo>
                  <a:lnTo>
                    <a:pt x="2883" y="1159"/>
                  </a:lnTo>
                  <a:lnTo>
                    <a:pt x="2871" y="1161"/>
                  </a:lnTo>
                  <a:lnTo>
                    <a:pt x="2861" y="1163"/>
                  </a:lnTo>
                  <a:lnTo>
                    <a:pt x="2856" y="1164"/>
                  </a:lnTo>
                  <a:lnTo>
                    <a:pt x="2851" y="1166"/>
                  </a:lnTo>
                  <a:lnTo>
                    <a:pt x="2847" y="1170"/>
                  </a:lnTo>
                  <a:lnTo>
                    <a:pt x="2843" y="1174"/>
                  </a:lnTo>
                  <a:lnTo>
                    <a:pt x="2838" y="1182"/>
                  </a:lnTo>
                  <a:lnTo>
                    <a:pt x="2836" y="1189"/>
                  </a:lnTo>
                  <a:lnTo>
                    <a:pt x="2835" y="1197"/>
                  </a:lnTo>
                  <a:lnTo>
                    <a:pt x="2836" y="1205"/>
                  </a:lnTo>
                  <a:lnTo>
                    <a:pt x="2838" y="1219"/>
                  </a:lnTo>
                  <a:lnTo>
                    <a:pt x="2842" y="1229"/>
                  </a:lnTo>
                  <a:lnTo>
                    <a:pt x="2848" y="1242"/>
                  </a:lnTo>
                  <a:lnTo>
                    <a:pt x="2854" y="1255"/>
                  </a:lnTo>
                  <a:lnTo>
                    <a:pt x="2859" y="1269"/>
                  </a:lnTo>
                  <a:lnTo>
                    <a:pt x="2864" y="1281"/>
                  </a:lnTo>
                  <a:lnTo>
                    <a:pt x="2867" y="1290"/>
                  </a:lnTo>
                  <a:lnTo>
                    <a:pt x="2869" y="1296"/>
                  </a:lnTo>
                  <a:lnTo>
                    <a:pt x="2869" y="1302"/>
                  </a:lnTo>
                  <a:lnTo>
                    <a:pt x="2867" y="1306"/>
                  </a:lnTo>
                  <a:lnTo>
                    <a:pt x="2864" y="1311"/>
                  </a:lnTo>
                  <a:lnTo>
                    <a:pt x="2859" y="1316"/>
                  </a:lnTo>
                  <a:lnTo>
                    <a:pt x="2854" y="1322"/>
                  </a:lnTo>
                  <a:lnTo>
                    <a:pt x="2849" y="1328"/>
                  </a:lnTo>
                  <a:lnTo>
                    <a:pt x="2845" y="1335"/>
                  </a:lnTo>
                  <a:lnTo>
                    <a:pt x="2843" y="1342"/>
                  </a:lnTo>
                  <a:lnTo>
                    <a:pt x="2841" y="1349"/>
                  </a:lnTo>
                  <a:lnTo>
                    <a:pt x="2839" y="1356"/>
                  </a:lnTo>
                  <a:lnTo>
                    <a:pt x="2838" y="1363"/>
                  </a:lnTo>
                  <a:lnTo>
                    <a:pt x="2839" y="1370"/>
                  </a:lnTo>
                  <a:lnTo>
                    <a:pt x="2841" y="1378"/>
                  </a:lnTo>
                  <a:lnTo>
                    <a:pt x="2843" y="1386"/>
                  </a:lnTo>
                  <a:lnTo>
                    <a:pt x="2848" y="1395"/>
                  </a:lnTo>
                  <a:lnTo>
                    <a:pt x="2854" y="1404"/>
                  </a:lnTo>
                  <a:lnTo>
                    <a:pt x="2861" y="1415"/>
                  </a:lnTo>
                  <a:lnTo>
                    <a:pt x="2871" y="1424"/>
                  </a:lnTo>
                  <a:lnTo>
                    <a:pt x="2884" y="1435"/>
                  </a:lnTo>
                  <a:lnTo>
                    <a:pt x="2899" y="1444"/>
                  </a:lnTo>
                  <a:lnTo>
                    <a:pt x="2910" y="1452"/>
                  </a:lnTo>
                  <a:lnTo>
                    <a:pt x="2921" y="1459"/>
                  </a:lnTo>
                  <a:lnTo>
                    <a:pt x="2929" y="1468"/>
                  </a:lnTo>
                  <a:lnTo>
                    <a:pt x="2937" y="1476"/>
                  </a:lnTo>
                  <a:lnTo>
                    <a:pt x="2950" y="1492"/>
                  </a:lnTo>
                  <a:lnTo>
                    <a:pt x="2963" y="1511"/>
                  </a:lnTo>
                  <a:lnTo>
                    <a:pt x="2971" y="1524"/>
                  </a:lnTo>
                  <a:lnTo>
                    <a:pt x="2982" y="1538"/>
                  </a:lnTo>
                  <a:lnTo>
                    <a:pt x="2994" y="1552"/>
                  </a:lnTo>
                  <a:lnTo>
                    <a:pt x="3006" y="1568"/>
                  </a:lnTo>
                  <a:lnTo>
                    <a:pt x="3017" y="1577"/>
                  </a:lnTo>
                  <a:lnTo>
                    <a:pt x="3026" y="1583"/>
                  </a:lnTo>
                  <a:lnTo>
                    <a:pt x="3036" y="1588"/>
                  </a:lnTo>
                  <a:lnTo>
                    <a:pt x="3044" y="1591"/>
                  </a:lnTo>
                  <a:lnTo>
                    <a:pt x="3052" y="1592"/>
                  </a:lnTo>
                  <a:lnTo>
                    <a:pt x="3061" y="1593"/>
                  </a:lnTo>
                  <a:lnTo>
                    <a:pt x="3066" y="1592"/>
                  </a:lnTo>
                  <a:lnTo>
                    <a:pt x="3074" y="1592"/>
                  </a:lnTo>
                  <a:lnTo>
                    <a:pt x="3081" y="1592"/>
                  </a:lnTo>
                  <a:lnTo>
                    <a:pt x="3085" y="1593"/>
                  </a:lnTo>
                  <a:lnTo>
                    <a:pt x="3090" y="1598"/>
                  </a:lnTo>
                  <a:lnTo>
                    <a:pt x="3095" y="1609"/>
                  </a:lnTo>
                  <a:lnTo>
                    <a:pt x="3098" y="1617"/>
                  </a:lnTo>
                  <a:lnTo>
                    <a:pt x="3101" y="1624"/>
                  </a:lnTo>
                  <a:lnTo>
                    <a:pt x="3102" y="1631"/>
                  </a:lnTo>
                  <a:lnTo>
                    <a:pt x="3103" y="1638"/>
                  </a:lnTo>
                  <a:lnTo>
                    <a:pt x="3103" y="1644"/>
                  </a:lnTo>
                  <a:lnTo>
                    <a:pt x="3102" y="1650"/>
                  </a:lnTo>
                  <a:lnTo>
                    <a:pt x="3101" y="1656"/>
                  </a:lnTo>
                  <a:lnTo>
                    <a:pt x="3098" y="1662"/>
                  </a:lnTo>
                  <a:lnTo>
                    <a:pt x="3091" y="1673"/>
                  </a:lnTo>
                  <a:lnTo>
                    <a:pt x="3082" y="1685"/>
                  </a:lnTo>
                  <a:lnTo>
                    <a:pt x="3070" y="1697"/>
                  </a:lnTo>
                  <a:lnTo>
                    <a:pt x="3057" y="1711"/>
                  </a:lnTo>
                  <a:lnTo>
                    <a:pt x="3050" y="1719"/>
                  </a:lnTo>
                  <a:lnTo>
                    <a:pt x="3044" y="1727"/>
                  </a:lnTo>
                  <a:lnTo>
                    <a:pt x="3038" y="1737"/>
                  </a:lnTo>
                  <a:lnTo>
                    <a:pt x="3032" y="1747"/>
                  </a:lnTo>
                  <a:lnTo>
                    <a:pt x="3028" y="1759"/>
                  </a:lnTo>
                  <a:lnTo>
                    <a:pt x="3024" y="1772"/>
                  </a:lnTo>
                  <a:lnTo>
                    <a:pt x="3021" y="1784"/>
                  </a:lnTo>
                  <a:lnTo>
                    <a:pt x="3017" y="1798"/>
                  </a:lnTo>
                  <a:lnTo>
                    <a:pt x="3016" y="1812"/>
                  </a:lnTo>
                  <a:lnTo>
                    <a:pt x="3014" y="1826"/>
                  </a:lnTo>
                  <a:lnTo>
                    <a:pt x="3012" y="1840"/>
                  </a:lnTo>
                  <a:lnTo>
                    <a:pt x="3012" y="1855"/>
                  </a:lnTo>
                  <a:lnTo>
                    <a:pt x="3012" y="1869"/>
                  </a:lnTo>
                  <a:lnTo>
                    <a:pt x="3014" y="1883"/>
                  </a:lnTo>
                  <a:lnTo>
                    <a:pt x="3015" y="1898"/>
                  </a:lnTo>
                  <a:lnTo>
                    <a:pt x="3017" y="1911"/>
                  </a:lnTo>
                  <a:lnTo>
                    <a:pt x="2989" y="1932"/>
                  </a:lnTo>
                  <a:lnTo>
                    <a:pt x="2962" y="1950"/>
                  </a:lnTo>
                  <a:lnTo>
                    <a:pt x="2939" y="1965"/>
                  </a:lnTo>
                  <a:lnTo>
                    <a:pt x="2922" y="1978"/>
                  </a:lnTo>
                  <a:lnTo>
                    <a:pt x="2909" y="1986"/>
                  </a:lnTo>
                  <a:lnTo>
                    <a:pt x="2899" y="1996"/>
                  </a:lnTo>
                  <a:lnTo>
                    <a:pt x="2891" y="2005"/>
                  </a:lnTo>
                  <a:lnTo>
                    <a:pt x="2885" y="2014"/>
                  </a:lnTo>
                  <a:lnTo>
                    <a:pt x="2881" y="2023"/>
                  </a:lnTo>
                  <a:lnTo>
                    <a:pt x="2877" y="2032"/>
                  </a:lnTo>
                  <a:lnTo>
                    <a:pt x="2874" y="2040"/>
                  </a:lnTo>
                  <a:lnTo>
                    <a:pt x="2872" y="2050"/>
                  </a:lnTo>
                  <a:lnTo>
                    <a:pt x="2869" y="2066"/>
                  </a:lnTo>
                  <a:lnTo>
                    <a:pt x="2865" y="2082"/>
                  </a:lnTo>
                  <a:lnTo>
                    <a:pt x="2863" y="2089"/>
                  </a:lnTo>
                  <a:lnTo>
                    <a:pt x="2861" y="2096"/>
                  </a:lnTo>
                  <a:lnTo>
                    <a:pt x="2856" y="2103"/>
                  </a:lnTo>
                  <a:lnTo>
                    <a:pt x="2850" y="2107"/>
                  </a:lnTo>
                  <a:lnTo>
                    <a:pt x="2843" y="2112"/>
                  </a:lnTo>
                  <a:lnTo>
                    <a:pt x="2836" y="2114"/>
                  </a:lnTo>
                  <a:lnTo>
                    <a:pt x="2829" y="2116"/>
                  </a:lnTo>
                  <a:lnTo>
                    <a:pt x="2822" y="2116"/>
                  </a:lnTo>
                  <a:lnTo>
                    <a:pt x="2815" y="2113"/>
                  </a:lnTo>
                  <a:lnTo>
                    <a:pt x="2808" y="2111"/>
                  </a:lnTo>
                  <a:lnTo>
                    <a:pt x="2801" y="2107"/>
                  </a:lnTo>
                  <a:lnTo>
                    <a:pt x="2792" y="2103"/>
                  </a:lnTo>
                  <a:lnTo>
                    <a:pt x="2776" y="2092"/>
                  </a:lnTo>
                  <a:lnTo>
                    <a:pt x="2759" y="2080"/>
                  </a:lnTo>
                  <a:lnTo>
                    <a:pt x="2750" y="2076"/>
                  </a:lnTo>
                  <a:lnTo>
                    <a:pt x="2741" y="2071"/>
                  </a:lnTo>
                  <a:lnTo>
                    <a:pt x="2731" y="2066"/>
                  </a:lnTo>
                  <a:lnTo>
                    <a:pt x="2722" y="2063"/>
                  </a:lnTo>
                  <a:lnTo>
                    <a:pt x="2710" y="2062"/>
                  </a:lnTo>
                  <a:lnTo>
                    <a:pt x="2697" y="2062"/>
                  </a:lnTo>
                  <a:lnTo>
                    <a:pt x="2681" y="2063"/>
                  </a:lnTo>
                  <a:lnTo>
                    <a:pt x="2663" y="2066"/>
                  </a:lnTo>
                  <a:lnTo>
                    <a:pt x="2644" y="2071"/>
                  </a:lnTo>
                  <a:lnTo>
                    <a:pt x="2624" y="2077"/>
                  </a:lnTo>
                  <a:lnTo>
                    <a:pt x="2604" y="2084"/>
                  </a:lnTo>
                  <a:lnTo>
                    <a:pt x="2582" y="2091"/>
                  </a:lnTo>
                  <a:lnTo>
                    <a:pt x="2540" y="2109"/>
                  </a:lnTo>
                  <a:lnTo>
                    <a:pt x="2497" y="2129"/>
                  </a:lnTo>
                  <a:lnTo>
                    <a:pt x="2460" y="2147"/>
                  </a:lnTo>
                  <a:lnTo>
                    <a:pt x="2428" y="2166"/>
                  </a:lnTo>
                  <a:lnTo>
                    <a:pt x="2402" y="2184"/>
                  </a:lnTo>
                  <a:lnTo>
                    <a:pt x="2381" y="2202"/>
                  </a:lnTo>
                  <a:lnTo>
                    <a:pt x="2362" y="2219"/>
                  </a:lnTo>
                  <a:lnTo>
                    <a:pt x="2345" y="2237"/>
                  </a:lnTo>
                  <a:lnTo>
                    <a:pt x="2331" y="2256"/>
                  </a:lnTo>
                  <a:lnTo>
                    <a:pt x="2318" y="2276"/>
                  </a:lnTo>
                  <a:lnTo>
                    <a:pt x="2305" y="2296"/>
                  </a:lnTo>
                  <a:lnTo>
                    <a:pt x="2294" y="2317"/>
                  </a:lnTo>
                  <a:lnTo>
                    <a:pt x="2287" y="2326"/>
                  </a:lnTo>
                  <a:lnTo>
                    <a:pt x="2282" y="2334"/>
                  </a:lnTo>
                  <a:lnTo>
                    <a:pt x="2276" y="2340"/>
                  </a:lnTo>
                  <a:lnTo>
                    <a:pt x="2271" y="2344"/>
                  </a:lnTo>
                  <a:lnTo>
                    <a:pt x="2267" y="2346"/>
                  </a:lnTo>
                  <a:lnTo>
                    <a:pt x="2262" y="2347"/>
                  </a:lnTo>
                  <a:lnTo>
                    <a:pt x="2257" y="2347"/>
                  </a:lnTo>
                  <a:lnTo>
                    <a:pt x="2253" y="2345"/>
                  </a:lnTo>
                  <a:lnTo>
                    <a:pt x="2249" y="2341"/>
                  </a:lnTo>
                  <a:lnTo>
                    <a:pt x="2244" y="2337"/>
                  </a:lnTo>
                  <a:lnTo>
                    <a:pt x="2240" y="2332"/>
                  </a:lnTo>
                  <a:lnTo>
                    <a:pt x="2235" y="2326"/>
                  </a:lnTo>
                  <a:lnTo>
                    <a:pt x="2224" y="2311"/>
                  </a:lnTo>
                  <a:lnTo>
                    <a:pt x="2213" y="2294"/>
                  </a:lnTo>
                  <a:lnTo>
                    <a:pt x="2205" y="2286"/>
                  </a:lnTo>
                  <a:lnTo>
                    <a:pt x="2200" y="2280"/>
                  </a:lnTo>
                  <a:lnTo>
                    <a:pt x="2193" y="2276"/>
                  </a:lnTo>
                  <a:lnTo>
                    <a:pt x="2184" y="2273"/>
                  </a:lnTo>
                  <a:lnTo>
                    <a:pt x="2176" y="2271"/>
                  </a:lnTo>
                  <a:lnTo>
                    <a:pt x="2168" y="2271"/>
                  </a:lnTo>
                  <a:lnTo>
                    <a:pt x="2158" y="2271"/>
                  </a:lnTo>
                  <a:lnTo>
                    <a:pt x="2148" y="2271"/>
                  </a:lnTo>
                  <a:lnTo>
                    <a:pt x="2124" y="2274"/>
                  </a:lnTo>
                  <a:lnTo>
                    <a:pt x="2097" y="2278"/>
                  </a:lnTo>
                  <a:lnTo>
                    <a:pt x="2082" y="2279"/>
                  </a:lnTo>
                  <a:lnTo>
                    <a:pt x="2064" y="2280"/>
                  </a:lnTo>
                  <a:lnTo>
                    <a:pt x="2047" y="2281"/>
                  </a:lnTo>
                  <a:lnTo>
                    <a:pt x="2027" y="2280"/>
                  </a:lnTo>
                  <a:lnTo>
                    <a:pt x="2007" y="2280"/>
                  </a:lnTo>
                  <a:lnTo>
                    <a:pt x="1987" y="2281"/>
                  </a:lnTo>
                  <a:lnTo>
                    <a:pt x="1969" y="2285"/>
                  </a:lnTo>
                  <a:lnTo>
                    <a:pt x="1951" y="2289"/>
                  </a:lnTo>
                  <a:lnTo>
                    <a:pt x="1934" y="2294"/>
                  </a:lnTo>
                  <a:lnTo>
                    <a:pt x="1917" y="2300"/>
                  </a:lnTo>
                  <a:lnTo>
                    <a:pt x="1901" y="2307"/>
                  </a:lnTo>
                  <a:lnTo>
                    <a:pt x="1884" y="2316"/>
                  </a:lnTo>
                  <a:lnTo>
                    <a:pt x="1853" y="2333"/>
                  </a:lnTo>
                  <a:lnTo>
                    <a:pt x="1821" y="2354"/>
                  </a:lnTo>
                  <a:lnTo>
                    <a:pt x="1787" y="2376"/>
                  </a:lnTo>
                  <a:lnTo>
                    <a:pt x="1750" y="2398"/>
                  </a:lnTo>
                  <a:lnTo>
                    <a:pt x="1733" y="2409"/>
                  </a:lnTo>
                  <a:lnTo>
                    <a:pt x="1716" y="2420"/>
                  </a:lnTo>
                  <a:lnTo>
                    <a:pt x="1702" y="2431"/>
                  </a:lnTo>
                  <a:lnTo>
                    <a:pt x="1689" y="2443"/>
                  </a:lnTo>
                  <a:lnTo>
                    <a:pt x="1679" y="2456"/>
                  </a:lnTo>
                  <a:lnTo>
                    <a:pt x="1668" y="2467"/>
                  </a:lnTo>
                  <a:lnTo>
                    <a:pt x="1659" y="2480"/>
                  </a:lnTo>
                  <a:lnTo>
                    <a:pt x="1650" y="2492"/>
                  </a:lnTo>
                  <a:lnTo>
                    <a:pt x="1635" y="2518"/>
                  </a:lnTo>
                  <a:lnTo>
                    <a:pt x="1620" y="2545"/>
                  </a:lnTo>
                  <a:lnTo>
                    <a:pt x="1603" y="2572"/>
                  </a:lnTo>
                  <a:lnTo>
                    <a:pt x="1584" y="2599"/>
                  </a:lnTo>
                  <a:lnTo>
                    <a:pt x="1574" y="2612"/>
                  </a:lnTo>
                  <a:lnTo>
                    <a:pt x="1564" y="2623"/>
                  </a:lnTo>
                  <a:lnTo>
                    <a:pt x="1554" y="2632"/>
                  </a:lnTo>
                  <a:lnTo>
                    <a:pt x="1544" y="2640"/>
                  </a:lnTo>
                  <a:lnTo>
                    <a:pt x="1535" y="2646"/>
                  </a:lnTo>
                  <a:lnTo>
                    <a:pt x="1527" y="2652"/>
                  </a:lnTo>
                  <a:lnTo>
                    <a:pt x="1517" y="2657"/>
                  </a:lnTo>
                  <a:lnTo>
                    <a:pt x="1508" y="2660"/>
                  </a:lnTo>
                  <a:lnTo>
                    <a:pt x="1490" y="2668"/>
                  </a:lnTo>
                  <a:lnTo>
                    <a:pt x="1473" y="2677"/>
                  </a:lnTo>
                  <a:lnTo>
                    <a:pt x="1463" y="2683"/>
                  </a:lnTo>
                  <a:lnTo>
                    <a:pt x="1454" y="2688"/>
                  </a:lnTo>
                  <a:lnTo>
                    <a:pt x="1445" y="2696"/>
                  </a:lnTo>
                  <a:lnTo>
                    <a:pt x="1434" y="2705"/>
                  </a:lnTo>
                  <a:lnTo>
                    <a:pt x="1415" y="2724"/>
                  </a:lnTo>
                  <a:lnTo>
                    <a:pt x="1397" y="2744"/>
                  </a:lnTo>
                  <a:lnTo>
                    <a:pt x="1382" y="2763"/>
                  </a:lnTo>
                  <a:lnTo>
                    <a:pt x="1368" y="2780"/>
                  </a:lnTo>
                  <a:lnTo>
                    <a:pt x="1355" y="2798"/>
                  </a:lnTo>
                  <a:lnTo>
                    <a:pt x="1345" y="2815"/>
                  </a:lnTo>
                  <a:lnTo>
                    <a:pt x="1336" y="2831"/>
                  </a:lnTo>
                  <a:lnTo>
                    <a:pt x="1328" y="2846"/>
                  </a:lnTo>
                  <a:lnTo>
                    <a:pt x="1313" y="2877"/>
                  </a:lnTo>
                  <a:lnTo>
                    <a:pt x="1295" y="2912"/>
                  </a:lnTo>
                  <a:lnTo>
                    <a:pt x="1276" y="2947"/>
                  </a:lnTo>
                  <a:lnTo>
                    <a:pt x="1259" y="2980"/>
                  </a:lnTo>
                  <a:lnTo>
                    <a:pt x="1241" y="3017"/>
                  </a:lnTo>
                  <a:lnTo>
                    <a:pt x="1219" y="3057"/>
                  </a:lnTo>
                  <a:lnTo>
                    <a:pt x="1196" y="3098"/>
                  </a:lnTo>
                  <a:lnTo>
                    <a:pt x="1179" y="3133"/>
                  </a:lnTo>
                  <a:lnTo>
                    <a:pt x="1170" y="3150"/>
                  </a:lnTo>
                  <a:lnTo>
                    <a:pt x="1161" y="3164"/>
                  </a:lnTo>
                  <a:lnTo>
                    <a:pt x="1150" y="3179"/>
                  </a:lnTo>
                  <a:lnTo>
                    <a:pt x="1139" y="3192"/>
                  </a:lnTo>
                  <a:lnTo>
                    <a:pt x="1126" y="3206"/>
                  </a:lnTo>
                  <a:lnTo>
                    <a:pt x="1112" y="3219"/>
                  </a:lnTo>
                  <a:lnTo>
                    <a:pt x="1096" y="3231"/>
                  </a:lnTo>
                  <a:lnTo>
                    <a:pt x="1080" y="3244"/>
                  </a:lnTo>
                  <a:lnTo>
                    <a:pt x="1061" y="3255"/>
                  </a:lnTo>
                  <a:lnTo>
                    <a:pt x="1042" y="3267"/>
                  </a:lnTo>
                  <a:lnTo>
                    <a:pt x="1021" y="3279"/>
                  </a:lnTo>
                  <a:lnTo>
                    <a:pt x="1000" y="3288"/>
                  </a:lnTo>
                  <a:lnTo>
                    <a:pt x="989" y="3292"/>
                  </a:lnTo>
                  <a:lnTo>
                    <a:pt x="979" y="3295"/>
                  </a:lnTo>
                  <a:lnTo>
                    <a:pt x="968" y="3298"/>
                  </a:lnTo>
                  <a:lnTo>
                    <a:pt x="959" y="3299"/>
                  </a:lnTo>
                  <a:lnTo>
                    <a:pt x="949" y="3299"/>
                  </a:lnTo>
                  <a:lnTo>
                    <a:pt x="941" y="3298"/>
                  </a:lnTo>
                  <a:lnTo>
                    <a:pt x="933" y="3297"/>
                  </a:lnTo>
                  <a:lnTo>
                    <a:pt x="925" y="3293"/>
                  </a:lnTo>
                  <a:lnTo>
                    <a:pt x="921" y="3291"/>
                  </a:lnTo>
                  <a:lnTo>
                    <a:pt x="919" y="3288"/>
                  </a:lnTo>
                  <a:lnTo>
                    <a:pt x="918" y="3285"/>
                  </a:lnTo>
                  <a:lnTo>
                    <a:pt x="915" y="3282"/>
                  </a:lnTo>
                  <a:lnTo>
                    <a:pt x="915" y="3277"/>
                  </a:lnTo>
                  <a:lnTo>
                    <a:pt x="916" y="3270"/>
                  </a:lnTo>
                  <a:lnTo>
                    <a:pt x="919" y="3262"/>
                  </a:lnTo>
                  <a:lnTo>
                    <a:pt x="923" y="3255"/>
                  </a:lnTo>
                  <a:lnTo>
                    <a:pt x="929" y="3247"/>
                  </a:lnTo>
                  <a:lnTo>
                    <a:pt x="936" y="3240"/>
                  </a:lnTo>
                  <a:lnTo>
                    <a:pt x="968" y="3210"/>
                  </a:lnTo>
                  <a:lnTo>
                    <a:pt x="996" y="3185"/>
                  </a:lnTo>
                  <a:lnTo>
                    <a:pt x="1002" y="3180"/>
                  </a:lnTo>
                  <a:lnTo>
                    <a:pt x="1009" y="3177"/>
                  </a:lnTo>
                  <a:lnTo>
                    <a:pt x="1018" y="3172"/>
                  </a:lnTo>
                  <a:lnTo>
                    <a:pt x="1026" y="3168"/>
                  </a:lnTo>
                  <a:lnTo>
                    <a:pt x="1046" y="3161"/>
                  </a:lnTo>
                  <a:lnTo>
                    <a:pt x="1067" y="3153"/>
                  </a:lnTo>
                  <a:lnTo>
                    <a:pt x="1088" y="3146"/>
                  </a:lnTo>
                  <a:lnTo>
                    <a:pt x="1108" y="3137"/>
                  </a:lnTo>
                  <a:lnTo>
                    <a:pt x="1118" y="3132"/>
                  </a:lnTo>
                  <a:lnTo>
                    <a:pt x="1126" y="3127"/>
                  </a:lnTo>
                  <a:lnTo>
                    <a:pt x="1132" y="3121"/>
                  </a:lnTo>
                  <a:lnTo>
                    <a:pt x="1138" y="3115"/>
                  </a:lnTo>
                  <a:lnTo>
                    <a:pt x="1150" y="3099"/>
                  </a:lnTo>
                  <a:lnTo>
                    <a:pt x="1168" y="3077"/>
                  </a:lnTo>
                  <a:lnTo>
                    <a:pt x="1187" y="3050"/>
                  </a:lnTo>
                  <a:lnTo>
                    <a:pt x="1208" y="3021"/>
                  </a:lnTo>
                  <a:lnTo>
                    <a:pt x="1227" y="2993"/>
                  </a:lnTo>
                  <a:lnTo>
                    <a:pt x="1243" y="2967"/>
                  </a:lnTo>
                  <a:lnTo>
                    <a:pt x="1249" y="2957"/>
                  </a:lnTo>
                  <a:lnTo>
                    <a:pt x="1254" y="2946"/>
                  </a:lnTo>
                  <a:lnTo>
                    <a:pt x="1257" y="2938"/>
                  </a:lnTo>
                  <a:lnTo>
                    <a:pt x="1259" y="2932"/>
                  </a:lnTo>
                  <a:lnTo>
                    <a:pt x="1262" y="2911"/>
                  </a:lnTo>
                  <a:lnTo>
                    <a:pt x="1265" y="2894"/>
                  </a:lnTo>
                  <a:lnTo>
                    <a:pt x="1265" y="2891"/>
                  </a:lnTo>
                  <a:lnTo>
                    <a:pt x="1265" y="2887"/>
                  </a:lnTo>
                  <a:lnTo>
                    <a:pt x="1263" y="2884"/>
                  </a:lnTo>
                  <a:lnTo>
                    <a:pt x="1261" y="2881"/>
                  </a:lnTo>
                  <a:lnTo>
                    <a:pt x="1259" y="2878"/>
                  </a:lnTo>
                  <a:lnTo>
                    <a:pt x="1255" y="2875"/>
                  </a:lnTo>
                  <a:lnTo>
                    <a:pt x="1250" y="2873"/>
                  </a:lnTo>
                  <a:lnTo>
                    <a:pt x="1246" y="2871"/>
                  </a:lnTo>
                  <a:lnTo>
                    <a:pt x="1235" y="2866"/>
                  </a:lnTo>
                  <a:lnTo>
                    <a:pt x="1228" y="2860"/>
                  </a:lnTo>
                  <a:lnTo>
                    <a:pt x="1223" y="2854"/>
                  </a:lnTo>
                  <a:lnTo>
                    <a:pt x="1220" y="2846"/>
                  </a:lnTo>
                  <a:lnTo>
                    <a:pt x="1215" y="2826"/>
                  </a:lnTo>
                  <a:lnTo>
                    <a:pt x="1212" y="2799"/>
                  </a:lnTo>
                  <a:lnTo>
                    <a:pt x="1209" y="2771"/>
                  </a:lnTo>
                  <a:lnTo>
                    <a:pt x="1208" y="2747"/>
                  </a:lnTo>
                  <a:lnTo>
                    <a:pt x="1206" y="2737"/>
                  </a:lnTo>
                  <a:lnTo>
                    <a:pt x="1201" y="2727"/>
                  </a:lnTo>
                  <a:lnTo>
                    <a:pt x="1199" y="2723"/>
                  </a:lnTo>
                  <a:lnTo>
                    <a:pt x="1195" y="2718"/>
                  </a:lnTo>
                  <a:lnTo>
                    <a:pt x="1190" y="2713"/>
                  </a:lnTo>
                  <a:lnTo>
                    <a:pt x="1185" y="2710"/>
                  </a:lnTo>
                  <a:lnTo>
                    <a:pt x="1174" y="2700"/>
                  </a:lnTo>
                  <a:lnTo>
                    <a:pt x="1162" y="2690"/>
                  </a:lnTo>
                  <a:lnTo>
                    <a:pt x="1152" y="2678"/>
                  </a:lnTo>
                  <a:lnTo>
                    <a:pt x="1142" y="2665"/>
                  </a:lnTo>
                  <a:lnTo>
                    <a:pt x="1133" y="2652"/>
                  </a:lnTo>
                  <a:lnTo>
                    <a:pt x="1123" y="2638"/>
                  </a:lnTo>
                  <a:lnTo>
                    <a:pt x="1116" y="2624"/>
                  </a:lnTo>
                  <a:lnTo>
                    <a:pt x="1109" y="2611"/>
                  </a:lnTo>
                  <a:lnTo>
                    <a:pt x="1106" y="2605"/>
                  </a:lnTo>
                  <a:lnTo>
                    <a:pt x="1102" y="2601"/>
                  </a:lnTo>
                  <a:lnTo>
                    <a:pt x="1099" y="2599"/>
                  </a:lnTo>
                  <a:lnTo>
                    <a:pt x="1096" y="2599"/>
                  </a:lnTo>
                  <a:lnTo>
                    <a:pt x="1094" y="2600"/>
                  </a:lnTo>
                  <a:lnTo>
                    <a:pt x="1092" y="2603"/>
                  </a:lnTo>
                  <a:lnTo>
                    <a:pt x="1090" y="2607"/>
                  </a:lnTo>
                  <a:lnTo>
                    <a:pt x="1089" y="2612"/>
                  </a:lnTo>
                  <a:lnTo>
                    <a:pt x="1088" y="2626"/>
                  </a:lnTo>
                  <a:lnTo>
                    <a:pt x="1089" y="2643"/>
                  </a:lnTo>
                  <a:lnTo>
                    <a:pt x="1090" y="2652"/>
                  </a:lnTo>
                  <a:lnTo>
                    <a:pt x="1093" y="2660"/>
                  </a:lnTo>
                  <a:lnTo>
                    <a:pt x="1096" y="2671"/>
                  </a:lnTo>
                  <a:lnTo>
                    <a:pt x="1100" y="2680"/>
                  </a:lnTo>
                  <a:lnTo>
                    <a:pt x="1108" y="2698"/>
                  </a:lnTo>
                  <a:lnTo>
                    <a:pt x="1118" y="2712"/>
                  </a:lnTo>
                  <a:lnTo>
                    <a:pt x="1127" y="2724"/>
                  </a:lnTo>
                  <a:lnTo>
                    <a:pt x="1135" y="2734"/>
                  </a:lnTo>
                  <a:lnTo>
                    <a:pt x="1139" y="2740"/>
                  </a:lnTo>
                  <a:lnTo>
                    <a:pt x="1141" y="2746"/>
                  </a:lnTo>
                  <a:lnTo>
                    <a:pt x="1143" y="2752"/>
                  </a:lnTo>
                  <a:lnTo>
                    <a:pt x="1146" y="2758"/>
                  </a:lnTo>
                  <a:lnTo>
                    <a:pt x="1147" y="2765"/>
                  </a:lnTo>
                  <a:lnTo>
                    <a:pt x="1147" y="2773"/>
                  </a:lnTo>
                  <a:lnTo>
                    <a:pt x="1146" y="2783"/>
                  </a:lnTo>
                  <a:lnTo>
                    <a:pt x="1145" y="2792"/>
                  </a:lnTo>
                  <a:lnTo>
                    <a:pt x="1142" y="2803"/>
                  </a:lnTo>
                  <a:lnTo>
                    <a:pt x="1139" y="2812"/>
                  </a:lnTo>
                  <a:lnTo>
                    <a:pt x="1135" y="2821"/>
                  </a:lnTo>
                  <a:lnTo>
                    <a:pt x="1132" y="2830"/>
                  </a:lnTo>
                  <a:lnTo>
                    <a:pt x="1122" y="2846"/>
                  </a:lnTo>
                  <a:lnTo>
                    <a:pt x="1110" y="2861"/>
                  </a:lnTo>
                  <a:lnTo>
                    <a:pt x="1098" y="2875"/>
                  </a:lnTo>
                  <a:lnTo>
                    <a:pt x="1085" y="2890"/>
                  </a:lnTo>
                  <a:lnTo>
                    <a:pt x="1069" y="2903"/>
                  </a:lnTo>
                  <a:lnTo>
                    <a:pt x="1055" y="2915"/>
                  </a:lnTo>
                  <a:lnTo>
                    <a:pt x="1050" y="2920"/>
                  </a:lnTo>
                  <a:lnTo>
                    <a:pt x="1046" y="2924"/>
                  </a:lnTo>
                  <a:lnTo>
                    <a:pt x="1038" y="2920"/>
                  </a:lnTo>
                  <a:lnTo>
                    <a:pt x="1028" y="2914"/>
                  </a:lnTo>
                  <a:lnTo>
                    <a:pt x="1020" y="2910"/>
                  </a:lnTo>
                  <a:lnTo>
                    <a:pt x="1013" y="2904"/>
                  </a:lnTo>
                  <a:lnTo>
                    <a:pt x="1006" y="2897"/>
                  </a:lnTo>
                  <a:lnTo>
                    <a:pt x="999" y="2891"/>
                  </a:lnTo>
                  <a:lnTo>
                    <a:pt x="994" y="2883"/>
                  </a:lnTo>
                  <a:lnTo>
                    <a:pt x="989" y="2875"/>
                  </a:lnTo>
                  <a:lnTo>
                    <a:pt x="987" y="2870"/>
                  </a:lnTo>
                  <a:lnTo>
                    <a:pt x="986" y="2864"/>
                  </a:lnTo>
                  <a:lnTo>
                    <a:pt x="986" y="2858"/>
                  </a:lnTo>
                  <a:lnTo>
                    <a:pt x="986" y="2851"/>
                  </a:lnTo>
                  <a:lnTo>
                    <a:pt x="986" y="2837"/>
                  </a:lnTo>
                  <a:lnTo>
                    <a:pt x="988" y="2820"/>
                  </a:lnTo>
                  <a:lnTo>
                    <a:pt x="989" y="2804"/>
                  </a:lnTo>
                  <a:lnTo>
                    <a:pt x="990" y="2786"/>
                  </a:lnTo>
                  <a:lnTo>
                    <a:pt x="990" y="2768"/>
                  </a:lnTo>
                  <a:lnTo>
                    <a:pt x="989" y="2750"/>
                  </a:lnTo>
                  <a:lnTo>
                    <a:pt x="987" y="2740"/>
                  </a:lnTo>
                  <a:lnTo>
                    <a:pt x="985" y="2731"/>
                  </a:lnTo>
                  <a:lnTo>
                    <a:pt x="980" y="2720"/>
                  </a:lnTo>
                  <a:lnTo>
                    <a:pt x="976" y="2711"/>
                  </a:lnTo>
                  <a:lnTo>
                    <a:pt x="970" y="2701"/>
                  </a:lnTo>
                  <a:lnTo>
                    <a:pt x="963" y="2691"/>
                  </a:lnTo>
                  <a:lnTo>
                    <a:pt x="956" y="2681"/>
                  </a:lnTo>
                  <a:lnTo>
                    <a:pt x="947" y="2672"/>
                  </a:lnTo>
                  <a:lnTo>
                    <a:pt x="938" y="2663"/>
                  </a:lnTo>
                  <a:lnTo>
                    <a:pt x="929" y="2656"/>
                  </a:lnTo>
                  <a:lnTo>
                    <a:pt x="920" y="2650"/>
                  </a:lnTo>
                  <a:lnTo>
                    <a:pt x="912" y="2644"/>
                  </a:lnTo>
                  <a:lnTo>
                    <a:pt x="905" y="2640"/>
                  </a:lnTo>
                  <a:lnTo>
                    <a:pt x="896" y="2637"/>
                  </a:lnTo>
                  <a:lnTo>
                    <a:pt x="889" y="2634"/>
                  </a:lnTo>
                  <a:lnTo>
                    <a:pt x="882" y="2633"/>
                  </a:lnTo>
                  <a:lnTo>
                    <a:pt x="868" y="2631"/>
                  </a:lnTo>
                  <a:lnTo>
                    <a:pt x="855" y="2632"/>
                  </a:lnTo>
                  <a:lnTo>
                    <a:pt x="843" y="2633"/>
                  </a:lnTo>
                  <a:lnTo>
                    <a:pt x="832" y="2636"/>
                  </a:lnTo>
                  <a:lnTo>
                    <a:pt x="818" y="2638"/>
                  </a:lnTo>
                  <a:lnTo>
                    <a:pt x="807" y="2639"/>
                  </a:lnTo>
                  <a:lnTo>
                    <a:pt x="801" y="2638"/>
                  </a:lnTo>
                  <a:lnTo>
                    <a:pt x="796" y="2637"/>
                  </a:lnTo>
                  <a:lnTo>
                    <a:pt x="792" y="2634"/>
                  </a:lnTo>
                  <a:lnTo>
                    <a:pt x="786" y="2631"/>
                  </a:lnTo>
                  <a:lnTo>
                    <a:pt x="774" y="2621"/>
                  </a:lnTo>
                  <a:lnTo>
                    <a:pt x="762" y="2611"/>
                  </a:lnTo>
                  <a:lnTo>
                    <a:pt x="753" y="2599"/>
                  </a:lnTo>
                  <a:lnTo>
                    <a:pt x="743" y="2588"/>
                  </a:lnTo>
                  <a:lnTo>
                    <a:pt x="736" y="2579"/>
                  </a:lnTo>
                  <a:lnTo>
                    <a:pt x="729" y="2571"/>
                  </a:lnTo>
                  <a:lnTo>
                    <a:pt x="722" y="2563"/>
                  </a:lnTo>
                  <a:lnTo>
                    <a:pt x="713" y="2556"/>
                  </a:lnTo>
                  <a:lnTo>
                    <a:pt x="705" y="2548"/>
                  </a:lnTo>
                  <a:lnTo>
                    <a:pt x="694" y="2544"/>
                  </a:lnTo>
                  <a:lnTo>
                    <a:pt x="682" y="2541"/>
                  </a:lnTo>
                  <a:lnTo>
                    <a:pt x="669" y="2540"/>
                  </a:lnTo>
                  <a:lnTo>
                    <a:pt x="648" y="2539"/>
                  </a:lnTo>
                  <a:lnTo>
                    <a:pt x="634" y="2538"/>
                  </a:lnTo>
                  <a:lnTo>
                    <a:pt x="626" y="2534"/>
                  </a:lnTo>
                  <a:lnTo>
                    <a:pt x="621" y="2532"/>
                  </a:lnTo>
                  <a:lnTo>
                    <a:pt x="620" y="2527"/>
                  </a:lnTo>
                  <a:lnTo>
                    <a:pt x="619" y="2520"/>
                  </a:lnTo>
                  <a:lnTo>
                    <a:pt x="619" y="2512"/>
                  </a:lnTo>
                  <a:lnTo>
                    <a:pt x="619" y="2501"/>
                  </a:lnTo>
                  <a:lnTo>
                    <a:pt x="619" y="2493"/>
                  </a:lnTo>
                  <a:lnTo>
                    <a:pt x="619" y="2485"/>
                  </a:lnTo>
                  <a:lnTo>
                    <a:pt x="619" y="2467"/>
                  </a:lnTo>
                  <a:lnTo>
                    <a:pt x="618" y="2451"/>
                  </a:lnTo>
                  <a:lnTo>
                    <a:pt x="614" y="2436"/>
                  </a:lnTo>
                  <a:lnTo>
                    <a:pt x="609" y="2423"/>
                  </a:lnTo>
                  <a:lnTo>
                    <a:pt x="607" y="2416"/>
                  </a:lnTo>
                  <a:lnTo>
                    <a:pt x="602" y="2410"/>
                  </a:lnTo>
                  <a:lnTo>
                    <a:pt x="598" y="2404"/>
                  </a:lnTo>
                  <a:lnTo>
                    <a:pt x="592" y="2398"/>
                  </a:lnTo>
                  <a:lnTo>
                    <a:pt x="586" y="2392"/>
                  </a:lnTo>
                  <a:lnTo>
                    <a:pt x="578" y="2387"/>
                  </a:lnTo>
                  <a:lnTo>
                    <a:pt x="569" y="2383"/>
                  </a:lnTo>
                  <a:lnTo>
                    <a:pt x="560" y="2379"/>
                  </a:lnTo>
                  <a:lnTo>
                    <a:pt x="556" y="2378"/>
                  </a:lnTo>
                  <a:lnTo>
                    <a:pt x="542" y="2372"/>
                  </a:lnTo>
                  <a:lnTo>
                    <a:pt x="529" y="2366"/>
                  </a:lnTo>
                  <a:lnTo>
                    <a:pt x="518" y="2360"/>
                  </a:lnTo>
                  <a:lnTo>
                    <a:pt x="506" y="2353"/>
                  </a:lnTo>
                  <a:lnTo>
                    <a:pt x="496" y="2346"/>
                  </a:lnTo>
                  <a:lnTo>
                    <a:pt x="489" y="2338"/>
                  </a:lnTo>
                  <a:lnTo>
                    <a:pt x="486" y="2333"/>
                  </a:lnTo>
                  <a:lnTo>
                    <a:pt x="484" y="2329"/>
                  </a:lnTo>
                  <a:lnTo>
                    <a:pt x="481" y="2324"/>
                  </a:lnTo>
                  <a:lnTo>
                    <a:pt x="480" y="2319"/>
                  </a:lnTo>
                  <a:lnTo>
                    <a:pt x="480" y="2316"/>
                  </a:lnTo>
                  <a:lnTo>
                    <a:pt x="481" y="2312"/>
                  </a:lnTo>
                  <a:lnTo>
                    <a:pt x="482" y="2309"/>
                  </a:lnTo>
                  <a:lnTo>
                    <a:pt x="485" y="2305"/>
                  </a:lnTo>
                  <a:lnTo>
                    <a:pt x="492" y="2298"/>
                  </a:lnTo>
                  <a:lnTo>
                    <a:pt x="500" y="2291"/>
                  </a:lnTo>
                  <a:lnTo>
                    <a:pt x="521" y="2277"/>
                  </a:lnTo>
                  <a:lnTo>
                    <a:pt x="542" y="2265"/>
                  </a:lnTo>
                  <a:lnTo>
                    <a:pt x="559" y="2257"/>
                  </a:lnTo>
                  <a:lnTo>
                    <a:pt x="574" y="2247"/>
                  </a:lnTo>
                  <a:lnTo>
                    <a:pt x="582" y="2240"/>
                  </a:lnTo>
                  <a:lnTo>
                    <a:pt x="589" y="2233"/>
                  </a:lnTo>
                  <a:lnTo>
                    <a:pt x="594" y="2226"/>
                  </a:lnTo>
                  <a:lnTo>
                    <a:pt x="598" y="2218"/>
                  </a:lnTo>
                  <a:lnTo>
                    <a:pt x="601" y="2203"/>
                  </a:lnTo>
                  <a:lnTo>
                    <a:pt x="604" y="2186"/>
                  </a:lnTo>
                  <a:lnTo>
                    <a:pt x="605" y="2174"/>
                  </a:lnTo>
                  <a:lnTo>
                    <a:pt x="608" y="2162"/>
                  </a:lnTo>
                  <a:lnTo>
                    <a:pt x="609" y="2156"/>
                  </a:lnTo>
                  <a:lnTo>
                    <a:pt x="612" y="2150"/>
                  </a:lnTo>
                  <a:lnTo>
                    <a:pt x="615" y="2144"/>
                  </a:lnTo>
                  <a:lnTo>
                    <a:pt x="620" y="2137"/>
                  </a:lnTo>
                  <a:lnTo>
                    <a:pt x="631" y="2123"/>
                  </a:lnTo>
                  <a:lnTo>
                    <a:pt x="639" y="2107"/>
                  </a:lnTo>
                  <a:lnTo>
                    <a:pt x="642" y="2098"/>
                  </a:lnTo>
                  <a:lnTo>
                    <a:pt x="644" y="2090"/>
                  </a:lnTo>
                  <a:lnTo>
                    <a:pt x="644" y="2080"/>
                  </a:lnTo>
                  <a:lnTo>
                    <a:pt x="642" y="2071"/>
                  </a:lnTo>
                  <a:lnTo>
                    <a:pt x="640" y="2064"/>
                  </a:lnTo>
                  <a:lnTo>
                    <a:pt x="636" y="2057"/>
                  </a:lnTo>
                  <a:lnTo>
                    <a:pt x="632" y="2050"/>
                  </a:lnTo>
                  <a:lnTo>
                    <a:pt x="626" y="2044"/>
                  </a:lnTo>
                  <a:lnTo>
                    <a:pt x="618" y="2037"/>
                  </a:lnTo>
                  <a:lnTo>
                    <a:pt x="609" y="2031"/>
                  </a:lnTo>
                  <a:lnTo>
                    <a:pt x="599" y="2025"/>
                  </a:lnTo>
                  <a:lnTo>
                    <a:pt x="587" y="2019"/>
                  </a:lnTo>
                  <a:lnTo>
                    <a:pt x="579" y="2016"/>
                  </a:lnTo>
                  <a:lnTo>
                    <a:pt x="573" y="2011"/>
                  </a:lnTo>
                  <a:lnTo>
                    <a:pt x="566" y="2006"/>
                  </a:lnTo>
                  <a:lnTo>
                    <a:pt x="561" y="2002"/>
                  </a:lnTo>
                  <a:lnTo>
                    <a:pt x="551" y="1991"/>
                  </a:lnTo>
                  <a:lnTo>
                    <a:pt x="541" y="1979"/>
                  </a:lnTo>
                  <a:lnTo>
                    <a:pt x="531" y="1965"/>
                  </a:lnTo>
                  <a:lnTo>
                    <a:pt x="515" y="1950"/>
                  </a:lnTo>
                  <a:lnTo>
                    <a:pt x="507" y="1943"/>
                  </a:lnTo>
                  <a:lnTo>
                    <a:pt x="498" y="1936"/>
                  </a:lnTo>
                  <a:lnTo>
                    <a:pt x="486" y="1929"/>
                  </a:lnTo>
                  <a:lnTo>
                    <a:pt x="473" y="1923"/>
                  </a:lnTo>
                  <a:lnTo>
                    <a:pt x="462" y="1917"/>
                  </a:lnTo>
                  <a:lnTo>
                    <a:pt x="451" y="1911"/>
                  </a:lnTo>
                  <a:lnTo>
                    <a:pt x="441" y="1905"/>
                  </a:lnTo>
                  <a:lnTo>
                    <a:pt x="431" y="1898"/>
                  </a:lnTo>
                  <a:lnTo>
                    <a:pt x="421" y="1891"/>
                  </a:lnTo>
                  <a:lnTo>
                    <a:pt x="412" y="1883"/>
                  </a:lnTo>
                  <a:lnTo>
                    <a:pt x="402" y="1875"/>
                  </a:lnTo>
                  <a:lnTo>
                    <a:pt x="394" y="1866"/>
                  </a:lnTo>
                  <a:lnTo>
                    <a:pt x="387" y="1857"/>
                  </a:lnTo>
                  <a:lnTo>
                    <a:pt x="380" y="1849"/>
                  </a:lnTo>
                  <a:lnTo>
                    <a:pt x="374" y="1839"/>
                  </a:lnTo>
                  <a:lnTo>
                    <a:pt x="368" y="1830"/>
                  </a:lnTo>
                  <a:lnTo>
                    <a:pt x="364" y="1820"/>
                  </a:lnTo>
                  <a:lnTo>
                    <a:pt x="360" y="1811"/>
                  </a:lnTo>
                  <a:lnTo>
                    <a:pt x="357" y="1802"/>
                  </a:lnTo>
                  <a:lnTo>
                    <a:pt x="354" y="1792"/>
                  </a:lnTo>
                  <a:lnTo>
                    <a:pt x="351" y="1772"/>
                  </a:lnTo>
                  <a:lnTo>
                    <a:pt x="346" y="1753"/>
                  </a:lnTo>
                  <a:lnTo>
                    <a:pt x="340" y="1735"/>
                  </a:lnTo>
                  <a:lnTo>
                    <a:pt x="334" y="1716"/>
                  </a:lnTo>
                  <a:lnTo>
                    <a:pt x="319" y="1676"/>
                  </a:lnTo>
                  <a:lnTo>
                    <a:pt x="300" y="1630"/>
                  </a:lnTo>
                  <a:lnTo>
                    <a:pt x="297" y="1618"/>
                  </a:lnTo>
                  <a:lnTo>
                    <a:pt x="293" y="1605"/>
                  </a:lnTo>
                  <a:lnTo>
                    <a:pt x="292" y="1591"/>
                  </a:lnTo>
                  <a:lnTo>
                    <a:pt x="291" y="1577"/>
                  </a:lnTo>
                  <a:lnTo>
                    <a:pt x="291" y="1548"/>
                  </a:lnTo>
                  <a:lnTo>
                    <a:pt x="293" y="1518"/>
                  </a:lnTo>
                  <a:lnTo>
                    <a:pt x="294" y="1488"/>
                  </a:lnTo>
                  <a:lnTo>
                    <a:pt x="295" y="1458"/>
                  </a:lnTo>
                  <a:lnTo>
                    <a:pt x="294" y="1443"/>
                  </a:lnTo>
                  <a:lnTo>
                    <a:pt x="292" y="1429"/>
                  </a:lnTo>
                  <a:lnTo>
                    <a:pt x="289" y="1415"/>
                  </a:lnTo>
                  <a:lnTo>
                    <a:pt x="285" y="1402"/>
                  </a:lnTo>
                  <a:lnTo>
                    <a:pt x="281" y="1393"/>
                  </a:lnTo>
                  <a:lnTo>
                    <a:pt x="277" y="1386"/>
                  </a:lnTo>
                  <a:lnTo>
                    <a:pt x="273" y="1379"/>
                  </a:lnTo>
                  <a:lnTo>
                    <a:pt x="267" y="1373"/>
                  </a:lnTo>
                  <a:lnTo>
                    <a:pt x="262" y="1369"/>
                  </a:lnTo>
                  <a:lnTo>
                    <a:pt x="257" y="1364"/>
                  </a:lnTo>
                  <a:lnTo>
                    <a:pt x="249" y="1361"/>
                  </a:lnTo>
                  <a:lnTo>
                    <a:pt x="244" y="1358"/>
                  </a:lnTo>
                  <a:lnTo>
                    <a:pt x="237" y="1357"/>
                  </a:lnTo>
                  <a:lnTo>
                    <a:pt x="231" y="1356"/>
                  </a:lnTo>
                  <a:lnTo>
                    <a:pt x="224" y="1356"/>
                  </a:lnTo>
                  <a:lnTo>
                    <a:pt x="218" y="1356"/>
                  </a:lnTo>
                  <a:lnTo>
                    <a:pt x="205" y="1358"/>
                  </a:lnTo>
                  <a:lnTo>
                    <a:pt x="191" y="1362"/>
                  </a:lnTo>
                  <a:lnTo>
                    <a:pt x="178" y="1368"/>
                  </a:lnTo>
                  <a:lnTo>
                    <a:pt x="164" y="1375"/>
                  </a:lnTo>
                  <a:lnTo>
                    <a:pt x="151" y="1383"/>
                  </a:lnTo>
                  <a:lnTo>
                    <a:pt x="137" y="1391"/>
                  </a:lnTo>
                  <a:lnTo>
                    <a:pt x="121" y="1399"/>
                  </a:lnTo>
                  <a:lnTo>
                    <a:pt x="108" y="1404"/>
                  </a:lnTo>
                  <a:lnTo>
                    <a:pt x="102" y="1406"/>
                  </a:lnTo>
                  <a:lnTo>
                    <a:pt x="97" y="1406"/>
                  </a:lnTo>
                  <a:lnTo>
                    <a:pt x="92" y="1406"/>
                  </a:lnTo>
                  <a:lnTo>
                    <a:pt x="86" y="1406"/>
                  </a:lnTo>
                  <a:lnTo>
                    <a:pt x="78" y="1403"/>
                  </a:lnTo>
                  <a:lnTo>
                    <a:pt x="71" y="1397"/>
                  </a:lnTo>
                  <a:lnTo>
                    <a:pt x="62" y="1390"/>
                  </a:lnTo>
                  <a:lnTo>
                    <a:pt x="55" y="1379"/>
                  </a:lnTo>
                  <a:lnTo>
                    <a:pt x="46" y="1361"/>
                  </a:lnTo>
                  <a:lnTo>
                    <a:pt x="37" y="1337"/>
                  </a:lnTo>
                  <a:lnTo>
                    <a:pt x="27" y="1310"/>
                  </a:lnTo>
                  <a:lnTo>
                    <a:pt x="17" y="1279"/>
                  </a:lnTo>
                  <a:lnTo>
                    <a:pt x="13" y="1266"/>
                  </a:lnTo>
                  <a:lnTo>
                    <a:pt x="8" y="1253"/>
                  </a:lnTo>
                  <a:lnTo>
                    <a:pt x="4" y="1239"/>
                  </a:lnTo>
                  <a:lnTo>
                    <a:pt x="0" y="122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3" name="Google Shape;106;p1">
              <a:extLst>
                <a:ext uri="{FF2B5EF4-FFF2-40B4-BE49-F238E27FC236}">
                  <a16:creationId xmlns:a16="http://schemas.microsoft.com/office/drawing/2014/main" id="{29C02713-2576-4179-C1A1-131B8CEE4976}"/>
                </a:ext>
              </a:extLst>
            </p:cNvPr>
            <p:cNvSpPr/>
            <p:nvPr/>
          </p:nvSpPr>
          <p:spPr>
            <a:xfrm>
              <a:off x="5300724" y="3598881"/>
              <a:ext cx="2021638" cy="1000253"/>
            </a:xfrm>
            <a:custGeom>
              <a:avLst/>
              <a:gdLst/>
              <a:ahLst/>
              <a:cxnLst/>
              <a:rect l="l" t="t" r="r" b="b"/>
              <a:pathLst>
                <a:path w="4307" h="2131" extrusionOk="0">
                  <a:moveTo>
                    <a:pt x="3205" y="0"/>
                  </a:moveTo>
                  <a:lnTo>
                    <a:pt x="3208" y="1"/>
                  </a:lnTo>
                  <a:lnTo>
                    <a:pt x="3217" y="5"/>
                  </a:lnTo>
                  <a:lnTo>
                    <a:pt x="3228" y="7"/>
                  </a:lnTo>
                  <a:lnTo>
                    <a:pt x="3237" y="7"/>
                  </a:lnTo>
                  <a:lnTo>
                    <a:pt x="3248" y="7"/>
                  </a:lnTo>
                  <a:lnTo>
                    <a:pt x="3257" y="7"/>
                  </a:lnTo>
                  <a:lnTo>
                    <a:pt x="3266" y="7"/>
                  </a:lnTo>
                  <a:lnTo>
                    <a:pt x="3276" y="9"/>
                  </a:lnTo>
                  <a:lnTo>
                    <a:pt x="3284" y="13"/>
                  </a:lnTo>
                  <a:lnTo>
                    <a:pt x="3292" y="18"/>
                  </a:lnTo>
                  <a:lnTo>
                    <a:pt x="3300" y="21"/>
                  </a:lnTo>
                  <a:lnTo>
                    <a:pt x="3309" y="24"/>
                  </a:lnTo>
                  <a:lnTo>
                    <a:pt x="3317" y="25"/>
                  </a:lnTo>
                  <a:lnTo>
                    <a:pt x="3326" y="24"/>
                  </a:lnTo>
                  <a:lnTo>
                    <a:pt x="3336" y="21"/>
                  </a:lnTo>
                  <a:lnTo>
                    <a:pt x="3346" y="18"/>
                  </a:lnTo>
                  <a:lnTo>
                    <a:pt x="3359" y="11"/>
                  </a:lnTo>
                  <a:lnTo>
                    <a:pt x="3371" y="5"/>
                  </a:lnTo>
                  <a:lnTo>
                    <a:pt x="3383" y="1"/>
                  </a:lnTo>
                  <a:lnTo>
                    <a:pt x="3393" y="0"/>
                  </a:lnTo>
                  <a:lnTo>
                    <a:pt x="3405" y="1"/>
                  </a:lnTo>
                  <a:lnTo>
                    <a:pt x="3417" y="4"/>
                  </a:lnTo>
                  <a:lnTo>
                    <a:pt x="3430" y="8"/>
                  </a:lnTo>
                  <a:lnTo>
                    <a:pt x="3444" y="14"/>
                  </a:lnTo>
                  <a:lnTo>
                    <a:pt x="3462" y="21"/>
                  </a:lnTo>
                  <a:lnTo>
                    <a:pt x="3470" y="25"/>
                  </a:lnTo>
                  <a:lnTo>
                    <a:pt x="3476" y="29"/>
                  </a:lnTo>
                  <a:lnTo>
                    <a:pt x="3480" y="33"/>
                  </a:lnTo>
                  <a:lnTo>
                    <a:pt x="3484" y="38"/>
                  </a:lnTo>
                  <a:lnTo>
                    <a:pt x="3486" y="42"/>
                  </a:lnTo>
                  <a:lnTo>
                    <a:pt x="3487" y="47"/>
                  </a:lnTo>
                  <a:lnTo>
                    <a:pt x="3487" y="52"/>
                  </a:lnTo>
                  <a:lnTo>
                    <a:pt x="3487" y="56"/>
                  </a:lnTo>
                  <a:lnTo>
                    <a:pt x="3480" y="80"/>
                  </a:lnTo>
                  <a:lnTo>
                    <a:pt x="3475" y="106"/>
                  </a:lnTo>
                  <a:lnTo>
                    <a:pt x="3475" y="113"/>
                  </a:lnTo>
                  <a:lnTo>
                    <a:pt x="3475" y="119"/>
                  </a:lnTo>
                  <a:lnTo>
                    <a:pt x="3476" y="125"/>
                  </a:lnTo>
                  <a:lnTo>
                    <a:pt x="3478" y="129"/>
                  </a:lnTo>
                  <a:lnTo>
                    <a:pt x="3480" y="134"/>
                  </a:lnTo>
                  <a:lnTo>
                    <a:pt x="3484" y="138"/>
                  </a:lnTo>
                  <a:lnTo>
                    <a:pt x="3489" y="141"/>
                  </a:lnTo>
                  <a:lnTo>
                    <a:pt x="3493" y="145"/>
                  </a:lnTo>
                  <a:lnTo>
                    <a:pt x="3504" y="149"/>
                  </a:lnTo>
                  <a:lnTo>
                    <a:pt x="3518" y="154"/>
                  </a:lnTo>
                  <a:lnTo>
                    <a:pt x="3533" y="158"/>
                  </a:lnTo>
                  <a:lnTo>
                    <a:pt x="3551" y="160"/>
                  </a:lnTo>
                  <a:lnTo>
                    <a:pt x="3559" y="161"/>
                  </a:lnTo>
                  <a:lnTo>
                    <a:pt x="3565" y="159"/>
                  </a:lnTo>
                  <a:lnTo>
                    <a:pt x="3571" y="155"/>
                  </a:lnTo>
                  <a:lnTo>
                    <a:pt x="3575" y="151"/>
                  </a:lnTo>
                  <a:lnTo>
                    <a:pt x="3577" y="145"/>
                  </a:lnTo>
                  <a:lnTo>
                    <a:pt x="3578" y="136"/>
                  </a:lnTo>
                  <a:lnTo>
                    <a:pt x="3578" y="128"/>
                  </a:lnTo>
                  <a:lnTo>
                    <a:pt x="3578" y="120"/>
                  </a:lnTo>
                  <a:lnTo>
                    <a:pt x="3577" y="100"/>
                  </a:lnTo>
                  <a:lnTo>
                    <a:pt x="3575" y="81"/>
                  </a:lnTo>
                  <a:lnTo>
                    <a:pt x="3575" y="72"/>
                  </a:lnTo>
                  <a:lnTo>
                    <a:pt x="3575" y="64"/>
                  </a:lnTo>
                  <a:lnTo>
                    <a:pt x="3576" y="56"/>
                  </a:lnTo>
                  <a:lnTo>
                    <a:pt x="3578" y="51"/>
                  </a:lnTo>
                  <a:lnTo>
                    <a:pt x="3580" y="45"/>
                  </a:lnTo>
                  <a:lnTo>
                    <a:pt x="3584" y="41"/>
                  </a:lnTo>
                  <a:lnTo>
                    <a:pt x="3587" y="38"/>
                  </a:lnTo>
                  <a:lnTo>
                    <a:pt x="3592" y="34"/>
                  </a:lnTo>
                  <a:lnTo>
                    <a:pt x="3597" y="33"/>
                  </a:lnTo>
                  <a:lnTo>
                    <a:pt x="3602" y="32"/>
                  </a:lnTo>
                  <a:lnTo>
                    <a:pt x="3607" y="31"/>
                  </a:lnTo>
                  <a:lnTo>
                    <a:pt x="3613" y="29"/>
                  </a:lnTo>
                  <a:lnTo>
                    <a:pt x="3643" y="31"/>
                  </a:lnTo>
                  <a:lnTo>
                    <a:pt x="3680" y="32"/>
                  </a:lnTo>
                  <a:lnTo>
                    <a:pt x="3700" y="33"/>
                  </a:lnTo>
                  <a:lnTo>
                    <a:pt x="3723" y="33"/>
                  </a:lnTo>
                  <a:lnTo>
                    <a:pt x="3744" y="34"/>
                  </a:lnTo>
                  <a:lnTo>
                    <a:pt x="3765" y="36"/>
                  </a:lnTo>
                  <a:lnTo>
                    <a:pt x="3785" y="39"/>
                  </a:lnTo>
                  <a:lnTo>
                    <a:pt x="3805" y="44"/>
                  </a:lnTo>
                  <a:lnTo>
                    <a:pt x="3823" y="48"/>
                  </a:lnTo>
                  <a:lnTo>
                    <a:pt x="3839" y="56"/>
                  </a:lnTo>
                  <a:lnTo>
                    <a:pt x="3852" y="65"/>
                  </a:lnTo>
                  <a:lnTo>
                    <a:pt x="3863" y="73"/>
                  </a:lnTo>
                  <a:lnTo>
                    <a:pt x="3871" y="82"/>
                  </a:lnTo>
                  <a:lnTo>
                    <a:pt x="3877" y="92"/>
                  </a:lnTo>
                  <a:lnTo>
                    <a:pt x="3883" y="101"/>
                  </a:lnTo>
                  <a:lnTo>
                    <a:pt x="3890" y="112"/>
                  </a:lnTo>
                  <a:lnTo>
                    <a:pt x="3897" y="121"/>
                  </a:lnTo>
                  <a:lnTo>
                    <a:pt x="3906" y="131"/>
                  </a:lnTo>
                  <a:lnTo>
                    <a:pt x="3918" y="140"/>
                  </a:lnTo>
                  <a:lnTo>
                    <a:pt x="3932" y="149"/>
                  </a:lnTo>
                  <a:lnTo>
                    <a:pt x="3947" y="159"/>
                  </a:lnTo>
                  <a:lnTo>
                    <a:pt x="3963" y="168"/>
                  </a:lnTo>
                  <a:lnTo>
                    <a:pt x="3979" y="178"/>
                  </a:lnTo>
                  <a:lnTo>
                    <a:pt x="3994" y="188"/>
                  </a:lnTo>
                  <a:lnTo>
                    <a:pt x="4010" y="199"/>
                  </a:lnTo>
                  <a:lnTo>
                    <a:pt x="4024" y="212"/>
                  </a:lnTo>
                  <a:lnTo>
                    <a:pt x="4037" y="223"/>
                  </a:lnTo>
                  <a:lnTo>
                    <a:pt x="4049" y="232"/>
                  </a:lnTo>
                  <a:lnTo>
                    <a:pt x="4060" y="239"/>
                  </a:lnTo>
                  <a:lnTo>
                    <a:pt x="4072" y="243"/>
                  </a:lnTo>
                  <a:lnTo>
                    <a:pt x="4101" y="254"/>
                  </a:lnTo>
                  <a:lnTo>
                    <a:pt x="4144" y="271"/>
                  </a:lnTo>
                  <a:lnTo>
                    <a:pt x="4157" y="275"/>
                  </a:lnTo>
                  <a:lnTo>
                    <a:pt x="4166" y="280"/>
                  </a:lnTo>
                  <a:lnTo>
                    <a:pt x="4174" y="286"/>
                  </a:lnTo>
                  <a:lnTo>
                    <a:pt x="4181" y="291"/>
                  </a:lnTo>
                  <a:lnTo>
                    <a:pt x="4191" y="300"/>
                  </a:lnTo>
                  <a:lnTo>
                    <a:pt x="4197" y="308"/>
                  </a:lnTo>
                  <a:lnTo>
                    <a:pt x="4203" y="316"/>
                  </a:lnTo>
                  <a:lnTo>
                    <a:pt x="4210" y="325"/>
                  </a:lnTo>
                  <a:lnTo>
                    <a:pt x="4214" y="329"/>
                  </a:lnTo>
                  <a:lnTo>
                    <a:pt x="4219" y="333"/>
                  </a:lnTo>
                  <a:lnTo>
                    <a:pt x="4226" y="338"/>
                  </a:lnTo>
                  <a:lnTo>
                    <a:pt x="4234" y="341"/>
                  </a:lnTo>
                  <a:lnTo>
                    <a:pt x="4244" y="345"/>
                  </a:lnTo>
                  <a:lnTo>
                    <a:pt x="4254" y="347"/>
                  </a:lnTo>
                  <a:lnTo>
                    <a:pt x="4264" y="348"/>
                  </a:lnTo>
                  <a:lnTo>
                    <a:pt x="4273" y="348"/>
                  </a:lnTo>
                  <a:lnTo>
                    <a:pt x="4291" y="347"/>
                  </a:lnTo>
                  <a:lnTo>
                    <a:pt x="4307" y="347"/>
                  </a:lnTo>
                  <a:lnTo>
                    <a:pt x="4306" y="347"/>
                  </a:lnTo>
                  <a:lnTo>
                    <a:pt x="4305" y="354"/>
                  </a:lnTo>
                  <a:lnTo>
                    <a:pt x="4304" y="361"/>
                  </a:lnTo>
                  <a:lnTo>
                    <a:pt x="4301" y="374"/>
                  </a:lnTo>
                  <a:lnTo>
                    <a:pt x="4298" y="386"/>
                  </a:lnTo>
                  <a:lnTo>
                    <a:pt x="4294" y="398"/>
                  </a:lnTo>
                  <a:lnTo>
                    <a:pt x="4290" y="406"/>
                  </a:lnTo>
                  <a:lnTo>
                    <a:pt x="4285" y="409"/>
                  </a:lnTo>
                  <a:lnTo>
                    <a:pt x="4281" y="414"/>
                  </a:lnTo>
                  <a:lnTo>
                    <a:pt x="4276" y="418"/>
                  </a:lnTo>
                  <a:lnTo>
                    <a:pt x="4270" y="420"/>
                  </a:lnTo>
                  <a:lnTo>
                    <a:pt x="4257" y="426"/>
                  </a:lnTo>
                  <a:lnTo>
                    <a:pt x="4240" y="429"/>
                  </a:lnTo>
                  <a:lnTo>
                    <a:pt x="4223" y="432"/>
                  </a:lnTo>
                  <a:lnTo>
                    <a:pt x="4203" y="433"/>
                  </a:lnTo>
                  <a:lnTo>
                    <a:pt x="4180" y="433"/>
                  </a:lnTo>
                  <a:lnTo>
                    <a:pt x="4157" y="432"/>
                  </a:lnTo>
                  <a:lnTo>
                    <a:pt x="4139" y="429"/>
                  </a:lnTo>
                  <a:lnTo>
                    <a:pt x="4120" y="428"/>
                  </a:lnTo>
                  <a:lnTo>
                    <a:pt x="4100" y="427"/>
                  </a:lnTo>
                  <a:lnTo>
                    <a:pt x="4080" y="428"/>
                  </a:lnTo>
                  <a:lnTo>
                    <a:pt x="4060" y="429"/>
                  </a:lnTo>
                  <a:lnTo>
                    <a:pt x="4040" y="433"/>
                  </a:lnTo>
                  <a:lnTo>
                    <a:pt x="4020" y="438"/>
                  </a:lnTo>
                  <a:lnTo>
                    <a:pt x="4000" y="443"/>
                  </a:lnTo>
                  <a:lnTo>
                    <a:pt x="3991" y="448"/>
                  </a:lnTo>
                  <a:lnTo>
                    <a:pt x="3983" y="453"/>
                  </a:lnTo>
                  <a:lnTo>
                    <a:pt x="3977" y="459"/>
                  </a:lnTo>
                  <a:lnTo>
                    <a:pt x="3972" y="463"/>
                  </a:lnTo>
                  <a:lnTo>
                    <a:pt x="3967" y="469"/>
                  </a:lnTo>
                  <a:lnTo>
                    <a:pt x="3965" y="474"/>
                  </a:lnTo>
                  <a:lnTo>
                    <a:pt x="3963" y="480"/>
                  </a:lnTo>
                  <a:lnTo>
                    <a:pt x="3961" y="485"/>
                  </a:lnTo>
                  <a:lnTo>
                    <a:pt x="3960" y="494"/>
                  </a:lnTo>
                  <a:lnTo>
                    <a:pt x="3960" y="502"/>
                  </a:lnTo>
                  <a:lnTo>
                    <a:pt x="3963" y="513"/>
                  </a:lnTo>
                  <a:lnTo>
                    <a:pt x="3966" y="522"/>
                  </a:lnTo>
                  <a:lnTo>
                    <a:pt x="3971" y="532"/>
                  </a:lnTo>
                  <a:lnTo>
                    <a:pt x="3978" y="542"/>
                  </a:lnTo>
                  <a:lnTo>
                    <a:pt x="3985" y="552"/>
                  </a:lnTo>
                  <a:lnTo>
                    <a:pt x="3994" y="561"/>
                  </a:lnTo>
                  <a:lnTo>
                    <a:pt x="4000" y="567"/>
                  </a:lnTo>
                  <a:lnTo>
                    <a:pt x="4006" y="570"/>
                  </a:lnTo>
                  <a:lnTo>
                    <a:pt x="4014" y="575"/>
                  </a:lnTo>
                  <a:lnTo>
                    <a:pt x="4021" y="579"/>
                  </a:lnTo>
                  <a:lnTo>
                    <a:pt x="4040" y="586"/>
                  </a:lnTo>
                  <a:lnTo>
                    <a:pt x="4060" y="592"/>
                  </a:lnTo>
                  <a:lnTo>
                    <a:pt x="4084" y="596"/>
                  </a:lnTo>
                  <a:lnTo>
                    <a:pt x="4107" y="600"/>
                  </a:lnTo>
                  <a:lnTo>
                    <a:pt x="4133" y="603"/>
                  </a:lnTo>
                  <a:lnTo>
                    <a:pt x="4160" y="607"/>
                  </a:lnTo>
                  <a:lnTo>
                    <a:pt x="4173" y="609"/>
                  </a:lnTo>
                  <a:lnTo>
                    <a:pt x="4184" y="610"/>
                  </a:lnTo>
                  <a:lnTo>
                    <a:pt x="4193" y="612"/>
                  </a:lnTo>
                  <a:lnTo>
                    <a:pt x="4201" y="613"/>
                  </a:lnTo>
                  <a:lnTo>
                    <a:pt x="4211" y="616"/>
                  </a:lnTo>
                  <a:lnTo>
                    <a:pt x="4218" y="619"/>
                  </a:lnTo>
                  <a:lnTo>
                    <a:pt x="4221" y="623"/>
                  </a:lnTo>
                  <a:lnTo>
                    <a:pt x="4224" y="626"/>
                  </a:lnTo>
                  <a:lnTo>
                    <a:pt x="4224" y="630"/>
                  </a:lnTo>
                  <a:lnTo>
                    <a:pt x="4223" y="635"/>
                  </a:lnTo>
                  <a:lnTo>
                    <a:pt x="4219" y="641"/>
                  </a:lnTo>
                  <a:lnTo>
                    <a:pt x="4213" y="648"/>
                  </a:lnTo>
                  <a:lnTo>
                    <a:pt x="4200" y="661"/>
                  </a:lnTo>
                  <a:lnTo>
                    <a:pt x="4180" y="678"/>
                  </a:lnTo>
                  <a:lnTo>
                    <a:pt x="4154" y="698"/>
                  </a:lnTo>
                  <a:lnTo>
                    <a:pt x="4125" y="719"/>
                  </a:lnTo>
                  <a:lnTo>
                    <a:pt x="4096" y="740"/>
                  </a:lnTo>
                  <a:lnTo>
                    <a:pt x="4065" y="760"/>
                  </a:lnTo>
                  <a:lnTo>
                    <a:pt x="4036" y="777"/>
                  </a:lnTo>
                  <a:lnTo>
                    <a:pt x="4011" y="792"/>
                  </a:lnTo>
                  <a:lnTo>
                    <a:pt x="4001" y="795"/>
                  </a:lnTo>
                  <a:lnTo>
                    <a:pt x="3993" y="800"/>
                  </a:lnTo>
                  <a:lnTo>
                    <a:pt x="3984" y="805"/>
                  </a:lnTo>
                  <a:lnTo>
                    <a:pt x="3976" y="808"/>
                  </a:lnTo>
                  <a:lnTo>
                    <a:pt x="3958" y="816"/>
                  </a:lnTo>
                  <a:lnTo>
                    <a:pt x="3941" y="825"/>
                  </a:lnTo>
                  <a:lnTo>
                    <a:pt x="3926" y="833"/>
                  </a:lnTo>
                  <a:lnTo>
                    <a:pt x="3912" y="841"/>
                  </a:lnTo>
                  <a:lnTo>
                    <a:pt x="3900" y="852"/>
                  </a:lnTo>
                  <a:lnTo>
                    <a:pt x="3889" y="862"/>
                  </a:lnTo>
                  <a:lnTo>
                    <a:pt x="3884" y="868"/>
                  </a:lnTo>
                  <a:lnTo>
                    <a:pt x="3879" y="875"/>
                  </a:lnTo>
                  <a:lnTo>
                    <a:pt x="3876" y="882"/>
                  </a:lnTo>
                  <a:lnTo>
                    <a:pt x="3872" y="889"/>
                  </a:lnTo>
                  <a:lnTo>
                    <a:pt x="3870" y="897"/>
                  </a:lnTo>
                  <a:lnTo>
                    <a:pt x="3867" y="905"/>
                  </a:lnTo>
                  <a:lnTo>
                    <a:pt x="3866" y="914"/>
                  </a:lnTo>
                  <a:lnTo>
                    <a:pt x="3866" y="923"/>
                  </a:lnTo>
                  <a:lnTo>
                    <a:pt x="3869" y="943"/>
                  </a:lnTo>
                  <a:lnTo>
                    <a:pt x="3872" y="967"/>
                  </a:lnTo>
                  <a:lnTo>
                    <a:pt x="3878" y="990"/>
                  </a:lnTo>
                  <a:lnTo>
                    <a:pt x="3886" y="1016"/>
                  </a:lnTo>
                  <a:lnTo>
                    <a:pt x="3894" y="1043"/>
                  </a:lnTo>
                  <a:lnTo>
                    <a:pt x="3904" y="1072"/>
                  </a:lnTo>
                  <a:lnTo>
                    <a:pt x="3911" y="1093"/>
                  </a:lnTo>
                  <a:lnTo>
                    <a:pt x="3917" y="1114"/>
                  </a:lnTo>
                  <a:lnTo>
                    <a:pt x="3923" y="1133"/>
                  </a:lnTo>
                  <a:lnTo>
                    <a:pt x="3927" y="1150"/>
                  </a:lnTo>
                  <a:lnTo>
                    <a:pt x="3933" y="1177"/>
                  </a:lnTo>
                  <a:lnTo>
                    <a:pt x="3939" y="1201"/>
                  </a:lnTo>
                  <a:lnTo>
                    <a:pt x="3941" y="1224"/>
                  </a:lnTo>
                  <a:lnTo>
                    <a:pt x="3944" y="1246"/>
                  </a:lnTo>
                  <a:lnTo>
                    <a:pt x="3944" y="1256"/>
                  </a:lnTo>
                  <a:lnTo>
                    <a:pt x="3943" y="1267"/>
                  </a:lnTo>
                  <a:lnTo>
                    <a:pt x="3941" y="1277"/>
                  </a:lnTo>
                  <a:lnTo>
                    <a:pt x="3940" y="1288"/>
                  </a:lnTo>
                  <a:lnTo>
                    <a:pt x="3937" y="1299"/>
                  </a:lnTo>
                  <a:lnTo>
                    <a:pt x="3934" y="1309"/>
                  </a:lnTo>
                  <a:lnTo>
                    <a:pt x="3930" y="1321"/>
                  </a:lnTo>
                  <a:lnTo>
                    <a:pt x="3925" y="1331"/>
                  </a:lnTo>
                  <a:lnTo>
                    <a:pt x="3920" y="1340"/>
                  </a:lnTo>
                  <a:lnTo>
                    <a:pt x="3917" y="1347"/>
                  </a:lnTo>
                  <a:lnTo>
                    <a:pt x="3912" y="1354"/>
                  </a:lnTo>
                  <a:lnTo>
                    <a:pt x="3906" y="1360"/>
                  </a:lnTo>
                  <a:lnTo>
                    <a:pt x="3894" y="1370"/>
                  </a:lnTo>
                  <a:lnTo>
                    <a:pt x="3881" y="1380"/>
                  </a:lnTo>
                  <a:lnTo>
                    <a:pt x="3869" y="1387"/>
                  </a:lnTo>
                  <a:lnTo>
                    <a:pt x="3853" y="1394"/>
                  </a:lnTo>
                  <a:lnTo>
                    <a:pt x="3839" y="1401"/>
                  </a:lnTo>
                  <a:lnTo>
                    <a:pt x="3824" y="1407"/>
                  </a:lnTo>
                  <a:lnTo>
                    <a:pt x="3811" y="1411"/>
                  </a:lnTo>
                  <a:lnTo>
                    <a:pt x="3798" y="1416"/>
                  </a:lnTo>
                  <a:lnTo>
                    <a:pt x="3786" y="1422"/>
                  </a:lnTo>
                  <a:lnTo>
                    <a:pt x="3774" y="1428"/>
                  </a:lnTo>
                  <a:lnTo>
                    <a:pt x="3757" y="1440"/>
                  </a:lnTo>
                  <a:lnTo>
                    <a:pt x="3740" y="1451"/>
                  </a:lnTo>
                  <a:lnTo>
                    <a:pt x="3725" y="1463"/>
                  </a:lnTo>
                  <a:lnTo>
                    <a:pt x="3711" y="1476"/>
                  </a:lnTo>
                  <a:lnTo>
                    <a:pt x="3686" y="1501"/>
                  </a:lnTo>
                  <a:lnTo>
                    <a:pt x="3665" y="1526"/>
                  </a:lnTo>
                  <a:lnTo>
                    <a:pt x="3645" y="1549"/>
                  </a:lnTo>
                  <a:lnTo>
                    <a:pt x="3616" y="1581"/>
                  </a:lnTo>
                  <a:lnTo>
                    <a:pt x="3599" y="1598"/>
                  </a:lnTo>
                  <a:lnTo>
                    <a:pt x="3582" y="1617"/>
                  </a:lnTo>
                  <a:lnTo>
                    <a:pt x="3564" y="1635"/>
                  </a:lnTo>
                  <a:lnTo>
                    <a:pt x="3545" y="1651"/>
                  </a:lnTo>
                  <a:lnTo>
                    <a:pt x="3537" y="1658"/>
                  </a:lnTo>
                  <a:lnTo>
                    <a:pt x="3529" y="1663"/>
                  </a:lnTo>
                  <a:lnTo>
                    <a:pt x="3522" y="1666"/>
                  </a:lnTo>
                  <a:lnTo>
                    <a:pt x="3513" y="1666"/>
                  </a:lnTo>
                  <a:lnTo>
                    <a:pt x="3506" y="1666"/>
                  </a:lnTo>
                  <a:lnTo>
                    <a:pt x="3498" y="1663"/>
                  </a:lnTo>
                  <a:lnTo>
                    <a:pt x="3487" y="1660"/>
                  </a:lnTo>
                  <a:lnTo>
                    <a:pt x="3477" y="1655"/>
                  </a:lnTo>
                  <a:lnTo>
                    <a:pt x="3466" y="1651"/>
                  </a:lnTo>
                  <a:lnTo>
                    <a:pt x="3455" y="1647"/>
                  </a:lnTo>
                  <a:lnTo>
                    <a:pt x="3442" y="1642"/>
                  </a:lnTo>
                  <a:lnTo>
                    <a:pt x="3427" y="1638"/>
                  </a:lnTo>
                  <a:lnTo>
                    <a:pt x="3417" y="1636"/>
                  </a:lnTo>
                  <a:lnTo>
                    <a:pt x="3407" y="1635"/>
                  </a:lnTo>
                  <a:lnTo>
                    <a:pt x="3399" y="1635"/>
                  </a:lnTo>
                  <a:lnTo>
                    <a:pt x="3391" y="1636"/>
                  </a:lnTo>
                  <a:lnTo>
                    <a:pt x="3383" y="1637"/>
                  </a:lnTo>
                  <a:lnTo>
                    <a:pt x="3376" y="1640"/>
                  </a:lnTo>
                  <a:lnTo>
                    <a:pt x="3370" y="1643"/>
                  </a:lnTo>
                  <a:lnTo>
                    <a:pt x="3364" y="1648"/>
                  </a:lnTo>
                  <a:lnTo>
                    <a:pt x="3352" y="1656"/>
                  </a:lnTo>
                  <a:lnTo>
                    <a:pt x="3343" y="1668"/>
                  </a:lnTo>
                  <a:lnTo>
                    <a:pt x="3335" y="1678"/>
                  </a:lnTo>
                  <a:lnTo>
                    <a:pt x="3328" y="1690"/>
                  </a:lnTo>
                  <a:lnTo>
                    <a:pt x="3320" y="1701"/>
                  </a:lnTo>
                  <a:lnTo>
                    <a:pt x="3313" y="1711"/>
                  </a:lnTo>
                  <a:lnTo>
                    <a:pt x="3305" y="1721"/>
                  </a:lnTo>
                  <a:lnTo>
                    <a:pt x="3297" y="1730"/>
                  </a:lnTo>
                  <a:lnTo>
                    <a:pt x="3283" y="1741"/>
                  </a:lnTo>
                  <a:lnTo>
                    <a:pt x="3271" y="1748"/>
                  </a:lnTo>
                  <a:lnTo>
                    <a:pt x="3262" y="1753"/>
                  </a:lnTo>
                  <a:lnTo>
                    <a:pt x="3253" y="1755"/>
                  </a:lnTo>
                  <a:lnTo>
                    <a:pt x="3246" y="1755"/>
                  </a:lnTo>
                  <a:lnTo>
                    <a:pt x="3239" y="1753"/>
                  </a:lnTo>
                  <a:lnTo>
                    <a:pt x="3232" y="1750"/>
                  </a:lnTo>
                  <a:lnTo>
                    <a:pt x="3224" y="1746"/>
                  </a:lnTo>
                  <a:lnTo>
                    <a:pt x="3215" y="1741"/>
                  </a:lnTo>
                  <a:lnTo>
                    <a:pt x="3205" y="1737"/>
                  </a:lnTo>
                  <a:lnTo>
                    <a:pt x="3195" y="1735"/>
                  </a:lnTo>
                  <a:lnTo>
                    <a:pt x="3185" y="1734"/>
                  </a:lnTo>
                  <a:lnTo>
                    <a:pt x="3175" y="1734"/>
                  </a:lnTo>
                  <a:lnTo>
                    <a:pt x="3165" y="1735"/>
                  </a:lnTo>
                  <a:lnTo>
                    <a:pt x="3156" y="1736"/>
                  </a:lnTo>
                  <a:lnTo>
                    <a:pt x="3146" y="1740"/>
                  </a:lnTo>
                  <a:lnTo>
                    <a:pt x="3137" y="1744"/>
                  </a:lnTo>
                  <a:lnTo>
                    <a:pt x="3130" y="1749"/>
                  </a:lnTo>
                  <a:lnTo>
                    <a:pt x="3123" y="1755"/>
                  </a:lnTo>
                  <a:lnTo>
                    <a:pt x="3116" y="1762"/>
                  </a:lnTo>
                  <a:lnTo>
                    <a:pt x="3111" y="1769"/>
                  </a:lnTo>
                  <a:lnTo>
                    <a:pt x="3106" y="1777"/>
                  </a:lnTo>
                  <a:lnTo>
                    <a:pt x="3103" y="1786"/>
                  </a:lnTo>
                  <a:lnTo>
                    <a:pt x="3099" y="1795"/>
                  </a:lnTo>
                  <a:lnTo>
                    <a:pt x="3097" y="1804"/>
                  </a:lnTo>
                  <a:lnTo>
                    <a:pt x="3097" y="1814"/>
                  </a:lnTo>
                  <a:lnTo>
                    <a:pt x="3097" y="1823"/>
                  </a:lnTo>
                  <a:lnTo>
                    <a:pt x="3098" y="1831"/>
                  </a:lnTo>
                  <a:lnTo>
                    <a:pt x="3102" y="1848"/>
                  </a:lnTo>
                  <a:lnTo>
                    <a:pt x="3106" y="1862"/>
                  </a:lnTo>
                  <a:lnTo>
                    <a:pt x="3111" y="1875"/>
                  </a:lnTo>
                  <a:lnTo>
                    <a:pt x="3112" y="1884"/>
                  </a:lnTo>
                  <a:lnTo>
                    <a:pt x="3111" y="1885"/>
                  </a:lnTo>
                  <a:lnTo>
                    <a:pt x="3110" y="1885"/>
                  </a:lnTo>
                  <a:lnTo>
                    <a:pt x="3104" y="1889"/>
                  </a:lnTo>
                  <a:lnTo>
                    <a:pt x="3098" y="1894"/>
                  </a:lnTo>
                  <a:lnTo>
                    <a:pt x="3095" y="1897"/>
                  </a:lnTo>
                  <a:lnTo>
                    <a:pt x="3091" y="1902"/>
                  </a:lnTo>
                  <a:lnTo>
                    <a:pt x="3088" y="1907"/>
                  </a:lnTo>
                  <a:lnTo>
                    <a:pt x="3085" y="1911"/>
                  </a:lnTo>
                  <a:lnTo>
                    <a:pt x="3083" y="1917"/>
                  </a:lnTo>
                  <a:lnTo>
                    <a:pt x="3082" y="1922"/>
                  </a:lnTo>
                  <a:lnTo>
                    <a:pt x="3081" y="1934"/>
                  </a:lnTo>
                  <a:lnTo>
                    <a:pt x="3081" y="1947"/>
                  </a:lnTo>
                  <a:lnTo>
                    <a:pt x="3082" y="1960"/>
                  </a:lnTo>
                  <a:lnTo>
                    <a:pt x="3084" y="1974"/>
                  </a:lnTo>
                  <a:lnTo>
                    <a:pt x="3085" y="1990"/>
                  </a:lnTo>
                  <a:lnTo>
                    <a:pt x="3088" y="2008"/>
                  </a:lnTo>
                  <a:lnTo>
                    <a:pt x="3088" y="2025"/>
                  </a:lnTo>
                  <a:lnTo>
                    <a:pt x="3085" y="2035"/>
                  </a:lnTo>
                  <a:lnTo>
                    <a:pt x="3083" y="2041"/>
                  </a:lnTo>
                  <a:lnTo>
                    <a:pt x="3081" y="2043"/>
                  </a:lnTo>
                  <a:lnTo>
                    <a:pt x="3073" y="2047"/>
                  </a:lnTo>
                  <a:lnTo>
                    <a:pt x="3064" y="2049"/>
                  </a:lnTo>
                  <a:lnTo>
                    <a:pt x="3053" y="2050"/>
                  </a:lnTo>
                  <a:lnTo>
                    <a:pt x="3039" y="2051"/>
                  </a:lnTo>
                  <a:lnTo>
                    <a:pt x="3023" y="2054"/>
                  </a:lnTo>
                  <a:lnTo>
                    <a:pt x="3005" y="2056"/>
                  </a:lnTo>
                  <a:lnTo>
                    <a:pt x="2985" y="2060"/>
                  </a:lnTo>
                  <a:lnTo>
                    <a:pt x="2964" y="2065"/>
                  </a:lnTo>
                  <a:lnTo>
                    <a:pt x="2939" y="2071"/>
                  </a:lnTo>
                  <a:lnTo>
                    <a:pt x="2918" y="2074"/>
                  </a:lnTo>
                  <a:lnTo>
                    <a:pt x="2909" y="2075"/>
                  </a:lnTo>
                  <a:lnTo>
                    <a:pt x="2899" y="2075"/>
                  </a:lnTo>
                  <a:lnTo>
                    <a:pt x="2891" y="2074"/>
                  </a:lnTo>
                  <a:lnTo>
                    <a:pt x="2883" y="2072"/>
                  </a:lnTo>
                  <a:lnTo>
                    <a:pt x="2868" y="2069"/>
                  </a:lnTo>
                  <a:lnTo>
                    <a:pt x="2854" y="2063"/>
                  </a:lnTo>
                  <a:lnTo>
                    <a:pt x="2837" y="2056"/>
                  </a:lnTo>
                  <a:lnTo>
                    <a:pt x="2819" y="2047"/>
                  </a:lnTo>
                  <a:lnTo>
                    <a:pt x="2805" y="2040"/>
                  </a:lnTo>
                  <a:lnTo>
                    <a:pt x="2788" y="2031"/>
                  </a:lnTo>
                  <a:lnTo>
                    <a:pt x="2775" y="2025"/>
                  </a:lnTo>
                  <a:lnTo>
                    <a:pt x="2762" y="2021"/>
                  </a:lnTo>
                  <a:lnTo>
                    <a:pt x="2749" y="2020"/>
                  </a:lnTo>
                  <a:lnTo>
                    <a:pt x="2736" y="2018"/>
                  </a:lnTo>
                  <a:lnTo>
                    <a:pt x="2724" y="2020"/>
                  </a:lnTo>
                  <a:lnTo>
                    <a:pt x="2712" y="2021"/>
                  </a:lnTo>
                  <a:lnTo>
                    <a:pt x="2702" y="2024"/>
                  </a:lnTo>
                  <a:lnTo>
                    <a:pt x="2690" y="2028"/>
                  </a:lnTo>
                  <a:lnTo>
                    <a:pt x="2679" y="2034"/>
                  </a:lnTo>
                  <a:lnTo>
                    <a:pt x="2670" y="2038"/>
                  </a:lnTo>
                  <a:lnTo>
                    <a:pt x="2661" y="2044"/>
                  </a:lnTo>
                  <a:lnTo>
                    <a:pt x="2651" y="2051"/>
                  </a:lnTo>
                  <a:lnTo>
                    <a:pt x="2635" y="2064"/>
                  </a:lnTo>
                  <a:lnTo>
                    <a:pt x="2619" y="2077"/>
                  </a:lnTo>
                  <a:lnTo>
                    <a:pt x="2611" y="2083"/>
                  </a:lnTo>
                  <a:lnTo>
                    <a:pt x="2604" y="2090"/>
                  </a:lnTo>
                  <a:lnTo>
                    <a:pt x="2591" y="2100"/>
                  </a:lnTo>
                  <a:lnTo>
                    <a:pt x="2577" y="2109"/>
                  </a:lnTo>
                  <a:lnTo>
                    <a:pt x="2564" y="2117"/>
                  </a:lnTo>
                  <a:lnTo>
                    <a:pt x="2550" y="2124"/>
                  </a:lnTo>
                  <a:lnTo>
                    <a:pt x="2544" y="2127"/>
                  </a:lnTo>
                  <a:lnTo>
                    <a:pt x="2537" y="2129"/>
                  </a:lnTo>
                  <a:lnTo>
                    <a:pt x="2531" y="2130"/>
                  </a:lnTo>
                  <a:lnTo>
                    <a:pt x="2525" y="2131"/>
                  </a:lnTo>
                  <a:lnTo>
                    <a:pt x="2521" y="2130"/>
                  </a:lnTo>
                  <a:lnTo>
                    <a:pt x="2515" y="2129"/>
                  </a:lnTo>
                  <a:lnTo>
                    <a:pt x="2511" y="2128"/>
                  </a:lnTo>
                  <a:lnTo>
                    <a:pt x="2507" y="2124"/>
                  </a:lnTo>
                  <a:lnTo>
                    <a:pt x="2495" y="2112"/>
                  </a:lnTo>
                  <a:lnTo>
                    <a:pt x="2482" y="2101"/>
                  </a:lnTo>
                  <a:lnTo>
                    <a:pt x="2467" y="2090"/>
                  </a:lnTo>
                  <a:lnTo>
                    <a:pt x="2451" y="2078"/>
                  </a:lnTo>
                  <a:lnTo>
                    <a:pt x="2434" y="2069"/>
                  </a:lnTo>
                  <a:lnTo>
                    <a:pt x="2416" y="2061"/>
                  </a:lnTo>
                  <a:lnTo>
                    <a:pt x="2407" y="2057"/>
                  </a:lnTo>
                  <a:lnTo>
                    <a:pt x="2397" y="2055"/>
                  </a:lnTo>
                  <a:lnTo>
                    <a:pt x="2388" y="2053"/>
                  </a:lnTo>
                  <a:lnTo>
                    <a:pt x="2377" y="2051"/>
                  </a:lnTo>
                  <a:lnTo>
                    <a:pt x="2363" y="2050"/>
                  </a:lnTo>
                  <a:lnTo>
                    <a:pt x="2349" y="2051"/>
                  </a:lnTo>
                  <a:lnTo>
                    <a:pt x="2335" y="2053"/>
                  </a:lnTo>
                  <a:lnTo>
                    <a:pt x="2321" y="2055"/>
                  </a:lnTo>
                  <a:lnTo>
                    <a:pt x="2308" y="2057"/>
                  </a:lnTo>
                  <a:lnTo>
                    <a:pt x="2296" y="2060"/>
                  </a:lnTo>
                  <a:lnTo>
                    <a:pt x="2284" y="2061"/>
                  </a:lnTo>
                  <a:lnTo>
                    <a:pt x="2272" y="2061"/>
                  </a:lnTo>
                  <a:lnTo>
                    <a:pt x="2260" y="2060"/>
                  </a:lnTo>
                  <a:lnTo>
                    <a:pt x="2248" y="2057"/>
                  </a:lnTo>
                  <a:lnTo>
                    <a:pt x="2235" y="2054"/>
                  </a:lnTo>
                  <a:lnTo>
                    <a:pt x="2221" y="2047"/>
                  </a:lnTo>
                  <a:lnTo>
                    <a:pt x="2215" y="2043"/>
                  </a:lnTo>
                  <a:lnTo>
                    <a:pt x="2210" y="2040"/>
                  </a:lnTo>
                  <a:lnTo>
                    <a:pt x="2208" y="2036"/>
                  </a:lnTo>
                  <a:lnTo>
                    <a:pt x="2207" y="2034"/>
                  </a:lnTo>
                  <a:lnTo>
                    <a:pt x="2207" y="2030"/>
                  </a:lnTo>
                  <a:lnTo>
                    <a:pt x="2207" y="2027"/>
                  </a:lnTo>
                  <a:lnTo>
                    <a:pt x="2209" y="2022"/>
                  </a:lnTo>
                  <a:lnTo>
                    <a:pt x="2211" y="2017"/>
                  </a:lnTo>
                  <a:lnTo>
                    <a:pt x="2218" y="2008"/>
                  </a:lnTo>
                  <a:lnTo>
                    <a:pt x="2225" y="1998"/>
                  </a:lnTo>
                  <a:lnTo>
                    <a:pt x="2235" y="1985"/>
                  </a:lnTo>
                  <a:lnTo>
                    <a:pt x="2244" y="1971"/>
                  </a:lnTo>
                  <a:lnTo>
                    <a:pt x="2248" y="1964"/>
                  </a:lnTo>
                  <a:lnTo>
                    <a:pt x="2250" y="1956"/>
                  </a:lnTo>
                  <a:lnTo>
                    <a:pt x="2252" y="1948"/>
                  </a:lnTo>
                  <a:lnTo>
                    <a:pt x="2254" y="1941"/>
                  </a:lnTo>
                  <a:lnTo>
                    <a:pt x="2252" y="1933"/>
                  </a:lnTo>
                  <a:lnTo>
                    <a:pt x="2251" y="1925"/>
                  </a:lnTo>
                  <a:lnTo>
                    <a:pt x="2249" y="1917"/>
                  </a:lnTo>
                  <a:lnTo>
                    <a:pt x="2247" y="1910"/>
                  </a:lnTo>
                  <a:lnTo>
                    <a:pt x="2240" y="1896"/>
                  </a:lnTo>
                  <a:lnTo>
                    <a:pt x="2229" y="1883"/>
                  </a:lnTo>
                  <a:lnTo>
                    <a:pt x="2217" y="1870"/>
                  </a:lnTo>
                  <a:lnTo>
                    <a:pt x="2204" y="1857"/>
                  </a:lnTo>
                  <a:lnTo>
                    <a:pt x="2190" y="1844"/>
                  </a:lnTo>
                  <a:lnTo>
                    <a:pt x="2175" y="1831"/>
                  </a:lnTo>
                  <a:lnTo>
                    <a:pt x="2160" y="1818"/>
                  </a:lnTo>
                  <a:lnTo>
                    <a:pt x="2144" y="1804"/>
                  </a:lnTo>
                  <a:lnTo>
                    <a:pt x="2137" y="1797"/>
                  </a:lnTo>
                  <a:lnTo>
                    <a:pt x="2130" y="1790"/>
                  </a:lnTo>
                  <a:lnTo>
                    <a:pt x="2125" y="1783"/>
                  </a:lnTo>
                  <a:lnTo>
                    <a:pt x="2122" y="1777"/>
                  </a:lnTo>
                  <a:lnTo>
                    <a:pt x="2118" y="1770"/>
                  </a:lnTo>
                  <a:lnTo>
                    <a:pt x="2116" y="1764"/>
                  </a:lnTo>
                  <a:lnTo>
                    <a:pt x="2115" y="1758"/>
                  </a:lnTo>
                  <a:lnTo>
                    <a:pt x="2114" y="1753"/>
                  </a:lnTo>
                  <a:lnTo>
                    <a:pt x="2114" y="1741"/>
                  </a:lnTo>
                  <a:lnTo>
                    <a:pt x="2115" y="1729"/>
                  </a:lnTo>
                  <a:lnTo>
                    <a:pt x="2117" y="1718"/>
                  </a:lnTo>
                  <a:lnTo>
                    <a:pt x="2121" y="1709"/>
                  </a:lnTo>
                  <a:lnTo>
                    <a:pt x="2123" y="1703"/>
                  </a:lnTo>
                  <a:lnTo>
                    <a:pt x="2125" y="1697"/>
                  </a:lnTo>
                  <a:lnTo>
                    <a:pt x="2129" y="1687"/>
                  </a:lnTo>
                  <a:lnTo>
                    <a:pt x="2134" y="1674"/>
                  </a:lnTo>
                  <a:lnTo>
                    <a:pt x="2135" y="1668"/>
                  </a:lnTo>
                  <a:lnTo>
                    <a:pt x="2136" y="1661"/>
                  </a:lnTo>
                  <a:lnTo>
                    <a:pt x="2136" y="1654"/>
                  </a:lnTo>
                  <a:lnTo>
                    <a:pt x="2135" y="1647"/>
                  </a:lnTo>
                  <a:lnTo>
                    <a:pt x="2134" y="1638"/>
                  </a:lnTo>
                  <a:lnTo>
                    <a:pt x="2131" y="1631"/>
                  </a:lnTo>
                  <a:lnTo>
                    <a:pt x="2129" y="1624"/>
                  </a:lnTo>
                  <a:lnTo>
                    <a:pt x="2124" y="1616"/>
                  </a:lnTo>
                  <a:lnTo>
                    <a:pt x="2118" y="1609"/>
                  </a:lnTo>
                  <a:lnTo>
                    <a:pt x="2110" y="1602"/>
                  </a:lnTo>
                  <a:lnTo>
                    <a:pt x="2101" y="1594"/>
                  </a:lnTo>
                  <a:lnTo>
                    <a:pt x="2090" y="1587"/>
                  </a:lnTo>
                  <a:lnTo>
                    <a:pt x="2077" y="1580"/>
                  </a:lnTo>
                  <a:lnTo>
                    <a:pt x="2064" y="1574"/>
                  </a:lnTo>
                  <a:lnTo>
                    <a:pt x="2051" y="1569"/>
                  </a:lnTo>
                  <a:lnTo>
                    <a:pt x="2041" y="1567"/>
                  </a:lnTo>
                  <a:lnTo>
                    <a:pt x="2029" y="1564"/>
                  </a:lnTo>
                  <a:lnTo>
                    <a:pt x="2018" y="1564"/>
                  </a:lnTo>
                  <a:lnTo>
                    <a:pt x="2008" y="1564"/>
                  </a:lnTo>
                  <a:lnTo>
                    <a:pt x="1998" y="1567"/>
                  </a:lnTo>
                  <a:lnTo>
                    <a:pt x="1990" y="1569"/>
                  </a:lnTo>
                  <a:lnTo>
                    <a:pt x="1981" y="1571"/>
                  </a:lnTo>
                  <a:lnTo>
                    <a:pt x="1973" y="1576"/>
                  </a:lnTo>
                  <a:lnTo>
                    <a:pt x="1964" y="1580"/>
                  </a:lnTo>
                  <a:lnTo>
                    <a:pt x="1950" y="1590"/>
                  </a:lnTo>
                  <a:lnTo>
                    <a:pt x="1937" y="1601"/>
                  </a:lnTo>
                  <a:lnTo>
                    <a:pt x="1914" y="1621"/>
                  </a:lnTo>
                  <a:lnTo>
                    <a:pt x="1895" y="1634"/>
                  </a:lnTo>
                  <a:lnTo>
                    <a:pt x="1882" y="1642"/>
                  </a:lnTo>
                  <a:lnTo>
                    <a:pt x="1873" y="1646"/>
                  </a:lnTo>
                  <a:lnTo>
                    <a:pt x="1870" y="1631"/>
                  </a:lnTo>
                  <a:lnTo>
                    <a:pt x="1867" y="1620"/>
                  </a:lnTo>
                  <a:lnTo>
                    <a:pt x="1863" y="1609"/>
                  </a:lnTo>
                  <a:lnTo>
                    <a:pt x="1858" y="1600"/>
                  </a:lnTo>
                  <a:lnTo>
                    <a:pt x="1854" y="1591"/>
                  </a:lnTo>
                  <a:lnTo>
                    <a:pt x="1848" y="1583"/>
                  </a:lnTo>
                  <a:lnTo>
                    <a:pt x="1842" y="1577"/>
                  </a:lnTo>
                  <a:lnTo>
                    <a:pt x="1836" y="1573"/>
                  </a:lnTo>
                  <a:lnTo>
                    <a:pt x="1830" y="1568"/>
                  </a:lnTo>
                  <a:lnTo>
                    <a:pt x="1823" y="1564"/>
                  </a:lnTo>
                  <a:lnTo>
                    <a:pt x="1816" y="1562"/>
                  </a:lnTo>
                  <a:lnTo>
                    <a:pt x="1810" y="1560"/>
                  </a:lnTo>
                  <a:lnTo>
                    <a:pt x="1797" y="1557"/>
                  </a:lnTo>
                  <a:lnTo>
                    <a:pt x="1786" y="1557"/>
                  </a:lnTo>
                  <a:lnTo>
                    <a:pt x="1770" y="1557"/>
                  </a:lnTo>
                  <a:lnTo>
                    <a:pt x="1755" y="1560"/>
                  </a:lnTo>
                  <a:lnTo>
                    <a:pt x="1741" y="1562"/>
                  </a:lnTo>
                  <a:lnTo>
                    <a:pt x="1726" y="1566"/>
                  </a:lnTo>
                  <a:lnTo>
                    <a:pt x="1700" y="1570"/>
                  </a:lnTo>
                  <a:lnTo>
                    <a:pt x="1675" y="1573"/>
                  </a:lnTo>
                  <a:lnTo>
                    <a:pt x="1662" y="1573"/>
                  </a:lnTo>
                  <a:lnTo>
                    <a:pt x="1649" y="1571"/>
                  </a:lnTo>
                  <a:lnTo>
                    <a:pt x="1636" y="1569"/>
                  </a:lnTo>
                  <a:lnTo>
                    <a:pt x="1623" y="1566"/>
                  </a:lnTo>
                  <a:lnTo>
                    <a:pt x="1615" y="1563"/>
                  </a:lnTo>
                  <a:lnTo>
                    <a:pt x="1608" y="1560"/>
                  </a:lnTo>
                  <a:lnTo>
                    <a:pt x="1602" y="1556"/>
                  </a:lnTo>
                  <a:lnTo>
                    <a:pt x="1596" y="1551"/>
                  </a:lnTo>
                  <a:lnTo>
                    <a:pt x="1586" y="1542"/>
                  </a:lnTo>
                  <a:lnTo>
                    <a:pt x="1576" y="1531"/>
                  </a:lnTo>
                  <a:lnTo>
                    <a:pt x="1568" y="1520"/>
                  </a:lnTo>
                  <a:lnTo>
                    <a:pt x="1561" y="1508"/>
                  </a:lnTo>
                  <a:lnTo>
                    <a:pt x="1554" y="1495"/>
                  </a:lnTo>
                  <a:lnTo>
                    <a:pt x="1548" y="1483"/>
                  </a:lnTo>
                  <a:lnTo>
                    <a:pt x="1540" y="1467"/>
                  </a:lnTo>
                  <a:lnTo>
                    <a:pt x="1531" y="1451"/>
                  </a:lnTo>
                  <a:lnTo>
                    <a:pt x="1526" y="1443"/>
                  </a:lnTo>
                  <a:lnTo>
                    <a:pt x="1519" y="1436"/>
                  </a:lnTo>
                  <a:lnTo>
                    <a:pt x="1510" y="1430"/>
                  </a:lnTo>
                  <a:lnTo>
                    <a:pt x="1502" y="1424"/>
                  </a:lnTo>
                  <a:lnTo>
                    <a:pt x="1493" y="1421"/>
                  </a:lnTo>
                  <a:lnTo>
                    <a:pt x="1482" y="1417"/>
                  </a:lnTo>
                  <a:lnTo>
                    <a:pt x="1470" y="1415"/>
                  </a:lnTo>
                  <a:lnTo>
                    <a:pt x="1459" y="1414"/>
                  </a:lnTo>
                  <a:lnTo>
                    <a:pt x="1434" y="1411"/>
                  </a:lnTo>
                  <a:lnTo>
                    <a:pt x="1408" y="1413"/>
                  </a:lnTo>
                  <a:lnTo>
                    <a:pt x="1382" y="1414"/>
                  </a:lnTo>
                  <a:lnTo>
                    <a:pt x="1355" y="1416"/>
                  </a:lnTo>
                  <a:lnTo>
                    <a:pt x="1340" y="1419"/>
                  </a:lnTo>
                  <a:lnTo>
                    <a:pt x="1326" y="1422"/>
                  </a:lnTo>
                  <a:lnTo>
                    <a:pt x="1313" y="1428"/>
                  </a:lnTo>
                  <a:lnTo>
                    <a:pt x="1300" y="1435"/>
                  </a:lnTo>
                  <a:lnTo>
                    <a:pt x="1289" y="1442"/>
                  </a:lnTo>
                  <a:lnTo>
                    <a:pt x="1279" y="1450"/>
                  </a:lnTo>
                  <a:lnTo>
                    <a:pt x="1268" y="1459"/>
                  </a:lnTo>
                  <a:lnTo>
                    <a:pt x="1259" y="1467"/>
                  </a:lnTo>
                  <a:lnTo>
                    <a:pt x="1247" y="1477"/>
                  </a:lnTo>
                  <a:lnTo>
                    <a:pt x="1234" y="1487"/>
                  </a:lnTo>
                  <a:lnTo>
                    <a:pt x="1221" y="1495"/>
                  </a:lnTo>
                  <a:lnTo>
                    <a:pt x="1207" y="1501"/>
                  </a:lnTo>
                  <a:lnTo>
                    <a:pt x="1195" y="1504"/>
                  </a:lnTo>
                  <a:lnTo>
                    <a:pt x="1183" y="1506"/>
                  </a:lnTo>
                  <a:lnTo>
                    <a:pt x="1172" y="1504"/>
                  </a:lnTo>
                  <a:lnTo>
                    <a:pt x="1160" y="1503"/>
                  </a:lnTo>
                  <a:lnTo>
                    <a:pt x="1133" y="1496"/>
                  </a:lnTo>
                  <a:lnTo>
                    <a:pt x="1103" y="1487"/>
                  </a:lnTo>
                  <a:lnTo>
                    <a:pt x="1088" y="1481"/>
                  </a:lnTo>
                  <a:lnTo>
                    <a:pt x="1072" y="1476"/>
                  </a:lnTo>
                  <a:lnTo>
                    <a:pt x="1054" y="1470"/>
                  </a:lnTo>
                  <a:lnTo>
                    <a:pt x="1036" y="1466"/>
                  </a:lnTo>
                  <a:lnTo>
                    <a:pt x="1016" y="1462"/>
                  </a:lnTo>
                  <a:lnTo>
                    <a:pt x="999" y="1460"/>
                  </a:lnTo>
                  <a:lnTo>
                    <a:pt x="992" y="1461"/>
                  </a:lnTo>
                  <a:lnTo>
                    <a:pt x="985" y="1461"/>
                  </a:lnTo>
                  <a:lnTo>
                    <a:pt x="979" y="1462"/>
                  </a:lnTo>
                  <a:lnTo>
                    <a:pt x="973" y="1464"/>
                  </a:lnTo>
                  <a:lnTo>
                    <a:pt x="963" y="1469"/>
                  </a:lnTo>
                  <a:lnTo>
                    <a:pt x="955" y="1475"/>
                  </a:lnTo>
                  <a:lnTo>
                    <a:pt x="947" y="1482"/>
                  </a:lnTo>
                  <a:lnTo>
                    <a:pt x="940" y="1490"/>
                  </a:lnTo>
                  <a:lnTo>
                    <a:pt x="935" y="1496"/>
                  </a:lnTo>
                  <a:lnTo>
                    <a:pt x="929" y="1502"/>
                  </a:lnTo>
                  <a:lnTo>
                    <a:pt x="923" y="1508"/>
                  </a:lnTo>
                  <a:lnTo>
                    <a:pt x="916" y="1513"/>
                  </a:lnTo>
                  <a:lnTo>
                    <a:pt x="905" y="1517"/>
                  </a:lnTo>
                  <a:lnTo>
                    <a:pt x="894" y="1521"/>
                  </a:lnTo>
                  <a:lnTo>
                    <a:pt x="883" y="1522"/>
                  </a:lnTo>
                  <a:lnTo>
                    <a:pt x="873" y="1521"/>
                  </a:lnTo>
                  <a:lnTo>
                    <a:pt x="862" y="1519"/>
                  </a:lnTo>
                  <a:lnTo>
                    <a:pt x="849" y="1516"/>
                  </a:lnTo>
                  <a:lnTo>
                    <a:pt x="835" y="1511"/>
                  </a:lnTo>
                  <a:lnTo>
                    <a:pt x="819" y="1506"/>
                  </a:lnTo>
                  <a:lnTo>
                    <a:pt x="808" y="1501"/>
                  </a:lnTo>
                  <a:lnTo>
                    <a:pt x="787" y="1494"/>
                  </a:lnTo>
                  <a:lnTo>
                    <a:pt x="766" y="1488"/>
                  </a:lnTo>
                  <a:lnTo>
                    <a:pt x="746" y="1484"/>
                  </a:lnTo>
                  <a:lnTo>
                    <a:pt x="725" y="1482"/>
                  </a:lnTo>
                  <a:lnTo>
                    <a:pt x="705" y="1482"/>
                  </a:lnTo>
                  <a:lnTo>
                    <a:pt x="683" y="1484"/>
                  </a:lnTo>
                  <a:lnTo>
                    <a:pt x="673" y="1487"/>
                  </a:lnTo>
                  <a:lnTo>
                    <a:pt x="661" y="1490"/>
                  </a:lnTo>
                  <a:lnTo>
                    <a:pt x="651" y="1494"/>
                  </a:lnTo>
                  <a:lnTo>
                    <a:pt x="638" y="1497"/>
                  </a:lnTo>
                  <a:lnTo>
                    <a:pt x="628" y="1502"/>
                  </a:lnTo>
                  <a:lnTo>
                    <a:pt x="619" y="1508"/>
                  </a:lnTo>
                  <a:lnTo>
                    <a:pt x="612" y="1515"/>
                  </a:lnTo>
                  <a:lnTo>
                    <a:pt x="605" y="1522"/>
                  </a:lnTo>
                  <a:lnTo>
                    <a:pt x="599" y="1529"/>
                  </a:lnTo>
                  <a:lnTo>
                    <a:pt x="594" y="1537"/>
                  </a:lnTo>
                  <a:lnTo>
                    <a:pt x="591" y="1546"/>
                  </a:lnTo>
                  <a:lnTo>
                    <a:pt x="587" y="1554"/>
                  </a:lnTo>
                  <a:lnTo>
                    <a:pt x="559" y="1553"/>
                  </a:lnTo>
                  <a:lnTo>
                    <a:pt x="531" y="1551"/>
                  </a:lnTo>
                  <a:lnTo>
                    <a:pt x="505" y="1549"/>
                  </a:lnTo>
                  <a:lnTo>
                    <a:pt x="479" y="1546"/>
                  </a:lnTo>
                  <a:lnTo>
                    <a:pt x="455" y="1541"/>
                  </a:lnTo>
                  <a:lnTo>
                    <a:pt x="433" y="1536"/>
                  </a:lnTo>
                  <a:lnTo>
                    <a:pt x="413" y="1531"/>
                  </a:lnTo>
                  <a:lnTo>
                    <a:pt x="393" y="1527"/>
                  </a:lnTo>
                  <a:lnTo>
                    <a:pt x="375" y="1521"/>
                  </a:lnTo>
                  <a:lnTo>
                    <a:pt x="360" y="1515"/>
                  </a:lnTo>
                  <a:lnTo>
                    <a:pt x="347" y="1510"/>
                  </a:lnTo>
                  <a:lnTo>
                    <a:pt x="335" y="1504"/>
                  </a:lnTo>
                  <a:lnTo>
                    <a:pt x="325" y="1499"/>
                  </a:lnTo>
                  <a:lnTo>
                    <a:pt x="318" y="1494"/>
                  </a:lnTo>
                  <a:lnTo>
                    <a:pt x="313" y="1489"/>
                  </a:lnTo>
                  <a:lnTo>
                    <a:pt x="309" y="1486"/>
                  </a:lnTo>
                  <a:lnTo>
                    <a:pt x="306" y="1476"/>
                  </a:lnTo>
                  <a:lnTo>
                    <a:pt x="301" y="1468"/>
                  </a:lnTo>
                  <a:lnTo>
                    <a:pt x="296" y="1460"/>
                  </a:lnTo>
                  <a:lnTo>
                    <a:pt x="292" y="1453"/>
                  </a:lnTo>
                  <a:lnTo>
                    <a:pt x="286" y="1446"/>
                  </a:lnTo>
                  <a:lnTo>
                    <a:pt x="279" y="1439"/>
                  </a:lnTo>
                  <a:lnTo>
                    <a:pt x="273" y="1431"/>
                  </a:lnTo>
                  <a:lnTo>
                    <a:pt x="266" y="1426"/>
                  </a:lnTo>
                  <a:lnTo>
                    <a:pt x="258" y="1421"/>
                  </a:lnTo>
                  <a:lnTo>
                    <a:pt x="251" y="1415"/>
                  </a:lnTo>
                  <a:lnTo>
                    <a:pt x="242" y="1410"/>
                  </a:lnTo>
                  <a:lnTo>
                    <a:pt x="234" y="1407"/>
                  </a:lnTo>
                  <a:lnTo>
                    <a:pt x="225" y="1403"/>
                  </a:lnTo>
                  <a:lnTo>
                    <a:pt x="216" y="1401"/>
                  </a:lnTo>
                  <a:lnTo>
                    <a:pt x="207" y="1399"/>
                  </a:lnTo>
                  <a:lnTo>
                    <a:pt x="198" y="1396"/>
                  </a:lnTo>
                  <a:lnTo>
                    <a:pt x="189" y="1395"/>
                  </a:lnTo>
                  <a:lnTo>
                    <a:pt x="182" y="1395"/>
                  </a:lnTo>
                  <a:lnTo>
                    <a:pt x="176" y="1396"/>
                  </a:lnTo>
                  <a:lnTo>
                    <a:pt x="171" y="1399"/>
                  </a:lnTo>
                  <a:lnTo>
                    <a:pt x="165" y="1401"/>
                  </a:lnTo>
                  <a:lnTo>
                    <a:pt x="161" y="1404"/>
                  </a:lnTo>
                  <a:lnTo>
                    <a:pt x="157" y="1408"/>
                  </a:lnTo>
                  <a:lnTo>
                    <a:pt x="153" y="1411"/>
                  </a:lnTo>
                  <a:lnTo>
                    <a:pt x="148" y="1421"/>
                  </a:lnTo>
                  <a:lnTo>
                    <a:pt x="144" y="1431"/>
                  </a:lnTo>
                  <a:lnTo>
                    <a:pt x="140" y="1441"/>
                  </a:lnTo>
                  <a:lnTo>
                    <a:pt x="138" y="1450"/>
                  </a:lnTo>
                  <a:lnTo>
                    <a:pt x="135" y="1462"/>
                  </a:lnTo>
                  <a:lnTo>
                    <a:pt x="132" y="1471"/>
                  </a:lnTo>
                  <a:lnTo>
                    <a:pt x="129" y="1475"/>
                  </a:lnTo>
                  <a:lnTo>
                    <a:pt x="127" y="1479"/>
                  </a:lnTo>
                  <a:lnTo>
                    <a:pt x="125" y="1481"/>
                  </a:lnTo>
                  <a:lnTo>
                    <a:pt x="122" y="1482"/>
                  </a:lnTo>
                  <a:lnTo>
                    <a:pt x="119" y="1482"/>
                  </a:lnTo>
                  <a:lnTo>
                    <a:pt x="114" y="1481"/>
                  </a:lnTo>
                  <a:lnTo>
                    <a:pt x="108" y="1475"/>
                  </a:lnTo>
                  <a:lnTo>
                    <a:pt x="99" y="1466"/>
                  </a:lnTo>
                  <a:lnTo>
                    <a:pt x="87" y="1454"/>
                  </a:lnTo>
                  <a:lnTo>
                    <a:pt x="72" y="1441"/>
                  </a:lnTo>
                  <a:lnTo>
                    <a:pt x="64" y="1435"/>
                  </a:lnTo>
                  <a:lnTo>
                    <a:pt x="54" y="1429"/>
                  </a:lnTo>
                  <a:lnTo>
                    <a:pt x="44" y="1424"/>
                  </a:lnTo>
                  <a:lnTo>
                    <a:pt x="32" y="1421"/>
                  </a:lnTo>
                  <a:lnTo>
                    <a:pt x="29" y="1416"/>
                  </a:lnTo>
                  <a:lnTo>
                    <a:pt x="28" y="1413"/>
                  </a:lnTo>
                  <a:lnTo>
                    <a:pt x="19" y="1387"/>
                  </a:lnTo>
                  <a:lnTo>
                    <a:pt x="9" y="1361"/>
                  </a:lnTo>
                  <a:lnTo>
                    <a:pt x="6" y="1347"/>
                  </a:lnTo>
                  <a:lnTo>
                    <a:pt x="2" y="1331"/>
                  </a:lnTo>
                  <a:lnTo>
                    <a:pt x="1" y="1317"/>
                  </a:lnTo>
                  <a:lnTo>
                    <a:pt x="0" y="1303"/>
                  </a:lnTo>
                  <a:lnTo>
                    <a:pt x="1" y="1294"/>
                  </a:lnTo>
                  <a:lnTo>
                    <a:pt x="2" y="1286"/>
                  </a:lnTo>
                  <a:lnTo>
                    <a:pt x="5" y="1275"/>
                  </a:lnTo>
                  <a:lnTo>
                    <a:pt x="8" y="1266"/>
                  </a:lnTo>
                  <a:lnTo>
                    <a:pt x="18" y="1244"/>
                  </a:lnTo>
                  <a:lnTo>
                    <a:pt x="29" y="1222"/>
                  </a:lnTo>
                  <a:lnTo>
                    <a:pt x="44" y="1199"/>
                  </a:lnTo>
                  <a:lnTo>
                    <a:pt x="58" y="1176"/>
                  </a:lnTo>
                  <a:lnTo>
                    <a:pt x="73" y="1154"/>
                  </a:lnTo>
                  <a:lnTo>
                    <a:pt x="88" y="1133"/>
                  </a:lnTo>
                  <a:lnTo>
                    <a:pt x="97" y="1121"/>
                  </a:lnTo>
                  <a:lnTo>
                    <a:pt x="106" y="1113"/>
                  </a:lnTo>
                  <a:lnTo>
                    <a:pt x="114" y="1106"/>
                  </a:lnTo>
                  <a:lnTo>
                    <a:pt x="122" y="1100"/>
                  </a:lnTo>
                  <a:lnTo>
                    <a:pt x="131" y="1096"/>
                  </a:lnTo>
                  <a:lnTo>
                    <a:pt x="138" y="1094"/>
                  </a:lnTo>
                  <a:lnTo>
                    <a:pt x="145" y="1094"/>
                  </a:lnTo>
                  <a:lnTo>
                    <a:pt x="151" y="1095"/>
                  </a:lnTo>
                  <a:lnTo>
                    <a:pt x="154" y="1096"/>
                  </a:lnTo>
                  <a:lnTo>
                    <a:pt x="158" y="1100"/>
                  </a:lnTo>
                  <a:lnTo>
                    <a:pt x="159" y="1103"/>
                  </a:lnTo>
                  <a:lnTo>
                    <a:pt x="159" y="1107"/>
                  </a:lnTo>
                  <a:lnTo>
                    <a:pt x="160" y="1121"/>
                  </a:lnTo>
                  <a:lnTo>
                    <a:pt x="161" y="1133"/>
                  </a:lnTo>
                  <a:lnTo>
                    <a:pt x="164" y="1144"/>
                  </a:lnTo>
                  <a:lnTo>
                    <a:pt x="166" y="1154"/>
                  </a:lnTo>
                  <a:lnTo>
                    <a:pt x="168" y="1162"/>
                  </a:lnTo>
                  <a:lnTo>
                    <a:pt x="172" y="1169"/>
                  </a:lnTo>
                  <a:lnTo>
                    <a:pt x="176" y="1175"/>
                  </a:lnTo>
                  <a:lnTo>
                    <a:pt x="180" y="1180"/>
                  </a:lnTo>
                  <a:lnTo>
                    <a:pt x="185" y="1183"/>
                  </a:lnTo>
                  <a:lnTo>
                    <a:pt x="189" y="1187"/>
                  </a:lnTo>
                  <a:lnTo>
                    <a:pt x="194" y="1189"/>
                  </a:lnTo>
                  <a:lnTo>
                    <a:pt x="198" y="1190"/>
                  </a:lnTo>
                  <a:lnTo>
                    <a:pt x="207" y="1193"/>
                  </a:lnTo>
                  <a:lnTo>
                    <a:pt x="213" y="1194"/>
                  </a:lnTo>
                  <a:lnTo>
                    <a:pt x="219" y="1193"/>
                  </a:lnTo>
                  <a:lnTo>
                    <a:pt x="225" y="1192"/>
                  </a:lnTo>
                  <a:lnTo>
                    <a:pt x="231" y="1189"/>
                  </a:lnTo>
                  <a:lnTo>
                    <a:pt x="236" y="1186"/>
                  </a:lnTo>
                  <a:lnTo>
                    <a:pt x="251" y="1176"/>
                  </a:lnTo>
                  <a:lnTo>
                    <a:pt x="267" y="1162"/>
                  </a:lnTo>
                  <a:lnTo>
                    <a:pt x="286" y="1143"/>
                  </a:lnTo>
                  <a:lnTo>
                    <a:pt x="307" y="1120"/>
                  </a:lnTo>
                  <a:lnTo>
                    <a:pt x="332" y="1089"/>
                  </a:lnTo>
                  <a:lnTo>
                    <a:pt x="361" y="1054"/>
                  </a:lnTo>
                  <a:lnTo>
                    <a:pt x="367" y="1054"/>
                  </a:lnTo>
                  <a:lnTo>
                    <a:pt x="373" y="1054"/>
                  </a:lnTo>
                  <a:lnTo>
                    <a:pt x="384" y="1053"/>
                  </a:lnTo>
                  <a:lnTo>
                    <a:pt x="392" y="1050"/>
                  </a:lnTo>
                  <a:lnTo>
                    <a:pt x="400" y="1047"/>
                  </a:lnTo>
                  <a:lnTo>
                    <a:pt x="407" y="1042"/>
                  </a:lnTo>
                  <a:lnTo>
                    <a:pt x="420" y="1032"/>
                  </a:lnTo>
                  <a:lnTo>
                    <a:pt x="429" y="1020"/>
                  </a:lnTo>
                  <a:lnTo>
                    <a:pt x="439" y="1008"/>
                  </a:lnTo>
                  <a:lnTo>
                    <a:pt x="447" y="1002"/>
                  </a:lnTo>
                  <a:lnTo>
                    <a:pt x="451" y="1000"/>
                  </a:lnTo>
                  <a:lnTo>
                    <a:pt x="455" y="1000"/>
                  </a:lnTo>
                  <a:lnTo>
                    <a:pt x="459" y="1000"/>
                  </a:lnTo>
                  <a:lnTo>
                    <a:pt x="465" y="1001"/>
                  </a:lnTo>
                  <a:lnTo>
                    <a:pt x="475" y="1004"/>
                  </a:lnTo>
                  <a:lnTo>
                    <a:pt x="486" y="1007"/>
                  </a:lnTo>
                  <a:lnTo>
                    <a:pt x="495" y="1008"/>
                  </a:lnTo>
                  <a:lnTo>
                    <a:pt x="506" y="1008"/>
                  </a:lnTo>
                  <a:lnTo>
                    <a:pt x="515" y="1007"/>
                  </a:lnTo>
                  <a:lnTo>
                    <a:pt x="523" y="1006"/>
                  </a:lnTo>
                  <a:lnTo>
                    <a:pt x="533" y="1003"/>
                  </a:lnTo>
                  <a:lnTo>
                    <a:pt x="541" y="1000"/>
                  </a:lnTo>
                  <a:lnTo>
                    <a:pt x="559" y="992"/>
                  </a:lnTo>
                  <a:lnTo>
                    <a:pt x="575" y="982"/>
                  </a:lnTo>
                  <a:lnTo>
                    <a:pt x="593" y="969"/>
                  </a:lnTo>
                  <a:lnTo>
                    <a:pt x="612" y="956"/>
                  </a:lnTo>
                  <a:lnTo>
                    <a:pt x="621" y="948"/>
                  </a:lnTo>
                  <a:lnTo>
                    <a:pt x="629" y="941"/>
                  </a:lnTo>
                  <a:lnTo>
                    <a:pt x="636" y="933"/>
                  </a:lnTo>
                  <a:lnTo>
                    <a:pt x="642" y="926"/>
                  </a:lnTo>
                  <a:lnTo>
                    <a:pt x="651" y="910"/>
                  </a:lnTo>
                  <a:lnTo>
                    <a:pt x="658" y="897"/>
                  </a:lnTo>
                  <a:lnTo>
                    <a:pt x="662" y="886"/>
                  </a:lnTo>
                  <a:lnTo>
                    <a:pt x="668" y="880"/>
                  </a:lnTo>
                  <a:lnTo>
                    <a:pt x="670" y="877"/>
                  </a:lnTo>
                  <a:lnTo>
                    <a:pt x="675" y="875"/>
                  </a:lnTo>
                  <a:lnTo>
                    <a:pt x="680" y="875"/>
                  </a:lnTo>
                  <a:lnTo>
                    <a:pt x="687" y="875"/>
                  </a:lnTo>
                  <a:lnTo>
                    <a:pt x="692" y="875"/>
                  </a:lnTo>
                  <a:lnTo>
                    <a:pt x="696" y="876"/>
                  </a:lnTo>
                  <a:lnTo>
                    <a:pt x="701" y="877"/>
                  </a:lnTo>
                  <a:lnTo>
                    <a:pt x="706" y="880"/>
                  </a:lnTo>
                  <a:lnTo>
                    <a:pt x="714" y="887"/>
                  </a:lnTo>
                  <a:lnTo>
                    <a:pt x="723" y="895"/>
                  </a:lnTo>
                  <a:lnTo>
                    <a:pt x="730" y="902"/>
                  </a:lnTo>
                  <a:lnTo>
                    <a:pt x="739" y="909"/>
                  </a:lnTo>
                  <a:lnTo>
                    <a:pt x="748" y="915"/>
                  </a:lnTo>
                  <a:lnTo>
                    <a:pt x="759" y="921"/>
                  </a:lnTo>
                  <a:lnTo>
                    <a:pt x="765" y="922"/>
                  </a:lnTo>
                  <a:lnTo>
                    <a:pt x="770" y="923"/>
                  </a:lnTo>
                  <a:lnTo>
                    <a:pt x="778" y="925"/>
                  </a:lnTo>
                  <a:lnTo>
                    <a:pt x="785" y="925"/>
                  </a:lnTo>
                  <a:lnTo>
                    <a:pt x="792" y="923"/>
                  </a:lnTo>
                  <a:lnTo>
                    <a:pt x="800" y="922"/>
                  </a:lnTo>
                  <a:lnTo>
                    <a:pt x="809" y="920"/>
                  </a:lnTo>
                  <a:lnTo>
                    <a:pt x="818" y="915"/>
                  </a:lnTo>
                  <a:lnTo>
                    <a:pt x="827" y="912"/>
                  </a:lnTo>
                  <a:lnTo>
                    <a:pt x="835" y="906"/>
                  </a:lnTo>
                  <a:lnTo>
                    <a:pt x="842" y="901"/>
                  </a:lnTo>
                  <a:lnTo>
                    <a:pt x="848" y="895"/>
                  </a:lnTo>
                  <a:lnTo>
                    <a:pt x="853" y="888"/>
                  </a:lnTo>
                  <a:lnTo>
                    <a:pt x="858" y="882"/>
                  </a:lnTo>
                  <a:lnTo>
                    <a:pt x="860" y="875"/>
                  </a:lnTo>
                  <a:lnTo>
                    <a:pt x="863" y="868"/>
                  </a:lnTo>
                  <a:lnTo>
                    <a:pt x="867" y="854"/>
                  </a:lnTo>
                  <a:lnTo>
                    <a:pt x="868" y="839"/>
                  </a:lnTo>
                  <a:lnTo>
                    <a:pt x="868" y="825"/>
                  </a:lnTo>
                  <a:lnTo>
                    <a:pt x="868" y="809"/>
                  </a:lnTo>
                  <a:lnTo>
                    <a:pt x="868" y="793"/>
                  </a:lnTo>
                  <a:lnTo>
                    <a:pt x="868" y="775"/>
                  </a:lnTo>
                  <a:lnTo>
                    <a:pt x="869" y="768"/>
                  </a:lnTo>
                  <a:lnTo>
                    <a:pt x="872" y="760"/>
                  </a:lnTo>
                  <a:lnTo>
                    <a:pt x="874" y="753"/>
                  </a:lnTo>
                  <a:lnTo>
                    <a:pt x="878" y="747"/>
                  </a:lnTo>
                  <a:lnTo>
                    <a:pt x="885" y="736"/>
                  </a:lnTo>
                  <a:lnTo>
                    <a:pt x="890" y="725"/>
                  </a:lnTo>
                  <a:lnTo>
                    <a:pt x="905" y="702"/>
                  </a:lnTo>
                  <a:lnTo>
                    <a:pt x="919" y="679"/>
                  </a:lnTo>
                  <a:lnTo>
                    <a:pt x="927" y="667"/>
                  </a:lnTo>
                  <a:lnTo>
                    <a:pt x="936" y="655"/>
                  </a:lnTo>
                  <a:lnTo>
                    <a:pt x="946" y="645"/>
                  </a:lnTo>
                  <a:lnTo>
                    <a:pt x="955" y="634"/>
                  </a:lnTo>
                  <a:lnTo>
                    <a:pt x="966" y="623"/>
                  </a:lnTo>
                  <a:lnTo>
                    <a:pt x="977" y="614"/>
                  </a:lnTo>
                  <a:lnTo>
                    <a:pt x="989" y="606"/>
                  </a:lnTo>
                  <a:lnTo>
                    <a:pt x="1002" y="599"/>
                  </a:lnTo>
                  <a:lnTo>
                    <a:pt x="1016" y="593"/>
                  </a:lnTo>
                  <a:lnTo>
                    <a:pt x="1030" y="588"/>
                  </a:lnTo>
                  <a:lnTo>
                    <a:pt x="1046" y="586"/>
                  </a:lnTo>
                  <a:lnTo>
                    <a:pt x="1061" y="585"/>
                  </a:lnTo>
                  <a:lnTo>
                    <a:pt x="1083" y="585"/>
                  </a:lnTo>
                  <a:lnTo>
                    <a:pt x="1106" y="583"/>
                  </a:lnTo>
                  <a:lnTo>
                    <a:pt x="1127" y="582"/>
                  </a:lnTo>
                  <a:lnTo>
                    <a:pt x="1147" y="581"/>
                  </a:lnTo>
                  <a:lnTo>
                    <a:pt x="1172" y="580"/>
                  </a:lnTo>
                  <a:lnTo>
                    <a:pt x="1195" y="579"/>
                  </a:lnTo>
                  <a:lnTo>
                    <a:pt x="1216" y="579"/>
                  </a:lnTo>
                  <a:lnTo>
                    <a:pt x="1237" y="580"/>
                  </a:lnTo>
                  <a:lnTo>
                    <a:pt x="1256" y="582"/>
                  </a:lnTo>
                  <a:lnTo>
                    <a:pt x="1275" y="587"/>
                  </a:lnTo>
                  <a:lnTo>
                    <a:pt x="1283" y="589"/>
                  </a:lnTo>
                  <a:lnTo>
                    <a:pt x="1293" y="594"/>
                  </a:lnTo>
                  <a:lnTo>
                    <a:pt x="1300" y="598"/>
                  </a:lnTo>
                  <a:lnTo>
                    <a:pt x="1308" y="603"/>
                  </a:lnTo>
                  <a:lnTo>
                    <a:pt x="1317" y="609"/>
                  </a:lnTo>
                  <a:lnTo>
                    <a:pt x="1327" y="614"/>
                  </a:lnTo>
                  <a:lnTo>
                    <a:pt x="1336" y="619"/>
                  </a:lnTo>
                  <a:lnTo>
                    <a:pt x="1346" y="622"/>
                  </a:lnTo>
                  <a:lnTo>
                    <a:pt x="1354" y="623"/>
                  </a:lnTo>
                  <a:lnTo>
                    <a:pt x="1362" y="626"/>
                  </a:lnTo>
                  <a:lnTo>
                    <a:pt x="1370" y="626"/>
                  </a:lnTo>
                  <a:lnTo>
                    <a:pt x="1379" y="626"/>
                  </a:lnTo>
                  <a:lnTo>
                    <a:pt x="1395" y="625"/>
                  </a:lnTo>
                  <a:lnTo>
                    <a:pt x="1410" y="621"/>
                  </a:lnTo>
                  <a:lnTo>
                    <a:pt x="1426" y="616"/>
                  </a:lnTo>
                  <a:lnTo>
                    <a:pt x="1441" y="610"/>
                  </a:lnTo>
                  <a:lnTo>
                    <a:pt x="1453" y="607"/>
                  </a:lnTo>
                  <a:lnTo>
                    <a:pt x="1464" y="602"/>
                  </a:lnTo>
                  <a:lnTo>
                    <a:pt x="1477" y="599"/>
                  </a:lnTo>
                  <a:lnTo>
                    <a:pt x="1490" y="596"/>
                  </a:lnTo>
                  <a:lnTo>
                    <a:pt x="1500" y="595"/>
                  </a:lnTo>
                  <a:lnTo>
                    <a:pt x="1509" y="595"/>
                  </a:lnTo>
                  <a:lnTo>
                    <a:pt x="1517" y="596"/>
                  </a:lnTo>
                  <a:lnTo>
                    <a:pt x="1527" y="599"/>
                  </a:lnTo>
                  <a:lnTo>
                    <a:pt x="1547" y="605"/>
                  </a:lnTo>
                  <a:lnTo>
                    <a:pt x="1566" y="612"/>
                  </a:lnTo>
                  <a:lnTo>
                    <a:pt x="1581" y="616"/>
                  </a:lnTo>
                  <a:lnTo>
                    <a:pt x="1596" y="622"/>
                  </a:lnTo>
                  <a:lnTo>
                    <a:pt x="1611" y="626"/>
                  </a:lnTo>
                  <a:lnTo>
                    <a:pt x="1628" y="629"/>
                  </a:lnTo>
                  <a:lnTo>
                    <a:pt x="1644" y="630"/>
                  </a:lnTo>
                  <a:lnTo>
                    <a:pt x="1661" y="629"/>
                  </a:lnTo>
                  <a:lnTo>
                    <a:pt x="1670" y="628"/>
                  </a:lnTo>
                  <a:lnTo>
                    <a:pt x="1678" y="626"/>
                  </a:lnTo>
                  <a:lnTo>
                    <a:pt x="1688" y="622"/>
                  </a:lnTo>
                  <a:lnTo>
                    <a:pt x="1697" y="619"/>
                  </a:lnTo>
                  <a:lnTo>
                    <a:pt x="1721" y="607"/>
                  </a:lnTo>
                  <a:lnTo>
                    <a:pt x="1742" y="593"/>
                  </a:lnTo>
                  <a:lnTo>
                    <a:pt x="1762" y="580"/>
                  </a:lnTo>
                  <a:lnTo>
                    <a:pt x="1780" y="566"/>
                  </a:lnTo>
                  <a:lnTo>
                    <a:pt x="1810" y="538"/>
                  </a:lnTo>
                  <a:lnTo>
                    <a:pt x="1834" y="513"/>
                  </a:lnTo>
                  <a:lnTo>
                    <a:pt x="1841" y="505"/>
                  </a:lnTo>
                  <a:lnTo>
                    <a:pt x="1848" y="498"/>
                  </a:lnTo>
                  <a:lnTo>
                    <a:pt x="1855" y="488"/>
                  </a:lnTo>
                  <a:lnTo>
                    <a:pt x="1861" y="479"/>
                  </a:lnTo>
                  <a:lnTo>
                    <a:pt x="1866" y="467"/>
                  </a:lnTo>
                  <a:lnTo>
                    <a:pt x="1868" y="455"/>
                  </a:lnTo>
                  <a:lnTo>
                    <a:pt x="1873" y="429"/>
                  </a:lnTo>
                  <a:lnTo>
                    <a:pt x="1874" y="402"/>
                  </a:lnTo>
                  <a:lnTo>
                    <a:pt x="1875" y="388"/>
                  </a:lnTo>
                  <a:lnTo>
                    <a:pt x="1876" y="374"/>
                  </a:lnTo>
                  <a:lnTo>
                    <a:pt x="1878" y="361"/>
                  </a:lnTo>
                  <a:lnTo>
                    <a:pt x="1881" y="348"/>
                  </a:lnTo>
                  <a:lnTo>
                    <a:pt x="1882" y="342"/>
                  </a:lnTo>
                  <a:lnTo>
                    <a:pt x="1884" y="339"/>
                  </a:lnTo>
                  <a:lnTo>
                    <a:pt x="1885" y="335"/>
                  </a:lnTo>
                  <a:lnTo>
                    <a:pt x="1888" y="334"/>
                  </a:lnTo>
                  <a:lnTo>
                    <a:pt x="1897" y="332"/>
                  </a:lnTo>
                  <a:lnTo>
                    <a:pt x="1911" y="332"/>
                  </a:lnTo>
                  <a:lnTo>
                    <a:pt x="1924" y="332"/>
                  </a:lnTo>
                  <a:lnTo>
                    <a:pt x="1940" y="331"/>
                  </a:lnTo>
                  <a:lnTo>
                    <a:pt x="1957" y="329"/>
                  </a:lnTo>
                  <a:lnTo>
                    <a:pt x="1977" y="325"/>
                  </a:lnTo>
                  <a:lnTo>
                    <a:pt x="1989" y="322"/>
                  </a:lnTo>
                  <a:lnTo>
                    <a:pt x="2000" y="318"/>
                  </a:lnTo>
                  <a:lnTo>
                    <a:pt x="2009" y="312"/>
                  </a:lnTo>
                  <a:lnTo>
                    <a:pt x="2017" y="307"/>
                  </a:lnTo>
                  <a:lnTo>
                    <a:pt x="2033" y="294"/>
                  </a:lnTo>
                  <a:lnTo>
                    <a:pt x="2045" y="282"/>
                  </a:lnTo>
                  <a:lnTo>
                    <a:pt x="2053" y="276"/>
                  </a:lnTo>
                  <a:lnTo>
                    <a:pt x="2058" y="271"/>
                  </a:lnTo>
                  <a:lnTo>
                    <a:pt x="2063" y="267"/>
                  </a:lnTo>
                  <a:lnTo>
                    <a:pt x="2068" y="266"/>
                  </a:lnTo>
                  <a:lnTo>
                    <a:pt x="2071" y="266"/>
                  </a:lnTo>
                  <a:lnTo>
                    <a:pt x="2076" y="268"/>
                  </a:lnTo>
                  <a:lnTo>
                    <a:pt x="2082" y="272"/>
                  </a:lnTo>
                  <a:lnTo>
                    <a:pt x="2088" y="279"/>
                  </a:lnTo>
                  <a:lnTo>
                    <a:pt x="2100" y="292"/>
                  </a:lnTo>
                  <a:lnTo>
                    <a:pt x="2110" y="307"/>
                  </a:lnTo>
                  <a:lnTo>
                    <a:pt x="2121" y="325"/>
                  </a:lnTo>
                  <a:lnTo>
                    <a:pt x="2130" y="342"/>
                  </a:lnTo>
                  <a:lnTo>
                    <a:pt x="2140" y="359"/>
                  </a:lnTo>
                  <a:lnTo>
                    <a:pt x="2149" y="375"/>
                  </a:lnTo>
                  <a:lnTo>
                    <a:pt x="2160" y="391"/>
                  </a:lnTo>
                  <a:lnTo>
                    <a:pt x="2170" y="403"/>
                  </a:lnTo>
                  <a:lnTo>
                    <a:pt x="2178" y="411"/>
                  </a:lnTo>
                  <a:lnTo>
                    <a:pt x="2187" y="415"/>
                  </a:lnTo>
                  <a:lnTo>
                    <a:pt x="2195" y="420"/>
                  </a:lnTo>
                  <a:lnTo>
                    <a:pt x="2204" y="422"/>
                  </a:lnTo>
                  <a:lnTo>
                    <a:pt x="2212" y="423"/>
                  </a:lnTo>
                  <a:lnTo>
                    <a:pt x="2222" y="422"/>
                  </a:lnTo>
                  <a:lnTo>
                    <a:pt x="2231" y="421"/>
                  </a:lnTo>
                  <a:lnTo>
                    <a:pt x="2242" y="418"/>
                  </a:lnTo>
                  <a:lnTo>
                    <a:pt x="2256" y="411"/>
                  </a:lnTo>
                  <a:lnTo>
                    <a:pt x="2268" y="403"/>
                  </a:lnTo>
                  <a:lnTo>
                    <a:pt x="2277" y="395"/>
                  </a:lnTo>
                  <a:lnTo>
                    <a:pt x="2284" y="386"/>
                  </a:lnTo>
                  <a:lnTo>
                    <a:pt x="2289" y="378"/>
                  </a:lnTo>
                  <a:lnTo>
                    <a:pt x="2294" y="368"/>
                  </a:lnTo>
                  <a:lnTo>
                    <a:pt x="2296" y="360"/>
                  </a:lnTo>
                  <a:lnTo>
                    <a:pt x="2298" y="353"/>
                  </a:lnTo>
                  <a:lnTo>
                    <a:pt x="2303" y="341"/>
                  </a:lnTo>
                  <a:lnTo>
                    <a:pt x="2307" y="335"/>
                  </a:lnTo>
                  <a:lnTo>
                    <a:pt x="2309" y="333"/>
                  </a:lnTo>
                  <a:lnTo>
                    <a:pt x="2314" y="332"/>
                  </a:lnTo>
                  <a:lnTo>
                    <a:pt x="2318" y="331"/>
                  </a:lnTo>
                  <a:lnTo>
                    <a:pt x="2324" y="331"/>
                  </a:lnTo>
                  <a:lnTo>
                    <a:pt x="2340" y="332"/>
                  </a:lnTo>
                  <a:lnTo>
                    <a:pt x="2355" y="334"/>
                  </a:lnTo>
                  <a:lnTo>
                    <a:pt x="2371" y="338"/>
                  </a:lnTo>
                  <a:lnTo>
                    <a:pt x="2388" y="342"/>
                  </a:lnTo>
                  <a:lnTo>
                    <a:pt x="2403" y="347"/>
                  </a:lnTo>
                  <a:lnTo>
                    <a:pt x="2418" y="351"/>
                  </a:lnTo>
                  <a:lnTo>
                    <a:pt x="2434" y="353"/>
                  </a:lnTo>
                  <a:lnTo>
                    <a:pt x="2449" y="354"/>
                  </a:lnTo>
                  <a:lnTo>
                    <a:pt x="2456" y="353"/>
                  </a:lnTo>
                  <a:lnTo>
                    <a:pt x="2462" y="352"/>
                  </a:lnTo>
                  <a:lnTo>
                    <a:pt x="2469" y="351"/>
                  </a:lnTo>
                  <a:lnTo>
                    <a:pt x="2475" y="347"/>
                  </a:lnTo>
                  <a:lnTo>
                    <a:pt x="2481" y="343"/>
                  </a:lnTo>
                  <a:lnTo>
                    <a:pt x="2487" y="339"/>
                  </a:lnTo>
                  <a:lnTo>
                    <a:pt x="2491" y="334"/>
                  </a:lnTo>
                  <a:lnTo>
                    <a:pt x="2496" y="327"/>
                  </a:lnTo>
                  <a:lnTo>
                    <a:pt x="2501" y="318"/>
                  </a:lnTo>
                  <a:lnTo>
                    <a:pt x="2504" y="308"/>
                  </a:lnTo>
                  <a:lnTo>
                    <a:pt x="2507" y="298"/>
                  </a:lnTo>
                  <a:lnTo>
                    <a:pt x="2509" y="288"/>
                  </a:lnTo>
                  <a:lnTo>
                    <a:pt x="2510" y="268"/>
                  </a:lnTo>
                  <a:lnTo>
                    <a:pt x="2510" y="249"/>
                  </a:lnTo>
                  <a:lnTo>
                    <a:pt x="2510" y="231"/>
                  </a:lnTo>
                  <a:lnTo>
                    <a:pt x="2511" y="213"/>
                  </a:lnTo>
                  <a:lnTo>
                    <a:pt x="2512" y="205"/>
                  </a:lnTo>
                  <a:lnTo>
                    <a:pt x="2515" y="198"/>
                  </a:lnTo>
                  <a:lnTo>
                    <a:pt x="2519" y="191"/>
                  </a:lnTo>
                  <a:lnTo>
                    <a:pt x="2524" y="185"/>
                  </a:lnTo>
                  <a:lnTo>
                    <a:pt x="2536" y="172"/>
                  </a:lnTo>
                  <a:lnTo>
                    <a:pt x="2548" y="159"/>
                  </a:lnTo>
                  <a:lnTo>
                    <a:pt x="2559" y="146"/>
                  </a:lnTo>
                  <a:lnTo>
                    <a:pt x="2571" y="133"/>
                  </a:lnTo>
                  <a:lnTo>
                    <a:pt x="2584" y="120"/>
                  </a:lnTo>
                  <a:lnTo>
                    <a:pt x="2598" y="109"/>
                  </a:lnTo>
                  <a:lnTo>
                    <a:pt x="2612" y="100"/>
                  </a:lnTo>
                  <a:lnTo>
                    <a:pt x="2628" y="92"/>
                  </a:lnTo>
                  <a:lnTo>
                    <a:pt x="2636" y="89"/>
                  </a:lnTo>
                  <a:lnTo>
                    <a:pt x="2643" y="87"/>
                  </a:lnTo>
                  <a:lnTo>
                    <a:pt x="2652" y="86"/>
                  </a:lnTo>
                  <a:lnTo>
                    <a:pt x="2661" y="86"/>
                  </a:lnTo>
                  <a:lnTo>
                    <a:pt x="2672" y="86"/>
                  </a:lnTo>
                  <a:lnTo>
                    <a:pt x="2684" y="85"/>
                  </a:lnTo>
                  <a:lnTo>
                    <a:pt x="2703" y="85"/>
                  </a:lnTo>
                  <a:lnTo>
                    <a:pt x="2719" y="86"/>
                  </a:lnTo>
                  <a:lnTo>
                    <a:pt x="2735" y="87"/>
                  </a:lnTo>
                  <a:lnTo>
                    <a:pt x="2749" y="89"/>
                  </a:lnTo>
                  <a:lnTo>
                    <a:pt x="2763" y="94"/>
                  </a:lnTo>
                  <a:lnTo>
                    <a:pt x="2777" y="100"/>
                  </a:lnTo>
                  <a:lnTo>
                    <a:pt x="2790" y="111"/>
                  </a:lnTo>
                  <a:lnTo>
                    <a:pt x="2804" y="122"/>
                  </a:lnTo>
                  <a:lnTo>
                    <a:pt x="2811" y="131"/>
                  </a:lnTo>
                  <a:lnTo>
                    <a:pt x="2816" y="140"/>
                  </a:lnTo>
                  <a:lnTo>
                    <a:pt x="2821" y="151"/>
                  </a:lnTo>
                  <a:lnTo>
                    <a:pt x="2824" y="161"/>
                  </a:lnTo>
                  <a:lnTo>
                    <a:pt x="2830" y="185"/>
                  </a:lnTo>
                  <a:lnTo>
                    <a:pt x="2834" y="209"/>
                  </a:lnTo>
                  <a:lnTo>
                    <a:pt x="2837" y="233"/>
                  </a:lnTo>
                  <a:lnTo>
                    <a:pt x="2843" y="255"/>
                  </a:lnTo>
                  <a:lnTo>
                    <a:pt x="2845" y="265"/>
                  </a:lnTo>
                  <a:lnTo>
                    <a:pt x="2850" y="273"/>
                  </a:lnTo>
                  <a:lnTo>
                    <a:pt x="2856" y="280"/>
                  </a:lnTo>
                  <a:lnTo>
                    <a:pt x="2862" y="286"/>
                  </a:lnTo>
                  <a:lnTo>
                    <a:pt x="2869" y="289"/>
                  </a:lnTo>
                  <a:lnTo>
                    <a:pt x="2877" y="293"/>
                  </a:lnTo>
                  <a:lnTo>
                    <a:pt x="2885" y="293"/>
                  </a:lnTo>
                  <a:lnTo>
                    <a:pt x="2895" y="293"/>
                  </a:lnTo>
                  <a:lnTo>
                    <a:pt x="2906" y="289"/>
                  </a:lnTo>
                  <a:lnTo>
                    <a:pt x="2916" y="286"/>
                  </a:lnTo>
                  <a:lnTo>
                    <a:pt x="2924" y="280"/>
                  </a:lnTo>
                  <a:lnTo>
                    <a:pt x="2931" y="274"/>
                  </a:lnTo>
                  <a:lnTo>
                    <a:pt x="2942" y="261"/>
                  </a:lnTo>
                  <a:lnTo>
                    <a:pt x="2950" y="249"/>
                  </a:lnTo>
                  <a:lnTo>
                    <a:pt x="2955" y="241"/>
                  </a:lnTo>
                  <a:lnTo>
                    <a:pt x="2959" y="236"/>
                  </a:lnTo>
                  <a:lnTo>
                    <a:pt x="2963" y="238"/>
                  </a:lnTo>
                  <a:lnTo>
                    <a:pt x="2976" y="243"/>
                  </a:lnTo>
                  <a:lnTo>
                    <a:pt x="2983" y="248"/>
                  </a:lnTo>
                  <a:lnTo>
                    <a:pt x="2990" y="252"/>
                  </a:lnTo>
                  <a:lnTo>
                    <a:pt x="2997" y="254"/>
                  </a:lnTo>
                  <a:lnTo>
                    <a:pt x="3003" y="254"/>
                  </a:lnTo>
                  <a:lnTo>
                    <a:pt x="3009" y="254"/>
                  </a:lnTo>
                  <a:lnTo>
                    <a:pt x="3015" y="254"/>
                  </a:lnTo>
                  <a:lnTo>
                    <a:pt x="3019" y="252"/>
                  </a:lnTo>
                  <a:lnTo>
                    <a:pt x="3024" y="251"/>
                  </a:lnTo>
                  <a:lnTo>
                    <a:pt x="3033" y="245"/>
                  </a:lnTo>
                  <a:lnTo>
                    <a:pt x="3041" y="236"/>
                  </a:lnTo>
                  <a:lnTo>
                    <a:pt x="3048" y="229"/>
                  </a:lnTo>
                  <a:lnTo>
                    <a:pt x="3053" y="222"/>
                  </a:lnTo>
                  <a:lnTo>
                    <a:pt x="3058" y="215"/>
                  </a:lnTo>
                  <a:lnTo>
                    <a:pt x="3063" y="209"/>
                  </a:lnTo>
                  <a:lnTo>
                    <a:pt x="3068" y="203"/>
                  </a:lnTo>
                  <a:lnTo>
                    <a:pt x="3072" y="200"/>
                  </a:lnTo>
                  <a:lnTo>
                    <a:pt x="3078" y="198"/>
                  </a:lnTo>
                  <a:lnTo>
                    <a:pt x="3083" y="196"/>
                  </a:lnTo>
                  <a:lnTo>
                    <a:pt x="3090" y="196"/>
                  </a:lnTo>
                  <a:lnTo>
                    <a:pt x="3097" y="198"/>
                  </a:lnTo>
                  <a:lnTo>
                    <a:pt x="3112" y="202"/>
                  </a:lnTo>
                  <a:lnTo>
                    <a:pt x="3126" y="205"/>
                  </a:lnTo>
                  <a:lnTo>
                    <a:pt x="3140" y="206"/>
                  </a:lnTo>
                  <a:lnTo>
                    <a:pt x="3153" y="207"/>
                  </a:lnTo>
                  <a:lnTo>
                    <a:pt x="3165" y="206"/>
                  </a:lnTo>
                  <a:lnTo>
                    <a:pt x="3176" y="203"/>
                  </a:lnTo>
                  <a:lnTo>
                    <a:pt x="3186" y="201"/>
                  </a:lnTo>
                  <a:lnTo>
                    <a:pt x="3196" y="196"/>
                  </a:lnTo>
                  <a:lnTo>
                    <a:pt x="3202" y="193"/>
                  </a:lnTo>
                  <a:lnTo>
                    <a:pt x="3208" y="188"/>
                  </a:lnTo>
                  <a:lnTo>
                    <a:pt x="3212" y="182"/>
                  </a:lnTo>
                  <a:lnTo>
                    <a:pt x="3217" y="178"/>
                  </a:lnTo>
                  <a:lnTo>
                    <a:pt x="3222" y="171"/>
                  </a:lnTo>
                  <a:lnTo>
                    <a:pt x="3225" y="164"/>
                  </a:lnTo>
                  <a:lnTo>
                    <a:pt x="3228" y="156"/>
                  </a:lnTo>
                  <a:lnTo>
                    <a:pt x="3231" y="148"/>
                  </a:lnTo>
                  <a:lnTo>
                    <a:pt x="3232" y="138"/>
                  </a:lnTo>
                  <a:lnTo>
                    <a:pt x="3232" y="125"/>
                  </a:lnTo>
                  <a:lnTo>
                    <a:pt x="3231" y="109"/>
                  </a:lnTo>
                  <a:lnTo>
                    <a:pt x="3229" y="93"/>
                  </a:lnTo>
                  <a:lnTo>
                    <a:pt x="3219" y="52"/>
                  </a:lnTo>
                  <a:lnTo>
                    <a:pt x="3206" y="4"/>
                  </a:lnTo>
                  <a:lnTo>
                    <a:pt x="3206" y="1"/>
                  </a:lnTo>
                  <a:lnTo>
                    <a:pt x="3205" y="0"/>
                  </a:lnTo>
                  <a:close/>
                </a:path>
              </a:pathLst>
            </a:custGeom>
            <a:solidFill>
              <a:srgbClr val="002E6E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4" name="Google Shape;107;p1">
              <a:extLst>
                <a:ext uri="{FF2B5EF4-FFF2-40B4-BE49-F238E27FC236}">
                  <a16:creationId xmlns:a16="http://schemas.microsoft.com/office/drawing/2014/main" id="{90DB1DA5-4420-54BB-1BA7-B5FC81DFB960}"/>
                </a:ext>
              </a:extLst>
            </p:cNvPr>
            <p:cNvSpPr/>
            <p:nvPr/>
          </p:nvSpPr>
          <p:spPr>
            <a:xfrm>
              <a:off x="5538814" y="4277927"/>
              <a:ext cx="1462346" cy="1201717"/>
            </a:xfrm>
            <a:custGeom>
              <a:avLst/>
              <a:gdLst/>
              <a:ahLst/>
              <a:cxnLst/>
              <a:rect l="l" t="t" r="r" b="b"/>
              <a:pathLst>
                <a:path w="3116" h="2559" extrusionOk="0">
                  <a:moveTo>
                    <a:pt x="1854" y="2296"/>
                  </a:moveTo>
                  <a:lnTo>
                    <a:pt x="1851" y="2288"/>
                  </a:lnTo>
                  <a:lnTo>
                    <a:pt x="1849" y="2281"/>
                  </a:lnTo>
                  <a:lnTo>
                    <a:pt x="1848" y="2273"/>
                  </a:lnTo>
                  <a:lnTo>
                    <a:pt x="1848" y="2266"/>
                  </a:lnTo>
                  <a:lnTo>
                    <a:pt x="1849" y="2259"/>
                  </a:lnTo>
                  <a:lnTo>
                    <a:pt x="1850" y="2251"/>
                  </a:lnTo>
                  <a:lnTo>
                    <a:pt x="1853" y="2244"/>
                  </a:lnTo>
                  <a:lnTo>
                    <a:pt x="1855" y="2237"/>
                  </a:lnTo>
                  <a:lnTo>
                    <a:pt x="1862" y="2223"/>
                  </a:lnTo>
                  <a:lnTo>
                    <a:pt x="1870" y="2210"/>
                  </a:lnTo>
                  <a:lnTo>
                    <a:pt x="1880" y="2196"/>
                  </a:lnTo>
                  <a:lnTo>
                    <a:pt x="1889" y="2183"/>
                  </a:lnTo>
                  <a:lnTo>
                    <a:pt x="1897" y="2170"/>
                  </a:lnTo>
                  <a:lnTo>
                    <a:pt x="1905" y="2157"/>
                  </a:lnTo>
                  <a:lnTo>
                    <a:pt x="1914" y="2143"/>
                  </a:lnTo>
                  <a:lnTo>
                    <a:pt x="1920" y="2129"/>
                  </a:lnTo>
                  <a:lnTo>
                    <a:pt x="1925" y="2114"/>
                  </a:lnTo>
                  <a:lnTo>
                    <a:pt x="1929" y="2098"/>
                  </a:lnTo>
                  <a:lnTo>
                    <a:pt x="1932" y="2081"/>
                  </a:lnTo>
                  <a:lnTo>
                    <a:pt x="1936" y="2064"/>
                  </a:lnTo>
                  <a:lnTo>
                    <a:pt x="1936" y="2054"/>
                  </a:lnTo>
                  <a:lnTo>
                    <a:pt x="1935" y="2044"/>
                  </a:lnTo>
                  <a:lnTo>
                    <a:pt x="1934" y="2033"/>
                  </a:lnTo>
                  <a:lnTo>
                    <a:pt x="1930" y="2023"/>
                  </a:lnTo>
                  <a:lnTo>
                    <a:pt x="1927" y="2011"/>
                  </a:lnTo>
                  <a:lnTo>
                    <a:pt x="1922" y="2000"/>
                  </a:lnTo>
                  <a:lnTo>
                    <a:pt x="1917" y="1989"/>
                  </a:lnTo>
                  <a:lnTo>
                    <a:pt x="1911" y="1978"/>
                  </a:lnTo>
                  <a:lnTo>
                    <a:pt x="1900" y="1956"/>
                  </a:lnTo>
                  <a:lnTo>
                    <a:pt x="1885" y="1937"/>
                  </a:lnTo>
                  <a:lnTo>
                    <a:pt x="1872" y="1920"/>
                  </a:lnTo>
                  <a:lnTo>
                    <a:pt x="1861" y="1909"/>
                  </a:lnTo>
                  <a:lnTo>
                    <a:pt x="1849" y="1899"/>
                  </a:lnTo>
                  <a:lnTo>
                    <a:pt x="1837" y="1893"/>
                  </a:lnTo>
                  <a:lnTo>
                    <a:pt x="1825" y="1890"/>
                  </a:lnTo>
                  <a:lnTo>
                    <a:pt x="1815" y="1886"/>
                  </a:lnTo>
                  <a:lnTo>
                    <a:pt x="1805" y="1882"/>
                  </a:lnTo>
                  <a:lnTo>
                    <a:pt x="1797" y="1877"/>
                  </a:lnTo>
                  <a:lnTo>
                    <a:pt x="1794" y="1873"/>
                  </a:lnTo>
                  <a:lnTo>
                    <a:pt x="1791" y="1870"/>
                  </a:lnTo>
                  <a:lnTo>
                    <a:pt x="1789" y="1864"/>
                  </a:lnTo>
                  <a:lnTo>
                    <a:pt x="1788" y="1859"/>
                  </a:lnTo>
                  <a:lnTo>
                    <a:pt x="1787" y="1852"/>
                  </a:lnTo>
                  <a:lnTo>
                    <a:pt x="1787" y="1846"/>
                  </a:lnTo>
                  <a:lnTo>
                    <a:pt x="1788" y="1840"/>
                  </a:lnTo>
                  <a:lnTo>
                    <a:pt x="1789" y="1834"/>
                  </a:lnTo>
                  <a:lnTo>
                    <a:pt x="1793" y="1824"/>
                  </a:lnTo>
                  <a:lnTo>
                    <a:pt x="1796" y="1813"/>
                  </a:lnTo>
                  <a:lnTo>
                    <a:pt x="1801" y="1802"/>
                  </a:lnTo>
                  <a:lnTo>
                    <a:pt x="1804" y="1789"/>
                  </a:lnTo>
                  <a:lnTo>
                    <a:pt x="1805" y="1783"/>
                  </a:lnTo>
                  <a:lnTo>
                    <a:pt x="1807" y="1776"/>
                  </a:lnTo>
                  <a:lnTo>
                    <a:pt x="1807" y="1769"/>
                  </a:lnTo>
                  <a:lnTo>
                    <a:pt x="1805" y="1762"/>
                  </a:lnTo>
                  <a:lnTo>
                    <a:pt x="1804" y="1753"/>
                  </a:lnTo>
                  <a:lnTo>
                    <a:pt x="1802" y="1747"/>
                  </a:lnTo>
                  <a:lnTo>
                    <a:pt x="1798" y="1742"/>
                  </a:lnTo>
                  <a:lnTo>
                    <a:pt x="1796" y="1737"/>
                  </a:lnTo>
                  <a:lnTo>
                    <a:pt x="1788" y="1729"/>
                  </a:lnTo>
                  <a:lnTo>
                    <a:pt x="1780" y="1723"/>
                  </a:lnTo>
                  <a:lnTo>
                    <a:pt x="1771" y="1716"/>
                  </a:lnTo>
                  <a:lnTo>
                    <a:pt x="1762" y="1710"/>
                  </a:lnTo>
                  <a:lnTo>
                    <a:pt x="1758" y="1706"/>
                  </a:lnTo>
                  <a:lnTo>
                    <a:pt x="1755" y="1703"/>
                  </a:lnTo>
                  <a:lnTo>
                    <a:pt x="1751" y="1698"/>
                  </a:lnTo>
                  <a:lnTo>
                    <a:pt x="1748" y="1692"/>
                  </a:lnTo>
                  <a:lnTo>
                    <a:pt x="1744" y="1682"/>
                  </a:lnTo>
                  <a:lnTo>
                    <a:pt x="1742" y="1670"/>
                  </a:lnTo>
                  <a:lnTo>
                    <a:pt x="1742" y="1657"/>
                  </a:lnTo>
                  <a:lnTo>
                    <a:pt x="1741" y="1645"/>
                  </a:lnTo>
                  <a:lnTo>
                    <a:pt x="1741" y="1632"/>
                  </a:lnTo>
                  <a:lnTo>
                    <a:pt x="1740" y="1620"/>
                  </a:lnTo>
                  <a:lnTo>
                    <a:pt x="1737" y="1616"/>
                  </a:lnTo>
                  <a:lnTo>
                    <a:pt x="1736" y="1610"/>
                  </a:lnTo>
                  <a:lnTo>
                    <a:pt x="1733" y="1604"/>
                  </a:lnTo>
                  <a:lnTo>
                    <a:pt x="1729" y="1599"/>
                  </a:lnTo>
                  <a:lnTo>
                    <a:pt x="1721" y="1591"/>
                  </a:lnTo>
                  <a:lnTo>
                    <a:pt x="1711" y="1584"/>
                  </a:lnTo>
                  <a:lnTo>
                    <a:pt x="1702" y="1579"/>
                  </a:lnTo>
                  <a:lnTo>
                    <a:pt x="1691" y="1576"/>
                  </a:lnTo>
                  <a:lnTo>
                    <a:pt x="1674" y="1570"/>
                  </a:lnTo>
                  <a:lnTo>
                    <a:pt x="1658" y="1564"/>
                  </a:lnTo>
                  <a:lnTo>
                    <a:pt x="1653" y="1559"/>
                  </a:lnTo>
                  <a:lnTo>
                    <a:pt x="1645" y="1556"/>
                  </a:lnTo>
                  <a:lnTo>
                    <a:pt x="1638" y="1552"/>
                  </a:lnTo>
                  <a:lnTo>
                    <a:pt x="1631" y="1550"/>
                  </a:lnTo>
                  <a:lnTo>
                    <a:pt x="1628" y="1550"/>
                  </a:lnTo>
                  <a:lnTo>
                    <a:pt x="1624" y="1550"/>
                  </a:lnTo>
                  <a:lnTo>
                    <a:pt x="1621" y="1550"/>
                  </a:lnTo>
                  <a:lnTo>
                    <a:pt x="1617" y="1551"/>
                  </a:lnTo>
                  <a:lnTo>
                    <a:pt x="1614" y="1553"/>
                  </a:lnTo>
                  <a:lnTo>
                    <a:pt x="1610" y="1556"/>
                  </a:lnTo>
                  <a:lnTo>
                    <a:pt x="1608" y="1560"/>
                  </a:lnTo>
                  <a:lnTo>
                    <a:pt x="1604" y="1565"/>
                  </a:lnTo>
                  <a:lnTo>
                    <a:pt x="1603" y="1570"/>
                  </a:lnTo>
                  <a:lnTo>
                    <a:pt x="1603" y="1575"/>
                  </a:lnTo>
                  <a:lnTo>
                    <a:pt x="1606" y="1579"/>
                  </a:lnTo>
                  <a:lnTo>
                    <a:pt x="1609" y="1583"/>
                  </a:lnTo>
                  <a:lnTo>
                    <a:pt x="1614" y="1587"/>
                  </a:lnTo>
                  <a:lnTo>
                    <a:pt x="1620" y="1591"/>
                  </a:lnTo>
                  <a:lnTo>
                    <a:pt x="1627" y="1595"/>
                  </a:lnTo>
                  <a:lnTo>
                    <a:pt x="1634" y="1597"/>
                  </a:lnTo>
                  <a:lnTo>
                    <a:pt x="1665" y="1609"/>
                  </a:lnTo>
                  <a:lnTo>
                    <a:pt x="1691" y="1618"/>
                  </a:lnTo>
                  <a:lnTo>
                    <a:pt x="1695" y="1620"/>
                  </a:lnTo>
                  <a:lnTo>
                    <a:pt x="1698" y="1624"/>
                  </a:lnTo>
                  <a:lnTo>
                    <a:pt x="1701" y="1627"/>
                  </a:lnTo>
                  <a:lnTo>
                    <a:pt x="1703" y="1632"/>
                  </a:lnTo>
                  <a:lnTo>
                    <a:pt x="1705" y="1643"/>
                  </a:lnTo>
                  <a:lnTo>
                    <a:pt x="1707" y="1655"/>
                  </a:lnTo>
                  <a:lnTo>
                    <a:pt x="1705" y="1678"/>
                  </a:lnTo>
                  <a:lnTo>
                    <a:pt x="1703" y="1694"/>
                  </a:lnTo>
                  <a:lnTo>
                    <a:pt x="1703" y="1702"/>
                  </a:lnTo>
                  <a:lnTo>
                    <a:pt x="1705" y="1709"/>
                  </a:lnTo>
                  <a:lnTo>
                    <a:pt x="1708" y="1717"/>
                  </a:lnTo>
                  <a:lnTo>
                    <a:pt x="1711" y="1724"/>
                  </a:lnTo>
                  <a:lnTo>
                    <a:pt x="1716" y="1732"/>
                  </a:lnTo>
                  <a:lnTo>
                    <a:pt x="1722" y="1739"/>
                  </a:lnTo>
                  <a:lnTo>
                    <a:pt x="1728" y="1745"/>
                  </a:lnTo>
                  <a:lnTo>
                    <a:pt x="1735" y="1750"/>
                  </a:lnTo>
                  <a:lnTo>
                    <a:pt x="1742" y="1754"/>
                  </a:lnTo>
                  <a:lnTo>
                    <a:pt x="1748" y="1760"/>
                  </a:lnTo>
                  <a:lnTo>
                    <a:pt x="1753" y="1769"/>
                  </a:lnTo>
                  <a:lnTo>
                    <a:pt x="1756" y="1778"/>
                  </a:lnTo>
                  <a:lnTo>
                    <a:pt x="1758" y="1787"/>
                  </a:lnTo>
                  <a:lnTo>
                    <a:pt x="1758" y="1798"/>
                  </a:lnTo>
                  <a:lnTo>
                    <a:pt x="1756" y="1809"/>
                  </a:lnTo>
                  <a:lnTo>
                    <a:pt x="1751" y="1819"/>
                  </a:lnTo>
                  <a:lnTo>
                    <a:pt x="1747" y="1831"/>
                  </a:lnTo>
                  <a:lnTo>
                    <a:pt x="1742" y="1842"/>
                  </a:lnTo>
                  <a:lnTo>
                    <a:pt x="1737" y="1852"/>
                  </a:lnTo>
                  <a:lnTo>
                    <a:pt x="1734" y="1864"/>
                  </a:lnTo>
                  <a:lnTo>
                    <a:pt x="1731" y="1874"/>
                  </a:lnTo>
                  <a:lnTo>
                    <a:pt x="1730" y="1885"/>
                  </a:lnTo>
                  <a:lnTo>
                    <a:pt x="1729" y="1894"/>
                  </a:lnTo>
                  <a:lnTo>
                    <a:pt x="1729" y="1904"/>
                  </a:lnTo>
                  <a:lnTo>
                    <a:pt x="1730" y="1909"/>
                  </a:lnTo>
                  <a:lnTo>
                    <a:pt x="1733" y="1912"/>
                  </a:lnTo>
                  <a:lnTo>
                    <a:pt x="1735" y="1917"/>
                  </a:lnTo>
                  <a:lnTo>
                    <a:pt x="1738" y="1922"/>
                  </a:lnTo>
                  <a:lnTo>
                    <a:pt x="1749" y="1931"/>
                  </a:lnTo>
                  <a:lnTo>
                    <a:pt x="1762" y="1940"/>
                  </a:lnTo>
                  <a:lnTo>
                    <a:pt x="1789" y="1958"/>
                  </a:lnTo>
                  <a:lnTo>
                    <a:pt x="1816" y="1973"/>
                  </a:lnTo>
                  <a:lnTo>
                    <a:pt x="1827" y="1980"/>
                  </a:lnTo>
                  <a:lnTo>
                    <a:pt x="1838" y="1989"/>
                  </a:lnTo>
                  <a:lnTo>
                    <a:pt x="1849" y="1999"/>
                  </a:lnTo>
                  <a:lnTo>
                    <a:pt x="1858" y="2011"/>
                  </a:lnTo>
                  <a:lnTo>
                    <a:pt x="1868" y="2024"/>
                  </a:lnTo>
                  <a:lnTo>
                    <a:pt x="1875" y="2039"/>
                  </a:lnTo>
                  <a:lnTo>
                    <a:pt x="1881" y="2054"/>
                  </a:lnTo>
                  <a:lnTo>
                    <a:pt x="1885" y="2072"/>
                  </a:lnTo>
                  <a:lnTo>
                    <a:pt x="1887" y="2080"/>
                  </a:lnTo>
                  <a:lnTo>
                    <a:pt x="1887" y="2089"/>
                  </a:lnTo>
                  <a:lnTo>
                    <a:pt x="1887" y="2097"/>
                  </a:lnTo>
                  <a:lnTo>
                    <a:pt x="1887" y="2104"/>
                  </a:lnTo>
                  <a:lnTo>
                    <a:pt x="1884" y="2111"/>
                  </a:lnTo>
                  <a:lnTo>
                    <a:pt x="1883" y="2118"/>
                  </a:lnTo>
                  <a:lnTo>
                    <a:pt x="1880" y="2125"/>
                  </a:lnTo>
                  <a:lnTo>
                    <a:pt x="1876" y="2131"/>
                  </a:lnTo>
                  <a:lnTo>
                    <a:pt x="1868" y="2145"/>
                  </a:lnTo>
                  <a:lnTo>
                    <a:pt x="1855" y="2158"/>
                  </a:lnTo>
                  <a:lnTo>
                    <a:pt x="1840" y="2173"/>
                  </a:lnTo>
                  <a:lnTo>
                    <a:pt x="1820" y="2189"/>
                  </a:lnTo>
                  <a:lnTo>
                    <a:pt x="1810" y="2197"/>
                  </a:lnTo>
                  <a:lnTo>
                    <a:pt x="1802" y="2204"/>
                  </a:lnTo>
                  <a:lnTo>
                    <a:pt x="1795" y="2211"/>
                  </a:lnTo>
                  <a:lnTo>
                    <a:pt x="1790" y="2218"/>
                  </a:lnTo>
                  <a:lnTo>
                    <a:pt x="1785" y="2225"/>
                  </a:lnTo>
                  <a:lnTo>
                    <a:pt x="1782" y="2232"/>
                  </a:lnTo>
                  <a:lnTo>
                    <a:pt x="1781" y="2238"/>
                  </a:lnTo>
                  <a:lnTo>
                    <a:pt x="1780" y="2244"/>
                  </a:lnTo>
                  <a:lnTo>
                    <a:pt x="1778" y="2250"/>
                  </a:lnTo>
                  <a:lnTo>
                    <a:pt x="1780" y="2256"/>
                  </a:lnTo>
                  <a:lnTo>
                    <a:pt x="1781" y="2261"/>
                  </a:lnTo>
                  <a:lnTo>
                    <a:pt x="1782" y="2266"/>
                  </a:lnTo>
                  <a:lnTo>
                    <a:pt x="1787" y="2278"/>
                  </a:lnTo>
                  <a:lnTo>
                    <a:pt x="1793" y="2288"/>
                  </a:lnTo>
                  <a:lnTo>
                    <a:pt x="1798" y="2301"/>
                  </a:lnTo>
                  <a:lnTo>
                    <a:pt x="1807" y="2320"/>
                  </a:lnTo>
                  <a:lnTo>
                    <a:pt x="1816" y="2343"/>
                  </a:lnTo>
                  <a:lnTo>
                    <a:pt x="1824" y="2366"/>
                  </a:lnTo>
                  <a:lnTo>
                    <a:pt x="1831" y="2392"/>
                  </a:lnTo>
                  <a:lnTo>
                    <a:pt x="1836" y="2417"/>
                  </a:lnTo>
                  <a:lnTo>
                    <a:pt x="1837" y="2428"/>
                  </a:lnTo>
                  <a:lnTo>
                    <a:pt x="1837" y="2440"/>
                  </a:lnTo>
                  <a:lnTo>
                    <a:pt x="1836" y="2451"/>
                  </a:lnTo>
                  <a:lnTo>
                    <a:pt x="1835" y="2461"/>
                  </a:lnTo>
                  <a:lnTo>
                    <a:pt x="1831" y="2471"/>
                  </a:lnTo>
                  <a:lnTo>
                    <a:pt x="1828" y="2479"/>
                  </a:lnTo>
                  <a:lnTo>
                    <a:pt x="1822" y="2488"/>
                  </a:lnTo>
                  <a:lnTo>
                    <a:pt x="1816" y="2495"/>
                  </a:lnTo>
                  <a:lnTo>
                    <a:pt x="1809" y="2503"/>
                  </a:lnTo>
                  <a:lnTo>
                    <a:pt x="1802" y="2510"/>
                  </a:lnTo>
                  <a:lnTo>
                    <a:pt x="1794" y="2515"/>
                  </a:lnTo>
                  <a:lnTo>
                    <a:pt x="1784" y="2521"/>
                  </a:lnTo>
                  <a:lnTo>
                    <a:pt x="1776" y="2526"/>
                  </a:lnTo>
                  <a:lnTo>
                    <a:pt x="1767" y="2531"/>
                  </a:lnTo>
                  <a:lnTo>
                    <a:pt x="1757" y="2534"/>
                  </a:lnTo>
                  <a:lnTo>
                    <a:pt x="1747" y="2538"/>
                  </a:lnTo>
                  <a:lnTo>
                    <a:pt x="1737" y="2540"/>
                  </a:lnTo>
                  <a:lnTo>
                    <a:pt x="1728" y="2541"/>
                  </a:lnTo>
                  <a:lnTo>
                    <a:pt x="1718" y="2541"/>
                  </a:lnTo>
                  <a:lnTo>
                    <a:pt x="1710" y="2541"/>
                  </a:lnTo>
                  <a:lnTo>
                    <a:pt x="1702" y="2541"/>
                  </a:lnTo>
                  <a:lnTo>
                    <a:pt x="1693" y="2539"/>
                  </a:lnTo>
                  <a:lnTo>
                    <a:pt x="1683" y="2538"/>
                  </a:lnTo>
                  <a:lnTo>
                    <a:pt x="1674" y="2534"/>
                  </a:lnTo>
                  <a:lnTo>
                    <a:pt x="1655" y="2527"/>
                  </a:lnTo>
                  <a:lnTo>
                    <a:pt x="1636" y="2520"/>
                  </a:lnTo>
                  <a:lnTo>
                    <a:pt x="1598" y="2501"/>
                  </a:lnTo>
                  <a:lnTo>
                    <a:pt x="1563" y="2486"/>
                  </a:lnTo>
                  <a:lnTo>
                    <a:pt x="1555" y="2484"/>
                  </a:lnTo>
                  <a:lnTo>
                    <a:pt x="1549" y="2483"/>
                  </a:lnTo>
                  <a:lnTo>
                    <a:pt x="1542" y="2483"/>
                  </a:lnTo>
                  <a:lnTo>
                    <a:pt x="1537" y="2484"/>
                  </a:lnTo>
                  <a:lnTo>
                    <a:pt x="1531" y="2487"/>
                  </a:lnTo>
                  <a:lnTo>
                    <a:pt x="1527" y="2491"/>
                  </a:lnTo>
                  <a:lnTo>
                    <a:pt x="1523" y="2494"/>
                  </a:lnTo>
                  <a:lnTo>
                    <a:pt x="1518" y="2500"/>
                  </a:lnTo>
                  <a:lnTo>
                    <a:pt x="1510" y="2512"/>
                  </a:lnTo>
                  <a:lnTo>
                    <a:pt x="1501" y="2525"/>
                  </a:lnTo>
                  <a:lnTo>
                    <a:pt x="1495" y="2531"/>
                  </a:lnTo>
                  <a:lnTo>
                    <a:pt x="1489" y="2537"/>
                  </a:lnTo>
                  <a:lnTo>
                    <a:pt x="1482" y="2543"/>
                  </a:lnTo>
                  <a:lnTo>
                    <a:pt x="1475" y="2548"/>
                  </a:lnTo>
                  <a:lnTo>
                    <a:pt x="1467" y="2553"/>
                  </a:lnTo>
                  <a:lnTo>
                    <a:pt x="1460" y="2557"/>
                  </a:lnTo>
                  <a:lnTo>
                    <a:pt x="1453" y="2558"/>
                  </a:lnTo>
                  <a:lnTo>
                    <a:pt x="1446" y="2559"/>
                  </a:lnTo>
                  <a:lnTo>
                    <a:pt x="1438" y="2559"/>
                  </a:lnTo>
                  <a:lnTo>
                    <a:pt x="1433" y="2558"/>
                  </a:lnTo>
                  <a:lnTo>
                    <a:pt x="1426" y="2555"/>
                  </a:lnTo>
                  <a:lnTo>
                    <a:pt x="1420" y="2552"/>
                  </a:lnTo>
                  <a:lnTo>
                    <a:pt x="1414" y="2548"/>
                  </a:lnTo>
                  <a:lnTo>
                    <a:pt x="1408" y="2544"/>
                  </a:lnTo>
                  <a:lnTo>
                    <a:pt x="1403" y="2538"/>
                  </a:lnTo>
                  <a:lnTo>
                    <a:pt x="1397" y="2532"/>
                  </a:lnTo>
                  <a:lnTo>
                    <a:pt x="1387" y="2518"/>
                  </a:lnTo>
                  <a:lnTo>
                    <a:pt x="1377" y="2503"/>
                  </a:lnTo>
                  <a:lnTo>
                    <a:pt x="1373" y="2494"/>
                  </a:lnTo>
                  <a:lnTo>
                    <a:pt x="1371" y="2485"/>
                  </a:lnTo>
                  <a:lnTo>
                    <a:pt x="1371" y="2475"/>
                  </a:lnTo>
                  <a:lnTo>
                    <a:pt x="1374" y="2466"/>
                  </a:lnTo>
                  <a:lnTo>
                    <a:pt x="1376" y="2456"/>
                  </a:lnTo>
                  <a:lnTo>
                    <a:pt x="1381" y="2445"/>
                  </a:lnTo>
                  <a:lnTo>
                    <a:pt x="1387" y="2433"/>
                  </a:lnTo>
                  <a:lnTo>
                    <a:pt x="1394" y="2423"/>
                  </a:lnTo>
                  <a:lnTo>
                    <a:pt x="1422" y="2380"/>
                  </a:lnTo>
                  <a:lnTo>
                    <a:pt x="1447" y="2344"/>
                  </a:lnTo>
                  <a:lnTo>
                    <a:pt x="1466" y="2313"/>
                  </a:lnTo>
                  <a:lnTo>
                    <a:pt x="1483" y="2283"/>
                  </a:lnTo>
                  <a:lnTo>
                    <a:pt x="1490" y="2268"/>
                  </a:lnTo>
                  <a:lnTo>
                    <a:pt x="1496" y="2253"/>
                  </a:lnTo>
                  <a:lnTo>
                    <a:pt x="1497" y="2246"/>
                  </a:lnTo>
                  <a:lnTo>
                    <a:pt x="1497" y="2239"/>
                  </a:lnTo>
                  <a:lnTo>
                    <a:pt x="1497" y="2232"/>
                  </a:lnTo>
                  <a:lnTo>
                    <a:pt x="1496" y="2224"/>
                  </a:lnTo>
                  <a:lnTo>
                    <a:pt x="1494" y="2218"/>
                  </a:lnTo>
                  <a:lnTo>
                    <a:pt x="1491" y="2214"/>
                  </a:lnTo>
                  <a:lnTo>
                    <a:pt x="1489" y="2213"/>
                  </a:lnTo>
                  <a:lnTo>
                    <a:pt x="1487" y="2213"/>
                  </a:lnTo>
                  <a:lnTo>
                    <a:pt x="1484" y="2214"/>
                  </a:lnTo>
                  <a:lnTo>
                    <a:pt x="1482" y="2218"/>
                  </a:lnTo>
                  <a:lnTo>
                    <a:pt x="1478" y="2221"/>
                  </a:lnTo>
                  <a:lnTo>
                    <a:pt x="1476" y="2227"/>
                  </a:lnTo>
                  <a:lnTo>
                    <a:pt x="1469" y="2239"/>
                  </a:lnTo>
                  <a:lnTo>
                    <a:pt x="1462" y="2252"/>
                  </a:lnTo>
                  <a:lnTo>
                    <a:pt x="1458" y="2258"/>
                  </a:lnTo>
                  <a:lnTo>
                    <a:pt x="1454" y="2263"/>
                  </a:lnTo>
                  <a:lnTo>
                    <a:pt x="1450" y="2267"/>
                  </a:lnTo>
                  <a:lnTo>
                    <a:pt x="1446" y="2272"/>
                  </a:lnTo>
                  <a:lnTo>
                    <a:pt x="1427" y="2285"/>
                  </a:lnTo>
                  <a:lnTo>
                    <a:pt x="1408" y="2298"/>
                  </a:lnTo>
                  <a:lnTo>
                    <a:pt x="1400" y="2303"/>
                  </a:lnTo>
                  <a:lnTo>
                    <a:pt x="1391" y="2306"/>
                  </a:lnTo>
                  <a:lnTo>
                    <a:pt x="1388" y="2307"/>
                  </a:lnTo>
                  <a:lnTo>
                    <a:pt x="1384" y="2307"/>
                  </a:lnTo>
                  <a:lnTo>
                    <a:pt x="1381" y="2306"/>
                  </a:lnTo>
                  <a:lnTo>
                    <a:pt x="1378" y="2305"/>
                  </a:lnTo>
                  <a:lnTo>
                    <a:pt x="1363" y="2296"/>
                  </a:lnTo>
                  <a:lnTo>
                    <a:pt x="1346" y="2286"/>
                  </a:lnTo>
                  <a:lnTo>
                    <a:pt x="1341" y="2285"/>
                  </a:lnTo>
                  <a:lnTo>
                    <a:pt x="1337" y="2284"/>
                  </a:lnTo>
                  <a:lnTo>
                    <a:pt x="1334" y="2284"/>
                  </a:lnTo>
                  <a:lnTo>
                    <a:pt x="1330" y="2285"/>
                  </a:lnTo>
                  <a:lnTo>
                    <a:pt x="1328" y="2286"/>
                  </a:lnTo>
                  <a:lnTo>
                    <a:pt x="1326" y="2290"/>
                  </a:lnTo>
                  <a:lnTo>
                    <a:pt x="1324" y="2293"/>
                  </a:lnTo>
                  <a:lnTo>
                    <a:pt x="1324" y="2299"/>
                  </a:lnTo>
                  <a:lnTo>
                    <a:pt x="1324" y="2306"/>
                  </a:lnTo>
                  <a:lnTo>
                    <a:pt x="1327" y="2312"/>
                  </a:lnTo>
                  <a:lnTo>
                    <a:pt x="1329" y="2318"/>
                  </a:lnTo>
                  <a:lnTo>
                    <a:pt x="1333" y="2324"/>
                  </a:lnTo>
                  <a:lnTo>
                    <a:pt x="1340" y="2334"/>
                  </a:lnTo>
                  <a:lnTo>
                    <a:pt x="1348" y="2345"/>
                  </a:lnTo>
                  <a:lnTo>
                    <a:pt x="1356" y="2356"/>
                  </a:lnTo>
                  <a:lnTo>
                    <a:pt x="1363" y="2367"/>
                  </a:lnTo>
                  <a:lnTo>
                    <a:pt x="1367" y="2372"/>
                  </a:lnTo>
                  <a:lnTo>
                    <a:pt x="1369" y="2378"/>
                  </a:lnTo>
                  <a:lnTo>
                    <a:pt x="1370" y="2384"/>
                  </a:lnTo>
                  <a:lnTo>
                    <a:pt x="1370" y="2391"/>
                  </a:lnTo>
                  <a:lnTo>
                    <a:pt x="1369" y="2397"/>
                  </a:lnTo>
                  <a:lnTo>
                    <a:pt x="1368" y="2405"/>
                  </a:lnTo>
                  <a:lnTo>
                    <a:pt x="1366" y="2412"/>
                  </a:lnTo>
                  <a:lnTo>
                    <a:pt x="1362" y="2420"/>
                  </a:lnTo>
                  <a:lnTo>
                    <a:pt x="1353" y="2438"/>
                  </a:lnTo>
                  <a:lnTo>
                    <a:pt x="1342" y="2457"/>
                  </a:lnTo>
                  <a:lnTo>
                    <a:pt x="1330" y="2474"/>
                  </a:lnTo>
                  <a:lnTo>
                    <a:pt x="1317" y="2491"/>
                  </a:lnTo>
                  <a:lnTo>
                    <a:pt x="1304" y="2506"/>
                  </a:lnTo>
                  <a:lnTo>
                    <a:pt x="1291" y="2518"/>
                  </a:lnTo>
                  <a:lnTo>
                    <a:pt x="1280" y="2528"/>
                  </a:lnTo>
                  <a:lnTo>
                    <a:pt x="1264" y="2537"/>
                  </a:lnTo>
                  <a:lnTo>
                    <a:pt x="1249" y="2544"/>
                  </a:lnTo>
                  <a:lnTo>
                    <a:pt x="1231" y="2548"/>
                  </a:lnTo>
                  <a:lnTo>
                    <a:pt x="1213" y="2553"/>
                  </a:lnTo>
                  <a:lnTo>
                    <a:pt x="1191" y="2555"/>
                  </a:lnTo>
                  <a:lnTo>
                    <a:pt x="1169" y="2557"/>
                  </a:lnTo>
                  <a:lnTo>
                    <a:pt x="1144" y="2557"/>
                  </a:lnTo>
                  <a:lnTo>
                    <a:pt x="1112" y="2555"/>
                  </a:lnTo>
                  <a:lnTo>
                    <a:pt x="1079" y="2554"/>
                  </a:lnTo>
                  <a:lnTo>
                    <a:pt x="1044" y="2553"/>
                  </a:lnTo>
                  <a:lnTo>
                    <a:pt x="1009" y="2551"/>
                  </a:lnTo>
                  <a:lnTo>
                    <a:pt x="1026" y="2552"/>
                  </a:lnTo>
                  <a:lnTo>
                    <a:pt x="1042" y="2553"/>
                  </a:lnTo>
                  <a:lnTo>
                    <a:pt x="1041" y="2517"/>
                  </a:lnTo>
                  <a:lnTo>
                    <a:pt x="1040" y="2483"/>
                  </a:lnTo>
                  <a:lnTo>
                    <a:pt x="1037" y="2448"/>
                  </a:lnTo>
                  <a:lnTo>
                    <a:pt x="1033" y="2413"/>
                  </a:lnTo>
                  <a:lnTo>
                    <a:pt x="1030" y="2391"/>
                  </a:lnTo>
                  <a:lnTo>
                    <a:pt x="1030" y="2368"/>
                  </a:lnTo>
                  <a:lnTo>
                    <a:pt x="1032" y="2346"/>
                  </a:lnTo>
                  <a:lnTo>
                    <a:pt x="1033" y="2323"/>
                  </a:lnTo>
                  <a:lnTo>
                    <a:pt x="1034" y="2306"/>
                  </a:lnTo>
                  <a:lnTo>
                    <a:pt x="1035" y="2290"/>
                  </a:lnTo>
                  <a:lnTo>
                    <a:pt x="1035" y="2273"/>
                  </a:lnTo>
                  <a:lnTo>
                    <a:pt x="1035" y="2258"/>
                  </a:lnTo>
                  <a:lnTo>
                    <a:pt x="1033" y="2244"/>
                  </a:lnTo>
                  <a:lnTo>
                    <a:pt x="1029" y="2230"/>
                  </a:lnTo>
                  <a:lnTo>
                    <a:pt x="1027" y="2223"/>
                  </a:lnTo>
                  <a:lnTo>
                    <a:pt x="1023" y="2217"/>
                  </a:lnTo>
                  <a:lnTo>
                    <a:pt x="1020" y="2211"/>
                  </a:lnTo>
                  <a:lnTo>
                    <a:pt x="1016" y="2205"/>
                  </a:lnTo>
                  <a:lnTo>
                    <a:pt x="1006" y="2194"/>
                  </a:lnTo>
                  <a:lnTo>
                    <a:pt x="993" y="2181"/>
                  </a:lnTo>
                  <a:lnTo>
                    <a:pt x="977" y="2169"/>
                  </a:lnTo>
                  <a:lnTo>
                    <a:pt x="961" y="2153"/>
                  </a:lnTo>
                  <a:lnTo>
                    <a:pt x="941" y="2136"/>
                  </a:lnTo>
                  <a:lnTo>
                    <a:pt x="920" y="2117"/>
                  </a:lnTo>
                  <a:lnTo>
                    <a:pt x="901" y="2098"/>
                  </a:lnTo>
                  <a:lnTo>
                    <a:pt x="883" y="2079"/>
                  </a:lnTo>
                  <a:lnTo>
                    <a:pt x="870" y="2063"/>
                  </a:lnTo>
                  <a:lnTo>
                    <a:pt x="863" y="2051"/>
                  </a:lnTo>
                  <a:lnTo>
                    <a:pt x="861" y="2044"/>
                  </a:lnTo>
                  <a:lnTo>
                    <a:pt x="862" y="2039"/>
                  </a:lnTo>
                  <a:lnTo>
                    <a:pt x="867" y="2033"/>
                  </a:lnTo>
                  <a:lnTo>
                    <a:pt x="872" y="2027"/>
                  </a:lnTo>
                  <a:lnTo>
                    <a:pt x="877" y="2021"/>
                  </a:lnTo>
                  <a:lnTo>
                    <a:pt x="885" y="2017"/>
                  </a:lnTo>
                  <a:lnTo>
                    <a:pt x="899" y="2009"/>
                  </a:lnTo>
                  <a:lnTo>
                    <a:pt x="916" y="2000"/>
                  </a:lnTo>
                  <a:lnTo>
                    <a:pt x="936" y="1993"/>
                  </a:lnTo>
                  <a:lnTo>
                    <a:pt x="959" y="1987"/>
                  </a:lnTo>
                  <a:lnTo>
                    <a:pt x="986" y="1980"/>
                  </a:lnTo>
                  <a:lnTo>
                    <a:pt x="1016" y="1973"/>
                  </a:lnTo>
                  <a:lnTo>
                    <a:pt x="1036" y="1969"/>
                  </a:lnTo>
                  <a:lnTo>
                    <a:pt x="1055" y="1963"/>
                  </a:lnTo>
                  <a:lnTo>
                    <a:pt x="1072" y="1956"/>
                  </a:lnTo>
                  <a:lnTo>
                    <a:pt x="1086" y="1947"/>
                  </a:lnTo>
                  <a:lnTo>
                    <a:pt x="1100" y="1940"/>
                  </a:lnTo>
                  <a:lnTo>
                    <a:pt x="1110" y="1931"/>
                  </a:lnTo>
                  <a:lnTo>
                    <a:pt x="1121" y="1923"/>
                  </a:lnTo>
                  <a:lnTo>
                    <a:pt x="1129" y="1913"/>
                  </a:lnTo>
                  <a:lnTo>
                    <a:pt x="1137" y="1904"/>
                  </a:lnTo>
                  <a:lnTo>
                    <a:pt x="1143" y="1893"/>
                  </a:lnTo>
                  <a:lnTo>
                    <a:pt x="1148" y="1884"/>
                  </a:lnTo>
                  <a:lnTo>
                    <a:pt x="1153" y="1873"/>
                  </a:lnTo>
                  <a:lnTo>
                    <a:pt x="1156" y="1864"/>
                  </a:lnTo>
                  <a:lnTo>
                    <a:pt x="1159" y="1854"/>
                  </a:lnTo>
                  <a:lnTo>
                    <a:pt x="1160" y="1844"/>
                  </a:lnTo>
                  <a:lnTo>
                    <a:pt x="1161" y="1834"/>
                  </a:lnTo>
                  <a:lnTo>
                    <a:pt x="1161" y="1824"/>
                  </a:lnTo>
                  <a:lnTo>
                    <a:pt x="1161" y="1812"/>
                  </a:lnTo>
                  <a:lnTo>
                    <a:pt x="1160" y="1800"/>
                  </a:lnTo>
                  <a:lnTo>
                    <a:pt x="1157" y="1789"/>
                  </a:lnTo>
                  <a:lnTo>
                    <a:pt x="1154" y="1778"/>
                  </a:lnTo>
                  <a:lnTo>
                    <a:pt x="1150" y="1766"/>
                  </a:lnTo>
                  <a:lnTo>
                    <a:pt x="1147" y="1756"/>
                  </a:lnTo>
                  <a:lnTo>
                    <a:pt x="1142" y="1745"/>
                  </a:lnTo>
                  <a:lnTo>
                    <a:pt x="1136" y="1734"/>
                  </a:lnTo>
                  <a:lnTo>
                    <a:pt x="1130" y="1724"/>
                  </a:lnTo>
                  <a:lnTo>
                    <a:pt x="1123" y="1714"/>
                  </a:lnTo>
                  <a:lnTo>
                    <a:pt x="1116" y="1705"/>
                  </a:lnTo>
                  <a:lnTo>
                    <a:pt x="1109" y="1697"/>
                  </a:lnTo>
                  <a:lnTo>
                    <a:pt x="1101" y="1689"/>
                  </a:lnTo>
                  <a:lnTo>
                    <a:pt x="1092" y="1682"/>
                  </a:lnTo>
                  <a:lnTo>
                    <a:pt x="1082" y="1674"/>
                  </a:lnTo>
                  <a:lnTo>
                    <a:pt x="1074" y="1670"/>
                  </a:lnTo>
                  <a:lnTo>
                    <a:pt x="1066" y="1666"/>
                  </a:lnTo>
                  <a:lnTo>
                    <a:pt x="1056" y="1663"/>
                  </a:lnTo>
                  <a:lnTo>
                    <a:pt x="1047" y="1659"/>
                  </a:lnTo>
                  <a:lnTo>
                    <a:pt x="1028" y="1656"/>
                  </a:lnTo>
                  <a:lnTo>
                    <a:pt x="1008" y="1652"/>
                  </a:lnTo>
                  <a:lnTo>
                    <a:pt x="995" y="1650"/>
                  </a:lnTo>
                  <a:lnTo>
                    <a:pt x="981" y="1647"/>
                  </a:lnTo>
                  <a:lnTo>
                    <a:pt x="975" y="1645"/>
                  </a:lnTo>
                  <a:lnTo>
                    <a:pt x="969" y="1644"/>
                  </a:lnTo>
                  <a:lnTo>
                    <a:pt x="966" y="1642"/>
                  </a:lnTo>
                  <a:lnTo>
                    <a:pt x="964" y="1639"/>
                  </a:lnTo>
                  <a:lnTo>
                    <a:pt x="966" y="1631"/>
                  </a:lnTo>
                  <a:lnTo>
                    <a:pt x="970" y="1618"/>
                  </a:lnTo>
                  <a:lnTo>
                    <a:pt x="976" y="1604"/>
                  </a:lnTo>
                  <a:lnTo>
                    <a:pt x="983" y="1591"/>
                  </a:lnTo>
                  <a:lnTo>
                    <a:pt x="996" y="1565"/>
                  </a:lnTo>
                  <a:lnTo>
                    <a:pt x="1006" y="1539"/>
                  </a:lnTo>
                  <a:lnTo>
                    <a:pt x="1009" y="1527"/>
                  </a:lnTo>
                  <a:lnTo>
                    <a:pt x="1010" y="1516"/>
                  </a:lnTo>
                  <a:lnTo>
                    <a:pt x="1010" y="1510"/>
                  </a:lnTo>
                  <a:lnTo>
                    <a:pt x="1009" y="1504"/>
                  </a:lnTo>
                  <a:lnTo>
                    <a:pt x="1008" y="1499"/>
                  </a:lnTo>
                  <a:lnTo>
                    <a:pt x="1007" y="1493"/>
                  </a:lnTo>
                  <a:lnTo>
                    <a:pt x="1003" y="1487"/>
                  </a:lnTo>
                  <a:lnTo>
                    <a:pt x="999" y="1482"/>
                  </a:lnTo>
                  <a:lnTo>
                    <a:pt x="995" y="1478"/>
                  </a:lnTo>
                  <a:lnTo>
                    <a:pt x="990" y="1476"/>
                  </a:lnTo>
                  <a:lnTo>
                    <a:pt x="986" y="1473"/>
                  </a:lnTo>
                  <a:lnTo>
                    <a:pt x="981" y="1471"/>
                  </a:lnTo>
                  <a:lnTo>
                    <a:pt x="969" y="1469"/>
                  </a:lnTo>
                  <a:lnTo>
                    <a:pt x="960" y="1466"/>
                  </a:lnTo>
                  <a:lnTo>
                    <a:pt x="950" y="1466"/>
                  </a:lnTo>
                  <a:lnTo>
                    <a:pt x="941" y="1466"/>
                  </a:lnTo>
                  <a:lnTo>
                    <a:pt x="923" y="1469"/>
                  </a:lnTo>
                  <a:lnTo>
                    <a:pt x="907" y="1472"/>
                  </a:lnTo>
                  <a:lnTo>
                    <a:pt x="887" y="1476"/>
                  </a:lnTo>
                  <a:lnTo>
                    <a:pt x="865" y="1479"/>
                  </a:lnTo>
                  <a:lnTo>
                    <a:pt x="852" y="1479"/>
                  </a:lnTo>
                  <a:lnTo>
                    <a:pt x="837" y="1479"/>
                  </a:lnTo>
                  <a:lnTo>
                    <a:pt x="822" y="1478"/>
                  </a:lnTo>
                  <a:lnTo>
                    <a:pt x="805" y="1475"/>
                  </a:lnTo>
                  <a:lnTo>
                    <a:pt x="788" y="1471"/>
                  </a:lnTo>
                  <a:lnTo>
                    <a:pt x="773" y="1467"/>
                  </a:lnTo>
                  <a:lnTo>
                    <a:pt x="760" y="1463"/>
                  </a:lnTo>
                  <a:lnTo>
                    <a:pt x="748" y="1458"/>
                  </a:lnTo>
                  <a:lnTo>
                    <a:pt x="737" y="1452"/>
                  </a:lnTo>
                  <a:lnTo>
                    <a:pt x="727" y="1446"/>
                  </a:lnTo>
                  <a:lnTo>
                    <a:pt x="719" y="1439"/>
                  </a:lnTo>
                  <a:lnTo>
                    <a:pt x="712" y="1432"/>
                  </a:lnTo>
                  <a:lnTo>
                    <a:pt x="705" y="1425"/>
                  </a:lnTo>
                  <a:lnTo>
                    <a:pt x="699" y="1417"/>
                  </a:lnTo>
                  <a:lnTo>
                    <a:pt x="694" y="1407"/>
                  </a:lnTo>
                  <a:lnTo>
                    <a:pt x="689" y="1398"/>
                  </a:lnTo>
                  <a:lnTo>
                    <a:pt x="681" y="1377"/>
                  </a:lnTo>
                  <a:lnTo>
                    <a:pt x="674" y="1352"/>
                  </a:lnTo>
                  <a:lnTo>
                    <a:pt x="673" y="1343"/>
                  </a:lnTo>
                  <a:lnTo>
                    <a:pt x="670" y="1333"/>
                  </a:lnTo>
                  <a:lnTo>
                    <a:pt x="668" y="1325"/>
                  </a:lnTo>
                  <a:lnTo>
                    <a:pt x="666" y="1317"/>
                  </a:lnTo>
                  <a:lnTo>
                    <a:pt x="661" y="1298"/>
                  </a:lnTo>
                  <a:lnTo>
                    <a:pt x="657" y="1280"/>
                  </a:lnTo>
                  <a:lnTo>
                    <a:pt x="654" y="1265"/>
                  </a:lnTo>
                  <a:lnTo>
                    <a:pt x="653" y="1250"/>
                  </a:lnTo>
                  <a:lnTo>
                    <a:pt x="654" y="1235"/>
                  </a:lnTo>
                  <a:lnTo>
                    <a:pt x="657" y="1218"/>
                  </a:lnTo>
                  <a:lnTo>
                    <a:pt x="662" y="1202"/>
                  </a:lnTo>
                  <a:lnTo>
                    <a:pt x="672" y="1183"/>
                  </a:lnTo>
                  <a:lnTo>
                    <a:pt x="677" y="1170"/>
                  </a:lnTo>
                  <a:lnTo>
                    <a:pt x="683" y="1158"/>
                  </a:lnTo>
                  <a:lnTo>
                    <a:pt x="688" y="1146"/>
                  </a:lnTo>
                  <a:lnTo>
                    <a:pt x="692" y="1135"/>
                  </a:lnTo>
                  <a:lnTo>
                    <a:pt x="694" y="1123"/>
                  </a:lnTo>
                  <a:lnTo>
                    <a:pt x="696" y="1112"/>
                  </a:lnTo>
                  <a:lnTo>
                    <a:pt x="697" y="1102"/>
                  </a:lnTo>
                  <a:lnTo>
                    <a:pt x="697" y="1091"/>
                  </a:lnTo>
                  <a:lnTo>
                    <a:pt x="697" y="1081"/>
                  </a:lnTo>
                  <a:lnTo>
                    <a:pt x="696" y="1071"/>
                  </a:lnTo>
                  <a:lnTo>
                    <a:pt x="694" y="1061"/>
                  </a:lnTo>
                  <a:lnTo>
                    <a:pt x="690" y="1051"/>
                  </a:lnTo>
                  <a:lnTo>
                    <a:pt x="687" y="1041"/>
                  </a:lnTo>
                  <a:lnTo>
                    <a:pt x="682" y="1031"/>
                  </a:lnTo>
                  <a:lnTo>
                    <a:pt x="676" y="1022"/>
                  </a:lnTo>
                  <a:lnTo>
                    <a:pt x="670" y="1011"/>
                  </a:lnTo>
                  <a:lnTo>
                    <a:pt x="663" y="1001"/>
                  </a:lnTo>
                  <a:lnTo>
                    <a:pt x="656" y="988"/>
                  </a:lnTo>
                  <a:lnTo>
                    <a:pt x="650" y="975"/>
                  </a:lnTo>
                  <a:lnTo>
                    <a:pt x="646" y="962"/>
                  </a:lnTo>
                  <a:lnTo>
                    <a:pt x="639" y="948"/>
                  </a:lnTo>
                  <a:lnTo>
                    <a:pt x="633" y="933"/>
                  </a:lnTo>
                  <a:lnTo>
                    <a:pt x="626" y="921"/>
                  </a:lnTo>
                  <a:lnTo>
                    <a:pt x="616" y="909"/>
                  </a:lnTo>
                  <a:lnTo>
                    <a:pt x="612" y="904"/>
                  </a:lnTo>
                  <a:lnTo>
                    <a:pt x="607" y="899"/>
                  </a:lnTo>
                  <a:lnTo>
                    <a:pt x="601" y="896"/>
                  </a:lnTo>
                  <a:lnTo>
                    <a:pt x="595" y="893"/>
                  </a:lnTo>
                  <a:lnTo>
                    <a:pt x="589" y="892"/>
                  </a:lnTo>
                  <a:lnTo>
                    <a:pt x="582" y="892"/>
                  </a:lnTo>
                  <a:lnTo>
                    <a:pt x="575" y="893"/>
                  </a:lnTo>
                  <a:lnTo>
                    <a:pt x="568" y="896"/>
                  </a:lnTo>
                  <a:lnTo>
                    <a:pt x="560" y="899"/>
                  </a:lnTo>
                  <a:lnTo>
                    <a:pt x="553" y="903"/>
                  </a:lnTo>
                  <a:lnTo>
                    <a:pt x="546" y="908"/>
                  </a:lnTo>
                  <a:lnTo>
                    <a:pt x="540" y="913"/>
                  </a:lnTo>
                  <a:lnTo>
                    <a:pt x="528" y="925"/>
                  </a:lnTo>
                  <a:lnTo>
                    <a:pt x="518" y="937"/>
                  </a:lnTo>
                  <a:lnTo>
                    <a:pt x="510" y="944"/>
                  </a:lnTo>
                  <a:lnTo>
                    <a:pt x="505" y="951"/>
                  </a:lnTo>
                  <a:lnTo>
                    <a:pt x="498" y="957"/>
                  </a:lnTo>
                  <a:lnTo>
                    <a:pt x="493" y="959"/>
                  </a:lnTo>
                  <a:lnTo>
                    <a:pt x="493" y="958"/>
                  </a:lnTo>
                  <a:lnTo>
                    <a:pt x="490" y="957"/>
                  </a:lnTo>
                  <a:lnTo>
                    <a:pt x="486" y="952"/>
                  </a:lnTo>
                  <a:lnTo>
                    <a:pt x="481" y="946"/>
                  </a:lnTo>
                  <a:lnTo>
                    <a:pt x="478" y="939"/>
                  </a:lnTo>
                  <a:lnTo>
                    <a:pt x="474" y="932"/>
                  </a:lnTo>
                  <a:lnTo>
                    <a:pt x="470" y="925"/>
                  </a:lnTo>
                  <a:lnTo>
                    <a:pt x="466" y="917"/>
                  </a:lnTo>
                  <a:lnTo>
                    <a:pt x="461" y="910"/>
                  </a:lnTo>
                  <a:lnTo>
                    <a:pt x="454" y="903"/>
                  </a:lnTo>
                  <a:lnTo>
                    <a:pt x="446" y="897"/>
                  </a:lnTo>
                  <a:lnTo>
                    <a:pt x="436" y="892"/>
                  </a:lnTo>
                  <a:lnTo>
                    <a:pt x="423" y="890"/>
                  </a:lnTo>
                  <a:lnTo>
                    <a:pt x="407" y="889"/>
                  </a:lnTo>
                  <a:lnTo>
                    <a:pt x="389" y="890"/>
                  </a:lnTo>
                  <a:lnTo>
                    <a:pt x="371" y="892"/>
                  </a:lnTo>
                  <a:lnTo>
                    <a:pt x="352" y="897"/>
                  </a:lnTo>
                  <a:lnTo>
                    <a:pt x="334" y="902"/>
                  </a:lnTo>
                  <a:lnTo>
                    <a:pt x="311" y="908"/>
                  </a:lnTo>
                  <a:lnTo>
                    <a:pt x="288" y="912"/>
                  </a:lnTo>
                  <a:lnTo>
                    <a:pt x="278" y="912"/>
                  </a:lnTo>
                  <a:lnTo>
                    <a:pt x="267" y="912"/>
                  </a:lnTo>
                  <a:lnTo>
                    <a:pt x="258" y="912"/>
                  </a:lnTo>
                  <a:lnTo>
                    <a:pt x="249" y="909"/>
                  </a:lnTo>
                  <a:lnTo>
                    <a:pt x="242" y="906"/>
                  </a:lnTo>
                  <a:lnTo>
                    <a:pt x="235" y="902"/>
                  </a:lnTo>
                  <a:lnTo>
                    <a:pt x="228" y="897"/>
                  </a:lnTo>
                  <a:lnTo>
                    <a:pt x="222" y="892"/>
                  </a:lnTo>
                  <a:lnTo>
                    <a:pt x="216" y="885"/>
                  </a:lnTo>
                  <a:lnTo>
                    <a:pt x="212" y="878"/>
                  </a:lnTo>
                  <a:lnTo>
                    <a:pt x="206" y="871"/>
                  </a:lnTo>
                  <a:lnTo>
                    <a:pt x="201" y="863"/>
                  </a:lnTo>
                  <a:lnTo>
                    <a:pt x="198" y="855"/>
                  </a:lnTo>
                  <a:lnTo>
                    <a:pt x="194" y="846"/>
                  </a:lnTo>
                  <a:lnTo>
                    <a:pt x="191" y="837"/>
                  </a:lnTo>
                  <a:lnTo>
                    <a:pt x="188" y="829"/>
                  </a:lnTo>
                  <a:lnTo>
                    <a:pt x="187" y="819"/>
                  </a:lnTo>
                  <a:lnTo>
                    <a:pt x="186" y="810"/>
                  </a:lnTo>
                  <a:lnTo>
                    <a:pt x="185" y="801"/>
                  </a:lnTo>
                  <a:lnTo>
                    <a:pt x="186" y="791"/>
                  </a:lnTo>
                  <a:lnTo>
                    <a:pt x="186" y="782"/>
                  </a:lnTo>
                  <a:lnTo>
                    <a:pt x="188" y="772"/>
                  </a:lnTo>
                  <a:lnTo>
                    <a:pt x="191" y="762"/>
                  </a:lnTo>
                  <a:lnTo>
                    <a:pt x="193" y="751"/>
                  </a:lnTo>
                  <a:lnTo>
                    <a:pt x="196" y="734"/>
                  </a:lnTo>
                  <a:lnTo>
                    <a:pt x="199" y="716"/>
                  </a:lnTo>
                  <a:lnTo>
                    <a:pt x="200" y="706"/>
                  </a:lnTo>
                  <a:lnTo>
                    <a:pt x="201" y="698"/>
                  </a:lnTo>
                  <a:lnTo>
                    <a:pt x="201" y="689"/>
                  </a:lnTo>
                  <a:lnTo>
                    <a:pt x="200" y="681"/>
                  </a:lnTo>
                  <a:lnTo>
                    <a:pt x="199" y="671"/>
                  </a:lnTo>
                  <a:lnTo>
                    <a:pt x="196" y="663"/>
                  </a:lnTo>
                  <a:lnTo>
                    <a:pt x="193" y="655"/>
                  </a:lnTo>
                  <a:lnTo>
                    <a:pt x="188" y="648"/>
                  </a:lnTo>
                  <a:lnTo>
                    <a:pt x="182" y="641"/>
                  </a:lnTo>
                  <a:lnTo>
                    <a:pt x="174" y="635"/>
                  </a:lnTo>
                  <a:lnTo>
                    <a:pt x="166" y="629"/>
                  </a:lnTo>
                  <a:lnTo>
                    <a:pt x="155" y="623"/>
                  </a:lnTo>
                  <a:lnTo>
                    <a:pt x="148" y="621"/>
                  </a:lnTo>
                  <a:lnTo>
                    <a:pt x="129" y="612"/>
                  </a:lnTo>
                  <a:lnTo>
                    <a:pt x="114" y="607"/>
                  </a:lnTo>
                  <a:lnTo>
                    <a:pt x="102" y="599"/>
                  </a:lnTo>
                  <a:lnTo>
                    <a:pt x="94" y="591"/>
                  </a:lnTo>
                  <a:lnTo>
                    <a:pt x="91" y="588"/>
                  </a:lnTo>
                  <a:lnTo>
                    <a:pt x="88" y="583"/>
                  </a:lnTo>
                  <a:lnTo>
                    <a:pt x="86" y="577"/>
                  </a:lnTo>
                  <a:lnTo>
                    <a:pt x="84" y="571"/>
                  </a:lnTo>
                  <a:lnTo>
                    <a:pt x="82" y="557"/>
                  </a:lnTo>
                  <a:lnTo>
                    <a:pt x="81" y="539"/>
                  </a:lnTo>
                  <a:lnTo>
                    <a:pt x="82" y="525"/>
                  </a:lnTo>
                  <a:lnTo>
                    <a:pt x="84" y="512"/>
                  </a:lnTo>
                  <a:lnTo>
                    <a:pt x="85" y="499"/>
                  </a:lnTo>
                  <a:lnTo>
                    <a:pt x="86" y="488"/>
                  </a:lnTo>
                  <a:lnTo>
                    <a:pt x="88" y="475"/>
                  </a:lnTo>
                  <a:lnTo>
                    <a:pt x="89" y="461"/>
                  </a:lnTo>
                  <a:lnTo>
                    <a:pt x="89" y="448"/>
                  </a:lnTo>
                  <a:lnTo>
                    <a:pt x="88" y="435"/>
                  </a:lnTo>
                  <a:lnTo>
                    <a:pt x="87" y="428"/>
                  </a:lnTo>
                  <a:lnTo>
                    <a:pt x="85" y="422"/>
                  </a:lnTo>
                  <a:lnTo>
                    <a:pt x="82" y="415"/>
                  </a:lnTo>
                  <a:lnTo>
                    <a:pt x="79" y="409"/>
                  </a:lnTo>
                  <a:lnTo>
                    <a:pt x="74" y="402"/>
                  </a:lnTo>
                  <a:lnTo>
                    <a:pt x="69" y="395"/>
                  </a:lnTo>
                  <a:lnTo>
                    <a:pt x="64" y="389"/>
                  </a:lnTo>
                  <a:lnTo>
                    <a:pt x="56" y="382"/>
                  </a:lnTo>
                  <a:lnTo>
                    <a:pt x="44" y="370"/>
                  </a:lnTo>
                  <a:lnTo>
                    <a:pt x="32" y="361"/>
                  </a:lnTo>
                  <a:lnTo>
                    <a:pt x="22" y="352"/>
                  </a:lnTo>
                  <a:lnTo>
                    <a:pt x="14" y="345"/>
                  </a:lnTo>
                  <a:lnTo>
                    <a:pt x="8" y="338"/>
                  </a:lnTo>
                  <a:lnTo>
                    <a:pt x="4" y="331"/>
                  </a:lnTo>
                  <a:lnTo>
                    <a:pt x="1" y="324"/>
                  </a:lnTo>
                  <a:lnTo>
                    <a:pt x="0" y="315"/>
                  </a:lnTo>
                  <a:lnTo>
                    <a:pt x="0" y="304"/>
                  </a:lnTo>
                  <a:lnTo>
                    <a:pt x="1" y="291"/>
                  </a:lnTo>
                  <a:lnTo>
                    <a:pt x="5" y="272"/>
                  </a:lnTo>
                  <a:lnTo>
                    <a:pt x="8" y="257"/>
                  </a:lnTo>
                  <a:lnTo>
                    <a:pt x="14" y="244"/>
                  </a:lnTo>
                  <a:lnTo>
                    <a:pt x="21" y="235"/>
                  </a:lnTo>
                  <a:lnTo>
                    <a:pt x="29" y="227"/>
                  </a:lnTo>
                  <a:lnTo>
                    <a:pt x="39" y="220"/>
                  </a:lnTo>
                  <a:lnTo>
                    <a:pt x="51" y="214"/>
                  </a:lnTo>
                  <a:lnTo>
                    <a:pt x="64" y="208"/>
                  </a:lnTo>
                  <a:lnTo>
                    <a:pt x="73" y="203"/>
                  </a:lnTo>
                  <a:lnTo>
                    <a:pt x="80" y="197"/>
                  </a:lnTo>
                  <a:lnTo>
                    <a:pt x="87" y="189"/>
                  </a:lnTo>
                  <a:lnTo>
                    <a:pt x="92" y="181"/>
                  </a:lnTo>
                  <a:lnTo>
                    <a:pt x="100" y="162"/>
                  </a:lnTo>
                  <a:lnTo>
                    <a:pt x="105" y="143"/>
                  </a:lnTo>
                  <a:lnTo>
                    <a:pt x="108" y="132"/>
                  </a:lnTo>
                  <a:lnTo>
                    <a:pt x="111" y="122"/>
                  </a:lnTo>
                  <a:lnTo>
                    <a:pt x="114" y="112"/>
                  </a:lnTo>
                  <a:lnTo>
                    <a:pt x="119" y="104"/>
                  </a:lnTo>
                  <a:lnTo>
                    <a:pt x="124" y="97"/>
                  </a:lnTo>
                  <a:lnTo>
                    <a:pt x="128" y="91"/>
                  </a:lnTo>
                  <a:lnTo>
                    <a:pt x="135" y="87"/>
                  </a:lnTo>
                  <a:lnTo>
                    <a:pt x="144" y="83"/>
                  </a:lnTo>
                  <a:lnTo>
                    <a:pt x="163" y="76"/>
                  </a:lnTo>
                  <a:lnTo>
                    <a:pt x="182" y="71"/>
                  </a:lnTo>
                  <a:lnTo>
                    <a:pt x="200" y="70"/>
                  </a:lnTo>
                  <a:lnTo>
                    <a:pt x="216" y="70"/>
                  </a:lnTo>
                  <a:lnTo>
                    <a:pt x="234" y="71"/>
                  </a:lnTo>
                  <a:lnTo>
                    <a:pt x="252" y="75"/>
                  </a:lnTo>
                  <a:lnTo>
                    <a:pt x="271" y="81"/>
                  </a:lnTo>
                  <a:lnTo>
                    <a:pt x="291" y="87"/>
                  </a:lnTo>
                  <a:lnTo>
                    <a:pt x="301" y="91"/>
                  </a:lnTo>
                  <a:lnTo>
                    <a:pt x="319" y="97"/>
                  </a:lnTo>
                  <a:lnTo>
                    <a:pt x="334" y="102"/>
                  </a:lnTo>
                  <a:lnTo>
                    <a:pt x="349" y="107"/>
                  </a:lnTo>
                  <a:lnTo>
                    <a:pt x="365" y="109"/>
                  </a:lnTo>
                  <a:lnTo>
                    <a:pt x="379" y="109"/>
                  </a:lnTo>
                  <a:lnTo>
                    <a:pt x="394" y="108"/>
                  </a:lnTo>
                  <a:lnTo>
                    <a:pt x="401" y="105"/>
                  </a:lnTo>
                  <a:lnTo>
                    <a:pt x="409" y="103"/>
                  </a:lnTo>
                  <a:lnTo>
                    <a:pt x="416" y="100"/>
                  </a:lnTo>
                  <a:lnTo>
                    <a:pt x="425" y="96"/>
                  </a:lnTo>
                  <a:lnTo>
                    <a:pt x="436" y="89"/>
                  </a:lnTo>
                  <a:lnTo>
                    <a:pt x="446" y="81"/>
                  </a:lnTo>
                  <a:lnTo>
                    <a:pt x="453" y="74"/>
                  </a:lnTo>
                  <a:lnTo>
                    <a:pt x="459" y="67"/>
                  </a:lnTo>
                  <a:lnTo>
                    <a:pt x="463" y="61"/>
                  </a:lnTo>
                  <a:lnTo>
                    <a:pt x="468" y="56"/>
                  </a:lnTo>
                  <a:lnTo>
                    <a:pt x="473" y="53"/>
                  </a:lnTo>
                  <a:lnTo>
                    <a:pt x="479" y="49"/>
                  </a:lnTo>
                  <a:lnTo>
                    <a:pt x="486" y="48"/>
                  </a:lnTo>
                  <a:lnTo>
                    <a:pt x="495" y="48"/>
                  </a:lnTo>
                  <a:lnTo>
                    <a:pt x="507" y="49"/>
                  </a:lnTo>
                  <a:lnTo>
                    <a:pt x="521" y="53"/>
                  </a:lnTo>
                  <a:lnTo>
                    <a:pt x="539" y="57"/>
                  </a:lnTo>
                  <a:lnTo>
                    <a:pt x="554" y="62"/>
                  </a:lnTo>
                  <a:lnTo>
                    <a:pt x="570" y="67"/>
                  </a:lnTo>
                  <a:lnTo>
                    <a:pt x="586" y="73"/>
                  </a:lnTo>
                  <a:lnTo>
                    <a:pt x="602" y="78"/>
                  </a:lnTo>
                  <a:lnTo>
                    <a:pt x="618" y="83"/>
                  </a:lnTo>
                  <a:lnTo>
                    <a:pt x="634" y="88"/>
                  </a:lnTo>
                  <a:lnTo>
                    <a:pt x="649" y="90"/>
                  </a:lnTo>
                  <a:lnTo>
                    <a:pt x="665" y="92"/>
                  </a:lnTo>
                  <a:lnTo>
                    <a:pt x="680" y="92"/>
                  </a:lnTo>
                  <a:lnTo>
                    <a:pt x="695" y="91"/>
                  </a:lnTo>
                  <a:lnTo>
                    <a:pt x="710" y="87"/>
                  </a:lnTo>
                  <a:lnTo>
                    <a:pt x="720" y="83"/>
                  </a:lnTo>
                  <a:lnTo>
                    <a:pt x="728" y="80"/>
                  </a:lnTo>
                  <a:lnTo>
                    <a:pt x="736" y="75"/>
                  </a:lnTo>
                  <a:lnTo>
                    <a:pt x="745" y="69"/>
                  </a:lnTo>
                  <a:lnTo>
                    <a:pt x="760" y="57"/>
                  </a:lnTo>
                  <a:lnTo>
                    <a:pt x="774" y="45"/>
                  </a:lnTo>
                  <a:lnTo>
                    <a:pt x="792" y="31"/>
                  </a:lnTo>
                  <a:lnTo>
                    <a:pt x="809" y="18"/>
                  </a:lnTo>
                  <a:lnTo>
                    <a:pt x="819" y="13"/>
                  </a:lnTo>
                  <a:lnTo>
                    <a:pt x="829" y="9"/>
                  </a:lnTo>
                  <a:lnTo>
                    <a:pt x="840" y="5"/>
                  </a:lnTo>
                  <a:lnTo>
                    <a:pt x="852" y="4"/>
                  </a:lnTo>
                  <a:lnTo>
                    <a:pt x="873" y="2"/>
                  </a:lnTo>
                  <a:lnTo>
                    <a:pt x="895" y="1"/>
                  </a:lnTo>
                  <a:lnTo>
                    <a:pt x="917" y="0"/>
                  </a:lnTo>
                  <a:lnTo>
                    <a:pt x="939" y="0"/>
                  </a:lnTo>
                  <a:lnTo>
                    <a:pt x="948" y="1"/>
                  </a:lnTo>
                  <a:lnTo>
                    <a:pt x="957" y="2"/>
                  </a:lnTo>
                  <a:lnTo>
                    <a:pt x="966" y="4"/>
                  </a:lnTo>
                  <a:lnTo>
                    <a:pt x="974" y="7"/>
                  </a:lnTo>
                  <a:lnTo>
                    <a:pt x="981" y="9"/>
                  </a:lnTo>
                  <a:lnTo>
                    <a:pt x="987" y="14"/>
                  </a:lnTo>
                  <a:lnTo>
                    <a:pt x="993" y="17"/>
                  </a:lnTo>
                  <a:lnTo>
                    <a:pt x="996" y="23"/>
                  </a:lnTo>
                  <a:lnTo>
                    <a:pt x="1003" y="36"/>
                  </a:lnTo>
                  <a:lnTo>
                    <a:pt x="1010" y="51"/>
                  </a:lnTo>
                  <a:lnTo>
                    <a:pt x="1017" y="65"/>
                  </a:lnTo>
                  <a:lnTo>
                    <a:pt x="1026" y="80"/>
                  </a:lnTo>
                  <a:lnTo>
                    <a:pt x="1034" y="94"/>
                  </a:lnTo>
                  <a:lnTo>
                    <a:pt x="1043" y="108"/>
                  </a:lnTo>
                  <a:lnTo>
                    <a:pt x="1056" y="121"/>
                  </a:lnTo>
                  <a:lnTo>
                    <a:pt x="1069" y="134"/>
                  </a:lnTo>
                  <a:lnTo>
                    <a:pt x="1077" y="138"/>
                  </a:lnTo>
                  <a:lnTo>
                    <a:pt x="1086" y="143"/>
                  </a:lnTo>
                  <a:lnTo>
                    <a:pt x="1095" y="148"/>
                  </a:lnTo>
                  <a:lnTo>
                    <a:pt x="1104" y="151"/>
                  </a:lnTo>
                  <a:lnTo>
                    <a:pt x="1122" y="156"/>
                  </a:lnTo>
                  <a:lnTo>
                    <a:pt x="1137" y="160"/>
                  </a:lnTo>
                  <a:lnTo>
                    <a:pt x="1153" y="161"/>
                  </a:lnTo>
                  <a:lnTo>
                    <a:pt x="1168" y="161"/>
                  </a:lnTo>
                  <a:lnTo>
                    <a:pt x="1197" y="157"/>
                  </a:lnTo>
                  <a:lnTo>
                    <a:pt x="1226" y="152"/>
                  </a:lnTo>
                  <a:lnTo>
                    <a:pt x="1239" y="149"/>
                  </a:lnTo>
                  <a:lnTo>
                    <a:pt x="1253" y="147"/>
                  </a:lnTo>
                  <a:lnTo>
                    <a:pt x="1266" y="145"/>
                  </a:lnTo>
                  <a:lnTo>
                    <a:pt x="1279" y="144"/>
                  </a:lnTo>
                  <a:lnTo>
                    <a:pt x="1287" y="145"/>
                  </a:lnTo>
                  <a:lnTo>
                    <a:pt x="1295" y="147"/>
                  </a:lnTo>
                  <a:lnTo>
                    <a:pt x="1303" y="150"/>
                  </a:lnTo>
                  <a:lnTo>
                    <a:pt x="1310" y="155"/>
                  </a:lnTo>
                  <a:lnTo>
                    <a:pt x="1315" y="158"/>
                  </a:lnTo>
                  <a:lnTo>
                    <a:pt x="1319" y="163"/>
                  </a:lnTo>
                  <a:lnTo>
                    <a:pt x="1321" y="168"/>
                  </a:lnTo>
                  <a:lnTo>
                    <a:pt x="1324" y="174"/>
                  </a:lnTo>
                  <a:lnTo>
                    <a:pt x="1327" y="181"/>
                  </a:lnTo>
                  <a:lnTo>
                    <a:pt x="1329" y="188"/>
                  </a:lnTo>
                  <a:lnTo>
                    <a:pt x="1331" y="196"/>
                  </a:lnTo>
                  <a:lnTo>
                    <a:pt x="1333" y="207"/>
                  </a:lnTo>
                  <a:lnTo>
                    <a:pt x="1334" y="212"/>
                  </a:lnTo>
                  <a:lnTo>
                    <a:pt x="1335" y="217"/>
                  </a:lnTo>
                  <a:lnTo>
                    <a:pt x="1337" y="221"/>
                  </a:lnTo>
                  <a:lnTo>
                    <a:pt x="1341" y="224"/>
                  </a:lnTo>
                  <a:lnTo>
                    <a:pt x="1346" y="229"/>
                  </a:lnTo>
                  <a:lnTo>
                    <a:pt x="1351" y="232"/>
                  </a:lnTo>
                  <a:lnTo>
                    <a:pt x="1355" y="234"/>
                  </a:lnTo>
                  <a:lnTo>
                    <a:pt x="1360" y="234"/>
                  </a:lnTo>
                  <a:lnTo>
                    <a:pt x="1368" y="234"/>
                  </a:lnTo>
                  <a:lnTo>
                    <a:pt x="1378" y="231"/>
                  </a:lnTo>
                  <a:lnTo>
                    <a:pt x="1391" y="225"/>
                  </a:lnTo>
                  <a:lnTo>
                    <a:pt x="1408" y="215"/>
                  </a:lnTo>
                  <a:lnTo>
                    <a:pt x="1428" y="201"/>
                  </a:lnTo>
                  <a:lnTo>
                    <a:pt x="1453" y="180"/>
                  </a:lnTo>
                  <a:lnTo>
                    <a:pt x="1464" y="170"/>
                  </a:lnTo>
                  <a:lnTo>
                    <a:pt x="1476" y="162"/>
                  </a:lnTo>
                  <a:lnTo>
                    <a:pt x="1483" y="158"/>
                  </a:lnTo>
                  <a:lnTo>
                    <a:pt x="1489" y="156"/>
                  </a:lnTo>
                  <a:lnTo>
                    <a:pt x="1495" y="155"/>
                  </a:lnTo>
                  <a:lnTo>
                    <a:pt x="1502" y="152"/>
                  </a:lnTo>
                  <a:lnTo>
                    <a:pt x="1509" y="152"/>
                  </a:lnTo>
                  <a:lnTo>
                    <a:pt x="1516" y="152"/>
                  </a:lnTo>
                  <a:lnTo>
                    <a:pt x="1523" y="152"/>
                  </a:lnTo>
                  <a:lnTo>
                    <a:pt x="1531" y="155"/>
                  </a:lnTo>
                  <a:lnTo>
                    <a:pt x="1540" y="157"/>
                  </a:lnTo>
                  <a:lnTo>
                    <a:pt x="1548" y="161"/>
                  </a:lnTo>
                  <a:lnTo>
                    <a:pt x="1556" y="164"/>
                  </a:lnTo>
                  <a:lnTo>
                    <a:pt x="1566" y="170"/>
                  </a:lnTo>
                  <a:lnTo>
                    <a:pt x="1578" y="178"/>
                  </a:lnTo>
                  <a:lnTo>
                    <a:pt x="1587" y="187"/>
                  </a:lnTo>
                  <a:lnTo>
                    <a:pt x="1590" y="191"/>
                  </a:lnTo>
                  <a:lnTo>
                    <a:pt x="1593" y="195"/>
                  </a:lnTo>
                  <a:lnTo>
                    <a:pt x="1594" y="200"/>
                  </a:lnTo>
                  <a:lnTo>
                    <a:pt x="1595" y="203"/>
                  </a:lnTo>
                  <a:lnTo>
                    <a:pt x="1595" y="211"/>
                  </a:lnTo>
                  <a:lnTo>
                    <a:pt x="1594" y="221"/>
                  </a:lnTo>
                  <a:lnTo>
                    <a:pt x="1590" y="229"/>
                  </a:lnTo>
                  <a:lnTo>
                    <a:pt x="1587" y="240"/>
                  </a:lnTo>
                  <a:lnTo>
                    <a:pt x="1584" y="245"/>
                  </a:lnTo>
                  <a:lnTo>
                    <a:pt x="1582" y="252"/>
                  </a:lnTo>
                  <a:lnTo>
                    <a:pt x="1578" y="264"/>
                  </a:lnTo>
                  <a:lnTo>
                    <a:pt x="1575" y="277"/>
                  </a:lnTo>
                  <a:lnTo>
                    <a:pt x="1573" y="292"/>
                  </a:lnTo>
                  <a:lnTo>
                    <a:pt x="1573" y="309"/>
                  </a:lnTo>
                  <a:lnTo>
                    <a:pt x="1574" y="317"/>
                  </a:lnTo>
                  <a:lnTo>
                    <a:pt x="1576" y="325"/>
                  </a:lnTo>
                  <a:lnTo>
                    <a:pt x="1580" y="335"/>
                  </a:lnTo>
                  <a:lnTo>
                    <a:pt x="1583" y="344"/>
                  </a:lnTo>
                  <a:lnTo>
                    <a:pt x="1589" y="354"/>
                  </a:lnTo>
                  <a:lnTo>
                    <a:pt x="1596" y="363"/>
                  </a:lnTo>
                  <a:lnTo>
                    <a:pt x="1604" y="374"/>
                  </a:lnTo>
                  <a:lnTo>
                    <a:pt x="1614" y="383"/>
                  </a:lnTo>
                  <a:lnTo>
                    <a:pt x="1630" y="397"/>
                  </a:lnTo>
                  <a:lnTo>
                    <a:pt x="1645" y="411"/>
                  </a:lnTo>
                  <a:lnTo>
                    <a:pt x="1671" y="432"/>
                  </a:lnTo>
                  <a:lnTo>
                    <a:pt x="1693" y="454"/>
                  </a:lnTo>
                  <a:lnTo>
                    <a:pt x="1701" y="464"/>
                  </a:lnTo>
                  <a:lnTo>
                    <a:pt x="1707" y="475"/>
                  </a:lnTo>
                  <a:lnTo>
                    <a:pt x="1709" y="479"/>
                  </a:lnTo>
                  <a:lnTo>
                    <a:pt x="1711" y="484"/>
                  </a:lnTo>
                  <a:lnTo>
                    <a:pt x="1713" y="489"/>
                  </a:lnTo>
                  <a:lnTo>
                    <a:pt x="1713" y="495"/>
                  </a:lnTo>
                  <a:lnTo>
                    <a:pt x="1713" y="498"/>
                  </a:lnTo>
                  <a:lnTo>
                    <a:pt x="1710" y="503"/>
                  </a:lnTo>
                  <a:lnTo>
                    <a:pt x="1709" y="508"/>
                  </a:lnTo>
                  <a:lnTo>
                    <a:pt x="1705" y="512"/>
                  </a:lnTo>
                  <a:lnTo>
                    <a:pt x="1698" y="522"/>
                  </a:lnTo>
                  <a:lnTo>
                    <a:pt x="1691" y="532"/>
                  </a:lnTo>
                  <a:lnTo>
                    <a:pt x="1681" y="547"/>
                  </a:lnTo>
                  <a:lnTo>
                    <a:pt x="1671" y="562"/>
                  </a:lnTo>
                  <a:lnTo>
                    <a:pt x="1668" y="570"/>
                  </a:lnTo>
                  <a:lnTo>
                    <a:pt x="1665" y="577"/>
                  </a:lnTo>
                  <a:lnTo>
                    <a:pt x="1665" y="585"/>
                  </a:lnTo>
                  <a:lnTo>
                    <a:pt x="1667" y="595"/>
                  </a:lnTo>
                  <a:lnTo>
                    <a:pt x="1668" y="599"/>
                  </a:lnTo>
                  <a:lnTo>
                    <a:pt x="1670" y="604"/>
                  </a:lnTo>
                  <a:lnTo>
                    <a:pt x="1673" y="609"/>
                  </a:lnTo>
                  <a:lnTo>
                    <a:pt x="1676" y="614"/>
                  </a:lnTo>
                  <a:lnTo>
                    <a:pt x="1681" y="618"/>
                  </a:lnTo>
                  <a:lnTo>
                    <a:pt x="1685" y="623"/>
                  </a:lnTo>
                  <a:lnTo>
                    <a:pt x="1691" y="626"/>
                  </a:lnTo>
                  <a:lnTo>
                    <a:pt x="1697" y="630"/>
                  </a:lnTo>
                  <a:lnTo>
                    <a:pt x="1715" y="638"/>
                  </a:lnTo>
                  <a:lnTo>
                    <a:pt x="1731" y="644"/>
                  </a:lnTo>
                  <a:lnTo>
                    <a:pt x="1748" y="646"/>
                  </a:lnTo>
                  <a:lnTo>
                    <a:pt x="1763" y="648"/>
                  </a:lnTo>
                  <a:lnTo>
                    <a:pt x="1778" y="648"/>
                  </a:lnTo>
                  <a:lnTo>
                    <a:pt x="1793" y="646"/>
                  </a:lnTo>
                  <a:lnTo>
                    <a:pt x="1807" y="644"/>
                  </a:lnTo>
                  <a:lnTo>
                    <a:pt x="1820" y="643"/>
                  </a:lnTo>
                  <a:lnTo>
                    <a:pt x="1831" y="641"/>
                  </a:lnTo>
                  <a:lnTo>
                    <a:pt x="1844" y="638"/>
                  </a:lnTo>
                  <a:lnTo>
                    <a:pt x="1855" y="637"/>
                  </a:lnTo>
                  <a:lnTo>
                    <a:pt x="1867" y="638"/>
                  </a:lnTo>
                  <a:lnTo>
                    <a:pt x="1882" y="642"/>
                  </a:lnTo>
                  <a:lnTo>
                    <a:pt x="1898" y="646"/>
                  </a:lnTo>
                  <a:lnTo>
                    <a:pt x="1914" y="654"/>
                  </a:lnTo>
                  <a:lnTo>
                    <a:pt x="1928" y="662"/>
                  </a:lnTo>
                  <a:lnTo>
                    <a:pt x="1941" y="671"/>
                  </a:lnTo>
                  <a:lnTo>
                    <a:pt x="1954" y="682"/>
                  </a:lnTo>
                  <a:lnTo>
                    <a:pt x="1965" y="692"/>
                  </a:lnTo>
                  <a:lnTo>
                    <a:pt x="1976" y="702"/>
                  </a:lnTo>
                  <a:lnTo>
                    <a:pt x="1984" y="709"/>
                  </a:lnTo>
                  <a:lnTo>
                    <a:pt x="1994" y="715"/>
                  </a:lnTo>
                  <a:lnTo>
                    <a:pt x="2004" y="717"/>
                  </a:lnTo>
                  <a:lnTo>
                    <a:pt x="2014" y="718"/>
                  </a:lnTo>
                  <a:lnTo>
                    <a:pt x="2024" y="718"/>
                  </a:lnTo>
                  <a:lnTo>
                    <a:pt x="2035" y="717"/>
                  </a:lnTo>
                  <a:lnTo>
                    <a:pt x="2044" y="714"/>
                  </a:lnTo>
                  <a:lnTo>
                    <a:pt x="2055" y="710"/>
                  </a:lnTo>
                  <a:lnTo>
                    <a:pt x="2075" y="701"/>
                  </a:lnTo>
                  <a:lnTo>
                    <a:pt x="2092" y="689"/>
                  </a:lnTo>
                  <a:lnTo>
                    <a:pt x="2107" y="678"/>
                  </a:lnTo>
                  <a:lnTo>
                    <a:pt x="2118" y="670"/>
                  </a:lnTo>
                  <a:lnTo>
                    <a:pt x="2125" y="663"/>
                  </a:lnTo>
                  <a:lnTo>
                    <a:pt x="2134" y="657"/>
                  </a:lnTo>
                  <a:lnTo>
                    <a:pt x="2148" y="644"/>
                  </a:lnTo>
                  <a:lnTo>
                    <a:pt x="2163" y="634"/>
                  </a:lnTo>
                  <a:lnTo>
                    <a:pt x="2178" y="623"/>
                  </a:lnTo>
                  <a:lnTo>
                    <a:pt x="2194" y="615"/>
                  </a:lnTo>
                  <a:lnTo>
                    <a:pt x="2202" y="611"/>
                  </a:lnTo>
                  <a:lnTo>
                    <a:pt x="2211" y="609"/>
                  </a:lnTo>
                  <a:lnTo>
                    <a:pt x="2219" y="607"/>
                  </a:lnTo>
                  <a:lnTo>
                    <a:pt x="2229" y="607"/>
                  </a:lnTo>
                  <a:lnTo>
                    <a:pt x="2237" y="607"/>
                  </a:lnTo>
                  <a:lnTo>
                    <a:pt x="2247" y="608"/>
                  </a:lnTo>
                  <a:lnTo>
                    <a:pt x="2256" y="611"/>
                  </a:lnTo>
                  <a:lnTo>
                    <a:pt x="2267" y="615"/>
                  </a:lnTo>
                  <a:lnTo>
                    <a:pt x="2283" y="623"/>
                  </a:lnTo>
                  <a:lnTo>
                    <a:pt x="2297" y="631"/>
                  </a:lnTo>
                  <a:lnTo>
                    <a:pt x="2316" y="641"/>
                  </a:lnTo>
                  <a:lnTo>
                    <a:pt x="2332" y="649"/>
                  </a:lnTo>
                  <a:lnTo>
                    <a:pt x="2350" y="655"/>
                  </a:lnTo>
                  <a:lnTo>
                    <a:pt x="2369" y="659"/>
                  </a:lnTo>
                  <a:lnTo>
                    <a:pt x="2378" y="661"/>
                  </a:lnTo>
                  <a:lnTo>
                    <a:pt x="2389" y="662"/>
                  </a:lnTo>
                  <a:lnTo>
                    <a:pt x="2399" y="662"/>
                  </a:lnTo>
                  <a:lnTo>
                    <a:pt x="2411" y="662"/>
                  </a:lnTo>
                  <a:lnTo>
                    <a:pt x="2423" y="661"/>
                  </a:lnTo>
                  <a:lnTo>
                    <a:pt x="2436" y="658"/>
                  </a:lnTo>
                  <a:lnTo>
                    <a:pt x="2451" y="655"/>
                  </a:lnTo>
                  <a:lnTo>
                    <a:pt x="2466" y="651"/>
                  </a:lnTo>
                  <a:lnTo>
                    <a:pt x="2486" y="646"/>
                  </a:lnTo>
                  <a:lnTo>
                    <a:pt x="2504" y="643"/>
                  </a:lnTo>
                  <a:lnTo>
                    <a:pt x="2521" y="641"/>
                  </a:lnTo>
                  <a:lnTo>
                    <a:pt x="2536" y="639"/>
                  </a:lnTo>
                  <a:lnTo>
                    <a:pt x="2552" y="637"/>
                  </a:lnTo>
                  <a:lnTo>
                    <a:pt x="2568" y="635"/>
                  </a:lnTo>
                  <a:lnTo>
                    <a:pt x="2575" y="632"/>
                  </a:lnTo>
                  <a:lnTo>
                    <a:pt x="2582" y="630"/>
                  </a:lnTo>
                  <a:lnTo>
                    <a:pt x="2588" y="628"/>
                  </a:lnTo>
                  <a:lnTo>
                    <a:pt x="2594" y="624"/>
                  </a:lnTo>
                  <a:lnTo>
                    <a:pt x="2598" y="619"/>
                  </a:lnTo>
                  <a:lnTo>
                    <a:pt x="2603" y="615"/>
                  </a:lnTo>
                  <a:lnTo>
                    <a:pt x="2606" y="609"/>
                  </a:lnTo>
                  <a:lnTo>
                    <a:pt x="2610" y="601"/>
                  </a:lnTo>
                  <a:lnTo>
                    <a:pt x="2612" y="592"/>
                  </a:lnTo>
                  <a:lnTo>
                    <a:pt x="2613" y="583"/>
                  </a:lnTo>
                  <a:lnTo>
                    <a:pt x="2613" y="572"/>
                  </a:lnTo>
                  <a:lnTo>
                    <a:pt x="2613" y="559"/>
                  </a:lnTo>
                  <a:lnTo>
                    <a:pt x="2612" y="550"/>
                  </a:lnTo>
                  <a:lnTo>
                    <a:pt x="2612" y="541"/>
                  </a:lnTo>
                  <a:lnTo>
                    <a:pt x="2611" y="532"/>
                  </a:lnTo>
                  <a:lnTo>
                    <a:pt x="2610" y="524"/>
                  </a:lnTo>
                  <a:lnTo>
                    <a:pt x="2608" y="501"/>
                  </a:lnTo>
                  <a:lnTo>
                    <a:pt x="2608" y="485"/>
                  </a:lnTo>
                  <a:lnTo>
                    <a:pt x="2609" y="479"/>
                  </a:lnTo>
                  <a:lnTo>
                    <a:pt x="2611" y="476"/>
                  </a:lnTo>
                  <a:lnTo>
                    <a:pt x="2613" y="472"/>
                  </a:lnTo>
                  <a:lnTo>
                    <a:pt x="2618" y="470"/>
                  </a:lnTo>
                  <a:lnTo>
                    <a:pt x="2623" y="467"/>
                  </a:lnTo>
                  <a:lnTo>
                    <a:pt x="2628" y="464"/>
                  </a:lnTo>
                  <a:lnTo>
                    <a:pt x="2631" y="461"/>
                  </a:lnTo>
                  <a:lnTo>
                    <a:pt x="2633" y="456"/>
                  </a:lnTo>
                  <a:lnTo>
                    <a:pt x="2637" y="448"/>
                  </a:lnTo>
                  <a:lnTo>
                    <a:pt x="2638" y="439"/>
                  </a:lnTo>
                  <a:lnTo>
                    <a:pt x="2638" y="431"/>
                  </a:lnTo>
                  <a:lnTo>
                    <a:pt x="2636" y="422"/>
                  </a:lnTo>
                  <a:lnTo>
                    <a:pt x="2633" y="414"/>
                  </a:lnTo>
                  <a:lnTo>
                    <a:pt x="2631" y="405"/>
                  </a:lnTo>
                  <a:lnTo>
                    <a:pt x="2628" y="394"/>
                  </a:lnTo>
                  <a:lnTo>
                    <a:pt x="2624" y="382"/>
                  </a:lnTo>
                  <a:lnTo>
                    <a:pt x="2624" y="376"/>
                  </a:lnTo>
                  <a:lnTo>
                    <a:pt x="2623" y="369"/>
                  </a:lnTo>
                  <a:lnTo>
                    <a:pt x="2624" y="363"/>
                  </a:lnTo>
                  <a:lnTo>
                    <a:pt x="2625" y="357"/>
                  </a:lnTo>
                  <a:lnTo>
                    <a:pt x="2626" y="352"/>
                  </a:lnTo>
                  <a:lnTo>
                    <a:pt x="2629" y="347"/>
                  </a:lnTo>
                  <a:lnTo>
                    <a:pt x="2631" y="342"/>
                  </a:lnTo>
                  <a:lnTo>
                    <a:pt x="2635" y="337"/>
                  </a:lnTo>
                  <a:lnTo>
                    <a:pt x="2638" y="334"/>
                  </a:lnTo>
                  <a:lnTo>
                    <a:pt x="2643" y="330"/>
                  </a:lnTo>
                  <a:lnTo>
                    <a:pt x="2648" y="328"/>
                  </a:lnTo>
                  <a:lnTo>
                    <a:pt x="2652" y="325"/>
                  </a:lnTo>
                  <a:lnTo>
                    <a:pt x="2658" y="323"/>
                  </a:lnTo>
                  <a:lnTo>
                    <a:pt x="2664" y="322"/>
                  </a:lnTo>
                  <a:lnTo>
                    <a:pt x="2670" y="321"/>
                  </a:lnTo>
                  <a:lnTo>
                    <a:pt x="2676" y="321"/>
                  </a:lnTo>
                  <a:lnTo>
                    <a:pt x="2682" y="322"/>
                  </a:lnTo>
                  <a:lnTo>
                    <a:pt x="2689" y="323"/>
                  </a:lnTo>
                  <a:lnTo>
                    <a:pt x="2695" y="325"/>
                  </a:lnTo>
                  <a:lnTo>
                    <a:pt x="2701" y="329"/>
                  </a:lnTo>
                  <a:lnTo>
                    <a:pt x="2713" y="336"/>
                  </a:lnTo>
                  <a:lnTo>
                    <a:pt x="2726" y="341"/>
                  </a:lnTo>
                  <a:lnTo>
                    <a:pt x="2732" y="342"/>
                  </a:lnTo>
                  <a:lnTo>
                    <a:pt x="2738" y="343"/>
                  </a:lnTo>
                  <a:lnTo>
                    <a:pt x="2745" y="343"/>
                  </a:lnTo>
                  <a:lnTo>
                    <a:pt x="2751" y="343"/>
                  </a:lnTo>
                  <a:lnTo>
                    <a:pt x="2758" y="342"/>
                  </a:lnTo>
                  <a:lnTo>
                    <a:pt x="2764" y="340"/>
                  </a:lnTo>
                  <a:lnTo>
                    <a:pt x="2771" y="337"/>
                  </a:lnTo>
                  <a:lnTo>
                    <a:pt x="2778" y="334"/>
                  </a:lnTo>
                  <a:lnTo>
                    <a:pt x="2795" y="323"/>
                  </a:lnTo>
                  <a:lnTo>
                    <a:pt x="2811" y="309"/>
                  </a:lnTo>
                  <a:lnTo>
                    <a:pt x="2823" y="298"/>
                  </a:lnTo>
                  <a:lnTo>
                    <a:pt x="2832" y="287"/>
                  </a:lnTo>
                  <a:lnTo>
                    <a:pt x="2840" y="275"/>
                  </a:lnTo>
                  <a:lnTo>
                    <a:pt x="2849" y="263"/>
                  </a:lnTo>
                  <a:lnTo>
                    <a:pt x="2856" y="251"/>
                  </a:lnTo>
                  <a:lnTo>
                    <a:pt x="2863" y="242"/>
                  </a:lnTo>
                  <a:lnTo>
                    <a:pt x="2870" y="234"/>
                  </a:lnTo>
                  <a:lnTo>
                    <a:pt x="2876" y="228"/>
                  </a:lnTo>
                  <a:lnTo>
                    <a:pt x="2884" y="224"/>
                  </a:lnTo>
                  <a:lnTo>
                    <a:pt x="2891" y="222"/>
                  </a:lnTo>
                  <a:lnTo>
                    <a:pt x="2900" y="222"/>
                  </a:lnTo>
                  <a:lnTo>
                    <a:pt x="2912" y="224"/>
                  </a:lnTo>
                  <a:lnTo>
                    <a:pt x="2925" y="228"/>
                  </a:lnTo>
                  <a:lnTo>
                    <a:pt x="2937" y="232"/>
                  </a:lnTo>
                  <a:lnTo>
                    <a:pt x="2948" y="236"/>
                  </a:lnTo>
                  <a:lnTo>
                    <a:pt x="2957" y="241"/>
                  </a:lnTo>
                  <a:lnTo>
                    <a:pt x="2971" y="245"/>
                  </a:lnTo>
                  <a:lnTo>
                    <a:pt x="2985" y="250"/>
                  </a:lnTo>
                  <a:lnTo>
                    <a:pt x="2982" y="262"/>
                  </a:lnTo>
                  <a:lnTo>
                    <a:pt x="2978" y="272"/>
                  </a:lnTo>
                  <a:lnTo>
                    <a:pt x="2972" y="291"/>
                  </a:lnTo>
                  <a:lnTo>
                    <a:pt x="2966" y="310"/>
                  </a:lnTo>
                  <a:lnTo>
                    <a:pt x="2963" y="328"/>
                  </a:lnTo>
                  <a:lnTo>
                    <a:pt x="2959" y="345"/>
                  </a:lnTo>
                  <a:lnTo>
                    <a:pt x="2959" y="354"/>
                  </a:lnTo>
                  <a:lnTo>
                    <a:pt x="2959" y="362"/>
                  </a:lnTo>
                  <a:lnTo>
                    <a:pt x="2960" y="370"/>
                  </a:lnTo>
                  <a:lnTo>
                    <a:pt x="2963" y="378"/>
                  </a:lnTo>
                  <a:lnTo>
                    <a:pt x="2965" y="385"/>
                  </a:lnTo>
                  <a:lnTo>
                    <a:pt x="2969" y="392"/>
                  </a:lnTo>
                  <a:lnTo>
                    <a:pt x="2973" y="399"/>
                  </a:lnTo>
                  <a:lnTo>
                    <a:pt x="2978" y="405"/>
                  </a:lnTo>
                  <a:lnTo>
                    <a:pt x="2985" y="414"/>
                  </a:lnTo>
                  <a:lnTo>
                    <a:pt x="2990" y="419"/>
                  </a:lnTo>
                  <a:lnTo>
                    <a:pt x="2993" y="427"/>
                  </a:lnTo>
                  <a:lnTo>
                    <a:pt x="2996" y="434"/>
                  </a:lnTo>
                  <a:lnTo>
                    <a:pt x="2997" y="441"/>
                  </a:lnTo>
                  <a:lnTo>
                    <a:pt x="2998" y="448"/>
                  </a:lnTo>
                  <a:lnTo>
                    <a:pt x="2997" y="457"/>
                  </a:lnTo>
                  <a:lnTo>
                    <a:pt x="2997" y="467"/>
                  </a:lnTo>
                  <a:lnTo>
                    <a:pt x="2996" y="482"/>
                  </a:lnTo>
                  <a:lnTo>
                    <a:pt x="2996" y="498"/>
                  </a:lnTo>
                  <a:lnTo>
                    <a:pt x="2996" y="511"/>
                  </a:lnTo>
                  <a:lnTo>
                    <a:pt x="2996" y="524"/>
                  </a:lnTo>
                  <a:lnTo>
                    <a:pt x="2995" y="545"/>
                  </a:lnTo>
                  <a:lnTo>
                    <a:pt x="2995" y="568"/>
                  </a:lnTo>
                  <a:lnTo>
                    <a:pt x="2996" y="590"/>
                  </a:lnTo>
                  <a:lnTo>
                    <a:pt x="2997" y="611"/>
                  </a:lnTo>
                  <a:lnTo>
                    <a:pt x="3000" y="632"/>
                  </a:lnTo>
                  <a:lnTo>
                    <a:pt x="3004" y="652"/>
                  </a:lnTo>
                  <a:lnTo>
                    <a:pt x="3008" y="661"/>
                  </a:lnTo>
                  <a:lnTo>
                    <a:pt x="3011" y="669"/>
                  </a:lnTo>
                  <a:lnTo>
                    <a:pt x="3015" y="677"/>
                  </a:lnTo>
                  <a:lnTo>
                    <a:pt x="3019" y="684"/>
                  </a:lnTo>
                  <a:lnTo>
                    <a:pt x="3019" y="684"/>
                  </a:lnTo>
                  <a:lnTo>
                    <a:pt x="3019" y="684"/>
                  </a:lnTo>
                  <a:lnTo>
                    <a:pt x="3012" y="688"/>
                  </a:lnTo>
                  <a:lnTo>
                    <a:pt x="3003" y="691"/>
                  </a:lnTo>
                  <a:lnTo>
                    <a:pt x="2992" y="695"/>
                  </a:lnTo>
                  <a:lnTo>
                    <a:pt x="2983" y="698"/>
                  </a:lnTo>
                  <a:lnTo>
                    <a:pt x="2966" y="703"/>
                  </a:lnTo>
                  <a:lnTo>
                    <a:pt x="2950" y="709"/>
                  </a:lnTo>
                  <a:lnTo>
                    <a:pt x="2943" y="712"/>
                  </a:lnTo>
                  <a:lnTo>
                    <a:pt x="2936" y="716"/>
                  </a:lnTo>
                  <a:lnTo>
                    <a:pt x="2930" y="719"/>
                  </a:lnTo>
                  <a:lnTo>
                    <a:pt x="2924" y="724"/>
                  </a:lnTo>
                  <a:lnTo>
                    <a:pt x="2919" y="731"/>
                  </a:lnTo>
                  <a:lnTo>
                    <a:pt x="2915" y="738"/>
                  </a:lnTo>
                  <a:lnTo>
                    <a:pt x="2912" y="745"/>
                  </a:lnTo>
                  <a:lnTo>
                    <a:pt x="2911" y="755"/>
                  </a:lnTo>
                  <a:lnTo>
                    <a:pt x="2910" y="772"/>
                  </a:lnTo>
                  <a:lnTo>
                    <a:pt x="2911" y="789"/>
                  </a:lnTo>
                  <a:lnTo>
                    <a:pt x="2915" y="808"/>
                  </a:lnTo>
                  <a:lnTo>
                    <a:pt x="2919" y="829"/>
                  </a:lnTo>
                  <a:lnTo>
                    <a:pt x="2926" y="849"/>
                  </a:lnTo>
                  <a:lnTo>
                    <a:pt x="2935" y="868"/>
                  </a:lnTo>
                  <a:lnTo>
                    <a:pt x="2945" y="886"/>
                  </a:lnTo>
                  <a:lnTo>
                    <a:pt x="2957" y="903"/>
                  </a:lnTo>
                  <a:lnTo>
                    <a:pt x="2964" y="911"/>
                  </a:lnTo>
                  <a:lnTo>
                    <a:pt x="2970" y="917"/>
                  </a:lnTo>
                  <a:lnTo>
                    <a:pt x="2977" y="924"/>
                  </a:lnTo>
                  <a:lnTo>
                    <a:pt x="2985" y="929"/>
                  </a:lnTo>
                  <a:lnTo>
                    <a:pt x="3003" y="939"/>
                  </a:lnTo>
                  <a:lnTo>
                    <a:pt x="3018" y="948"/>
                  </a:lnTo>
                  <a:lnTo>
                    <a:pt x="3033" y="955"/>
                  </a:lnTo>
                  <a:lnTo>
                    <a:pt x="3049" y="961"/>
                  </a:lnTo>
                  <a:lnTo>
                    <a:pt x="3051" y="983"/>
                  </a:lnTo>
                  <a:lnTo>
                    <a:pt x="3056" y="1005"/>
                  </a:lnTo>
                  <a:lnTo>
                    <a:pt x="3062" y="1025"/>
                  </a:lnTo>
                  <a:lnTo>
                    <a:pt x="3069" y="1046"/>
                  </a:lnTo>
                  <a:lnTo>
                    <a:pt x="3073" y="1061"/>
                  </a:lnTo>
                  <a:lnTo>
                    <a:pt x="3078" y="1076"/>
                  </a:lnTo>
                  <a:lnTo>
                    <a:pt x="3082" y="1091"/>
                  </a:lnTo>
                  <a:lnTo>
                    <a:pt x="3086" y="1109"/>
                  </a:lnTo>
                  <a:lnTo>
                    <a:pt x="3091" y="1135"/>
                  </a:lnTo>
                  <a:lnTo>
                    <a:pt x="3093" y="1156"/>
                  </a:lnTo>
                  <a:lnTo>
                    <a:pt x="3095" y="1172"/>
                  </a:lnTo>
                  <a:lnTo>
                    <a:pt x="3093" y="1182"/>
                  </a:lnTo>
                  <a:lnTo>
                    <a:pt x="3092" y="1182"/>
                  </a:lnTo>
                  <a:lnTo>
                    <a:pt x="3091" y="1180"/>
                  </a:lnTo>
                  <a:lnTo>
                    <a:pt x="3080" y="1176"/>
                  </a:lnTo>
                  <a:lnTo>
                    <a:pt x="3070" y="1172"/>
                  </a:lnTo>
                  <a:lnTo>
                    <a:pt x="3058" y="1169"/>
                  </a:lnTo>
                  <a:lnTo>
                    <a:pt x="3046" y="1165"/>
                  </a:lnTo>
                  <a:lnTo>
                    <a:pt x="3035" y="1164"/>
                  </a:lnTo>
                  <a:lnTo>
                    <a:pt x="3023" y="1165"/>
                  </a:lnTo>
                  <a:lnTo>
                    <a:pt x="3012" y="1166"/>
                  </a:lnTo>
                  <a:lnTo>
                    <a:pt x="3003" y="1171"/>
                  </a:lnTo>
                  <a:lnTo>
                    <a:pt x="2997" y="1176"/>
                  </a:lnTo>
                  <a:lnTo>
                    <a:pt x="2991" y="1183"/>
                  </a:lnTo>
                  <a:lnTo>
                    <a:pt x="2989" y="1191"/>
                  </a:lnTo>
                  <a:lnTo>
                    <a:pt x="2988" y="1200"/>
                  </a:lnTo>
                  <a:lnTo>
                    <a:pt x="2989" y="1208"/>
                  </a:lnTo>
                  <a:lnTo>
                    <a:pt x="2991" y="1215"/>
                  </a:lnTo>
                  <a:lnTo>
                    <a:pt x="2996" y="1222"/>
                  </a:lnTo>
                  <a:lnTo>
                    <a:pt x="3000" y="1228"/>
                  </a:lnTo>
                  <a:lnTo>
                    <a:pt x="3015" y="1237"/>
                  </a:lnTo>
                  <a:lnTo>
                    <a:pt x="3031" y="1246"/>
                  </a:lnTo>
                  <a:lnTo>
                    <a:pt x="3043" y="1253"/>
                  </a:lnTo>
                  <a:lnTo>
                    <a:pt x="3056" y="1262"/>
                  </a:lnTo>
                  <a:lnTo>
                    <a:pt x="3060" y="1266"/>
                  </a:lnTo>
                  <a:lnTo>
                    <a:pt x="3064" y="1270"/>
                  </a:lnTo>
                  <a:lnTo>
                    <a:pt x="3068" y="1275"/>
                  </a:lnTo>
                  <a:lnTo>
                    <a:pt x="3069" y="1278"/>
                  </a:lnTo>
                  <a:lnTo>
                    <a:pt x="3069" y="1296"/>
                  </a:lnTo>
                  <a:lnTo>
                    <a:pt x="3069" y="1317"/>
                  </a:lnTo>
                  <a:lnTo>
                    <a:pt x="3070" y="1342"/>
                  </a:lnTo>
                  <a:lnTo>
                    <a:pt x="3072" y="1368"/>
                  </a:lnTo>
                  <a:lnTo>
                    <a:pt x="3075" y="1395"/>
                  </a:lnTo>
                  <a:lnTo>
                    <a:pt x="3080" y="1422"/>
                  </a:lnTo>
                  <a:lnTo>
                    <a:pt x="3083" y="1435"/>
                  </a:lnTo>
                  <a:lnTo>
                    <a:pt x="3087" y="1446"/>
                  </a:lnTo>
                  <a:lnTo>
                    <a:pt x="3091" y="1458"/>
                  </a:lnTo>
                  <a:lnTo>
                    <a:pt x="3097" y="1469"/>
                  </a:lnTo>
                  <a:lnTo>
                    <a:pt x="3106" y="1487"/>
                  </a:lnTo>
                  <a:lnTo>
                    <a:pt x="3112" y="1503"/>
                  </a:lnTo>
                  <a:lnTo>
                    <a:pt x="3115" y="1509"/>
                  </a:lnTo>
                  <a:lnTo>
                    <a:pt x="3116" y="1513"/>
                  </a:lnTo>
                  <a:lnTo>
                    <a:pt x="3116" y="1517"/>
                  </a:lnTo>
                  <a:lnTo>
                    <a:pt x="3116" y="1520"/>
                  </a:lnTo>
                  <a:lnTo>
                    <a:pt x="3113" y="1524"/>
                  </a:lnTo>
                  <a:lnTo>
                    <a:pt x="3109" y="1527"/>
                  </a:lnTo>
                  <a:lnTo>
                    <a:pt x="3103" y="1530"/>
                  </a:lnTo>
                  <a:lnTo>
                    <a:pt x="3097" y="1533"/>
                  </a:lnTo>
                  <a:lnTo>
                    <a:pt x="3087" y="1537"/>
                  </a:lnTo>
                  <a:lnTo>
                    <a:pt x="3077" y="1540"/>
                  </a:lnTo>
                  <a:lnTo>
                    <a:pt x="3064" y="1543"/>
                  </a:lnTo>
                  <a:lnTo>
                    <a:pt x="3051" y="1546"/>
                  </a:lnTo>
                  <a:lnTo>
                    <a:pt x="3023" y="1552"/>
                  </a:lnTo>
                  <a:lnTo>
                    <a:pt x="2996" y="1560"/>
                  </a:lnTo>
                  <a:lnTo>
                    <a:pt x="2983" y="1565"/>
                  </a:lnTo>
                  <a:lnTo>
                    <a:pt x="2970" y="1572"/>
                  </a:lnTo>
                  <a:lnTo>
                    <a:pt x="2959" y="1579"/>
                  </a:lnTo>
                  <a:lnTo>
                    <a:pt x="2949" y="1587"/>
                  </a:lnTo>
                  <a:lnTo>
                    <a:pt x="2935" y="1599"/>
                  </a:lnTo>
                  <a:lnTo>
                    <a:pt x="2917" y="1612"/>
                  </a:lnTo>
                  <a:lnTo>
                    <a:pt x="2895" y="1629"/>
                  </a:lnTo>
                  <a:lnTo>
                    <a:pt x="2873" y="1647"/>
                  </a:lnTo>
                  <a:lnTo>
                    <a:pt x="2864" y="1657"/>
                  </a:lnTo>
                  <a:lnTo>
                    <a:pt x="2857" y="1667"/>
                  </a:lnTo>
                  <a:lnTo>
                    <a:pt x="2855" y="1673"/>
                  </a:lnTo>
                  <a:lnTo>
                    <a:pt x="2852" y="1678"/>
                  </a:lnTo>
                  <a:lnTo>
                    <a:pt x="2851" y="1684"/>
                  </a:lnTo>
                  <a:lnTo>
                    <a:pt x="2850" y="1690"/>
                  </a:lnTo>
                  <a:lnTo>
                    <a:pt x="2850" y="1696"/>
                  </a:lnTo>
                  <a:lnTo>
                    <a:pt x="2851" y="1702"/>
                  </a:lnTo>
                  <a:lnTo>
                    <a:pt x="2852" y="1706"/>
                  </a:lnTo>
                  <a:lnTo>
                    <a:pt x="2853" y="1712"/>
                  </a:lnTo>
                  <a:lnTo>
                    <a:pt x="2856" y="1717"/>
                  </a:lnTo>
                  <a:lnTo>
                    <a:pt x="2859" y="1723"/>
                  </a:lnTo>
                  <a:lnTo>
                    <a:pt x="2863" y="1727"/>
                  </a:lnTo>
                  <a:lnTo>
                    <a:pt x="2868" y="1732"/>
                  </a:lnTo>
                  <a:lnTo>
                    <a:pt x="2876" y="1739"/>
                  </a:lnTo>
                  <a:lnTo>
                    <a:pt x="2885" y="1746"/>
                  </a:lnTo>
                  <a:lnTo>
                    <a:pt x="2895" y="1753"/>
                  </a:lnTo>
                  <a:lnTo>
                    <a:pt x="2904" y="1760"/>
                  </a:lnTo>
                  <a:lnTo>
                    <a:pt x="2926" y="1773"/>
                  </a:lnTo>
                  <a:lnTo>
                    <a:pt x="2949" y="1785"/>
                  </a:lnTo>
                  <a:lnTo>
                    <a:pt x="2979" y="1803"/>
                  </a:lnTo>
                  <a:lnTo>
                    <a:pt x="3008" y="1822"/>
                  </a:lnTo>
                  <a:lnTo>
                    <a:pt x="3019" y="1831"/>
                  </a:lnTo>
                  <a:lnTo>
                    <a:pt x="3029" y="1840"/>
                  </a:lnTo>
                  <a:lnTo>
                    <a:pt x="3032" y="1845"/>
                  </a:lnTo>
                  <a:lnTo>
                    <a:pt x="3035" y="1850"/>
                  </a:lnTo>
                  <a:lnTo>
                    <a:pt x="3036" y="1854"/>
                  </a:lnTo>
                  <a:lnTo>
                    <a:pt x="3037" y="1859"/>
                  </a:lnTo>
                  <a:lnTo>
                    <a:pt x="3036" y="1865"/>
                  </a:lnTo>
                  <a:lnTo>
                    <a:pt x="3033" y="1869"/>
                  </a:lnTo>
                  <a:lnTo>
                    <a:pt x="3030" y="1871"/>
                  </a:lnTo>
                  <a:lnTo>
                    <a:pt x="3026" y="1872"/>
                  </a:lnTo>
                  <a:lnTo>
                    <a:pt x="3020" y="1872"/>
                  </a:lnTo>
                  <a:lnTo>
                    <a:pt x="3015" y="1873"/>
                  </a:lnTo>
                  <a:lnTo>
                    <a:pt x="3000" y="1872"/>
                  </a:lnTo>
                  <a:lnTo>
                    <a:pt x="2989" y="1871"/>
                  </a:lnTo>
                  <a:lnTo>
                    <a:pt x="2971" y="1869"/>
                  </a:lnTo>
                  <a:lnTo>
                    <a:pt x="2955" y="1869"/>
                  </a:lnTo>
                  <a:lnTo>
                    <a:pt x="2948" y="1870"/>
                  </a:lnTo>
                  <a:lnTo>
                    <a:pt x="2940" y="1872"/>
                  </a:lnTo>
                  <a:lnTo>
                    <a:pt x="2935" y="1874"/>
                  </a:lnTo>
                  <a:lnTo>
                    <a:pt x="2929" y="1879"/>
                  </a:lnTo>
                  <a:lnTo>
                    <a:pt x="2925" y="1884"/>
                  </a:lnTo>
                  <a:lnTo>
                    <a:pt x="2922" y="1890"/>
                  </a:lnTo>
                  <a:lnTo>
                    <a:pt x="2920" y="1896"/>
                  </a:lnTo>
                  <a:lnTo>
                    <a:pt x="2920" y="1902"/>
                  </a:lnTo>
                  <a:lnTo>
                    <a:pt x="2922" y="1910"/>
                  </a:lnTo>
                  <a:lnTo>
                    <a:pt x="2925" y="1918"/>
                  </a:lnTo>
                  <a:lnTo>
                    <a:pt x="2930" y="1925"/>
                  </a:lnTo>
                  <a:lnTo>
                    <a:pt x="2937" y="1933"/>
                  </a:lnTo>
                  <a:lnTo>
                    <a:pt x="2953" y="1950"/>
                  </a:lnTo>
                  <a:lnTo>
                    <a:pt x="2975" y="1967"/>
                  </a:lnTo>
                  <a:lnTo>
                    <a:pt x="2984" y="1976"/>
                  </a:lnTo>
                  <a:lnTo>
                    <a:pt x="2992" y="1981"/>
                  </a:lnTo>
                  <a:lnTo>
                    <a:pt x="2990" y="1985"/>
                  </a:lnTo>
                  <a:lnTo>
                    <a:pt x="2986" y="1989"/>
                  </a:lnTo>
                  <a:lnTo>
                    <a:pt x="2980" y="1993"/>
                  </a:lnTo>
                  <a:lnTo>
                    <a:pt x="2972" y="1998"/>
                  </a:lnTo>
                  <a:lnTo>
                    <a:pt x="2962" y="2001"/>
                  </a:lnTo>
                  <a:lnTo>
                    <a:pt x="2949" y="2005"/>
                  </a:lnTo>
                  <a:lnTo>
                    <a:pt x="2932" y="2007"/>
                  </a:lnTo>
                  <a:lnTo>
                    <a:pt x="2913" y="2009"/>
                  </a:lnTo>
                  <a:lnTo>
                    <a:pt x="2900" y="2007"/>
                  </a:lnTo>
                  <a:lnTo>
                    <a:pt x="2882" y="2005"/>
                  </a:lnTo>
                  <a:lnTo>
                    <a:pt x="2856" y="2001"/>
                  </a:lnTo>
                  <a:lnTo>
                    <a:pt x="2833" y="1999"/>
                  </a:lnTo>
                  <a:lnTo>
                    <a:pt x="2815" y="1998"/>
                  </a:lnTo>
                  <a:lnTo>
                    <a:pt x="2798" y="1998"/>
                  </a:lnTo>
                  <a:lnTo>
                    <a:pt x="2785" y="2000"/>
                  </a:lnTo>
                  <a:lnTo>
                    <a:pt x="2775" y="2003"/>
                  </a:lnTo>
                  <a:lnTo>
                    <a:pt x="2771" y="2005"/>
                  </a:lnTo>
                  <a:lnTo>
                    <a:pt x="2768" y="2007"/>
                  </a:lnTo>
                  <a:lnTo>
                    <a:pt x="2764" y="2011"/>
                  </a:lnTo>
                  <a:lnTo>
                    <a:pt x="2762" y="2014"/>
                  </a:lnTo>
                  <a:lnTo>
                    <a:pt x="2761" y="2018"/>
                  </a:lnTo>
                  <a:lnTo>
                    <a:pt x="2761" y="2021"/>
                  </a:lnTo>
                  <a:lnTo>
                    <a:pt x="2759" y="2025"/>
                  </a:lnTo>
                  <a:lnTo>
                    <a:pt x="2761" y="2030"/>
                  </a:lnTo>
                  <a:lnTo>
                    <a:pt x="2762" y="2034"/>
                  </a:lnTo>
                  <a:lnTo>
                    <a:pt x="2764" y="2039"/>
                  </a:lnTo>
                  <a:lnTo>
                    <a:pt x="2768" y="2045"/>
                  </a:lnTo>
                  <a:lnTo>
                    <a:pt x="2772" y="2050"/>
                  </a:lnTo>
                  <a:lnTo>
                    <a:pt x="2781" y="2057"/>
                  </a:lnTo>
                  <a:lnTo>
                    <a:pt x="2789" y="2064"/>
                  </a:lnTo>
                  <a:lnTo>
                    <a:pt x="2798" y="2071"/>
                  </a:lnTo>
                  <a:lnTo>
                    <a:pt x="2808" y="2077"/>
                  </a:lnTo>
                  <a:lnTo>
                    <a:pt x="2828" y="2089"/>
                  </a:lnTo>
                  <a:lnTo>
                    <a:pt x="2848" y="2100"/>
                  </a:lnTo>
                  <a:lnTo>
                    <a:pt x="2859" y="2106"/>
                  </a:lnTo>
                  <a:lnTo>
                    <a:pt x="2872" y="2114"/>
                  </a:lnTo>
                  <a:lnTo>
                    <a:pt x="2883" y="2121"/>
                  </a:lnTo>
                  <a:lnTo>
                    <a:pt x="2891" y="2127"/>
                  </a:lnTo>
                  <a:lnTo>
                    <a:pt x="2886" y="2131"/>
                  </a:lnTo>
                  <a:lnTo>
                    <a:pt x="2879" y="2134"/>
                  </a:lnTo>
                  <a:lnTo>
                    <a:pt x="2872" y="2137"/>
                  </a:lnTo>
                  <a:lnTo>
                    <a:pt x="2864" y="2140"/>
                  </a:lnTo>
                  <a:lnTo>
                    <a:pt x="2844" y="2146"/>
                  </a:lnTo>
                  <a:lnTo>
                    <a:pt x="2822" y="2151"/>
                  </a:lnTo>
                  <a:lnTo>
                    <a:pt x="2796" y="2154"/>
                  </a:lnTo>
                  <a:lnTo>
                    <a:pt x="2769" y="2158"/>
                  </a:lnTo>
                  <a:lnTo>
                    <a:pt x="2739" y="2159"/>
                  </a:lnTo>
                  <a:lnTo>
                    <a:pt x="2710" y="2160"/>
                  </a:lnTo>
                  <a:lnTo>
                    <a:pt x="2699" y="2159"/>
                  </a:lnTo>
                  <a:lnTo>
                    <a:pt x="2690" y="2157"/>
                  </a:lnTo>
                  <a:lnTo>
                    <a:pt x="2682" y="2153"/>
                  </a:lnTo>
                  <a:lnTo>
                    <a:pt x="2672" y="2147"/>
                  </a:lnTo>
                  <a:lnTo>
                    <a:pt x="2656" y="2134"/>
                  </a:lnTo>
                  <a:lnTo>
                    <a:pt x="2639" y="2120"/>
                  </a:lnTo>
                  <a:lnTo>
                    <a:pt x="2624" y="2106"/>
                  </a:lnTo>
                  <a:lnTo>
                    <a:pt x="2608" y="2094"/>
                  </a:lnTo>
                  <a:lnTo>
                    <a:pt x="2598" y="2090"/>
                  </a:lnTo>
                  <a:lnTo>
                    <a:pt x="2590" y="2085"/>
                  </a:lnTo>
                  <a:lnTo>
                    <a:pt x="2581" y="2083"/>
                  </a:lnTo>
                  <a:lnTo>
                    <a:pt x="2571" y="2083"/>
                  </a:lnTo>
                  <a:lnTo>
                    <a:pt x="2562" y="2083"/>
                  </a:lnTo>
                  <a:lnTo>
                    <a:pt x="2552" y="2085"/>
                  </a:lnTo>
                  <a:lnTo>
                    <a:pt x="2543" y="2087"/>
                  </a:lnTo>
                  <a:lnTo>
                    <a:pt x="2534" y="2091"/>
                  </a:lnTo>
                  <a:lnTo>
                    <a:pt x="2515" y="2100"/>
                  </a:lnTo>
                  <a:lnTo>
                    <a:pt x="2497" y="2111"/>
                  </a:lnTo>
                  <a:lnTo>
                    <a:pt x="2478" y="2121"/>
                  </a:lnTo>
                  <a:lnTo>
                    <a:pt x="2461" y="2131"/>
                  </a:lnTo>
                  <a:lnTo>
                    <a:pt x="2452" y="2134"/>
                  </a:lnTo>
                  <a:lnTo>
                    <a:pt x="2443" y="2138"/>
                  </a:lnTo>
                  <a:lnTo>
                    <a:pt x="2435" y="2139"/>
                  </a:lnTo>
                  <a:lnTo>
                    <a:pt x="2426" y="2140"/>
                  </a:lnTo>
                  <a:lnTo>
                    <a:pt x="2419" y="2139"/>
                  </a:lnTo>
                  <a:lnTo>
                    <a:pt x="2412" y="2138"/>
                  </a:lnTo>
                  <a:lnTo>
                    <a:pt x="2405" y="2137"/>
                  </a:lnTo>
                  <a:lnTo>
                    <a:pt x="2398" y="2133"/>
                  </a:lnTo>
                  <a:lnTo>
                    <a:pt x="2384" y="2127"/>
                  </a:lnTo>
                  <a:lnTo>
                    <a:pt x="2370" y="2120"/>
                  </a:lnTo>
                  <a:lnTo>
                    <a:pt x="2354" y="2113"/>
                  </a:lnTo>
                  <a:lnTo>
                    <a:pt x="2338" y="2107"/>
                  </a:lnTo>
                  <a:lnTo>
                    <a:pt x="2331" y="2106"/>
                  </a:lnTo>
                  <a:lnTo>
                    <a:pt x="2324" y="2106"/>
                  </a:lnTo>
                  <a:lnTo>
                    <a:pt x="2317" y="2107"/>
                  </a:lnTo>
                  <a:lnTo>
                    <a:pt x="2311" y="2110"/>
                  </a:lnTo>
                  <a:lnTo>
                    <a:pt x="2308" y="2112"/>
                  </a:lnTo>
                  <a:lnTo>
                    <a:pt x="2305" y="2116"/>
                  </a:lnTo>
                  <a:lnTo>
                    <a:pt x="2303" y="2118"/>
                  </a:lnTo>
                  <a:lnTo>
                    <a:pt x="2301" y="2123"/>
                  </a:lnTo>
                  <a:lnTo>
                    <a:pt x="2298" y="2131"/>
                  </a:lnTo>
                  <a:lnTo>
                    <a:pt x="2297" y="2143"/>
                  </a:lnTo>
                  <a:lnTo>
                    <a:pt x="2296" y="2150"/>
                  </a:lnTo>
                  <a:lnTo>
                    <a:pt x="2295" y="2157"/>
                  </a:lnTo>
                  <a:lnTo>
                    <a:pt x="2294" y="2163"/>
                  </a:lnTo>
                  <a:lnTo>
                    <a:pt x="2291" y="2169"/>
                  </a:lnTo>
                  <a:lnTo>
                    <a:pt x="2285" y="2179"/>
                  </a:lnTo>
                  <a:lnTo>
                    <a:pt x="2277" y="2187"/>
                  </a:lnTo>
                  <a:lnTo>
                    <a:pt x="2269" y="2193"/>
                  </a:lnTo>
                  <a:lnTo>
                    <a:pt x="2261" y="2197"/>
                  </a:lnTo>
                  <a:lnTo>
                    <a:pt x="2254" y="2200"/>
                  </a:lnTo>
                  <a:lnTo>
                    <a:pt x="2248" y="2200"/>
                  </a:lnTo>
                  <a:lnTo>
                    <a:pt x="2238" y="2198"/>
                  </a:lnTo>
                  <a:lnTo>
                    <a:pt x="2227" y="2194"/>
                  </a:lnTo>
                  <a:lnTo>
                    <a:pt x="2217" y="2191"/>
                  </a:lnTo>
                  <a:lnTo>
                    <a:pt x="2207" y="2186"/>
                  </a:lnTo>
                  <a:lnTo>
                    <a:pt x="2195" y="2184"/>
                  </a:lnTo>
                  <a:lnTo>
                    <a:pt x="2183" y="2183"/>
                  </a:lnTo>
                  <a:lnTo>
                    <a:pt x="2176" y="2183"/>
                  </a:lnTo>
                  <a:lnTo>
                    <a:pt x="2170" y="2184"/>
                  </a:lnTo>
                  <a:lnTo>
                    <a:pt x="2164" y="2186"/>
                  </a:lnTo>
                  <a:lnTo>
                    <a:pt x="2159" y="2189"/>
                  </a:lnTo>
                  <a:lnTo>
                    <a:pt x="2154" y="2192"/>
                  </a:lnTo>
                  <a:lnTo>
                    <a:pt x="2149" y="2197"/>
                  </a:lnTo>
                  <a:lnTo>
                    <a:pt x="2144" y="2203"/>
                  </a:lnTo>
                  <a:lnTo>
                    <a:pt x="2139" y="2210"/>
                  </a:lnTo>
                  <a:lnTo>
                    <a:pt x="2132" y="2227"/>
                  </a:lnTo>
                  <a:lnTo>
                    <a:pt x="2127" y="2245"/>
                  </a:lnTo>
                  <a:lnTo>
                    <a:pt x="2122" y="2257"/>
                  </a:lnTo>
                  <a:lnTo>
                    <a:pt x="2118" y="2267"/>
                  </a:lnTo>
                  <a:lnTo>
                    <a:pt x="2114" y="2276"/>
                  </a:lnTo>
                  <a:lnTo>
                    <a:pt x="2109" y="2283"/>
                  </a:lnTo>
                  <a:lnTo>
                    <a:pt x="2103" y="2288"/>
                  </a:lnTo>
                  <a:lnTo>
                    <a:pt x="2097" y="2293"/>
                  </a:lnTo>
                  <a:lnTo>
                    <a:pt x="2089" y="2296"/>
                  </a:lnTo>
                  <a:lnTo>
                    <a:pt x="2080" y="2296"/>
                  </a:lnTo>
                  <a:lnTo>
                    <a:pt x="1854" y="229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5" name="Google Shape;108;p1">
              <a:extLst>
                <a:ext uri="{FF2B5EF4-FFF2-40B4-BE49-F238E27FC236}">
                  <a16:creationId xmlns:a16="http://schemas.microsoft.com/office/drawing/2014/main" id="{BB3B4E3F-25F4-B095-BA53-97A3B025D494}"/>
                </a:ext>
              </a:extLst>
            </p:cNvPr>
            <p:cNvSpPr/>
            <p:nvPr/>
          </p:nvSpPr>
          <p:spPr>
            <a:xfrm>
              <a:off x="2274601" y="3170603"/>
              <a:ext cx="1001662" cy="1355277"/>
            </a:xfrm>
            <a:custGeom>
              <a:avLst/>
              <a:gdLst/>
              <a:ahLst/>
              <a:cxnLst/>
              <a:rect l="l" t="t" r="r" b="b"/>
              <a:pathLst>
                <a:path w="2134" h="2886" extrusionOk="0">
                  <a:moveTo>
                    <a:pt x="1235" y="2886"/>
                  </a:moveTo>
                  <a:lnTo>
                    <a:pt x="1228" y="2878"/>
                  </a:lnTo>
                  <a:lnTo>
                    <a:pt x="1221" y="2870"/>
                  </a:lnTo>
                  <a:lnTo>
                    <a:pt x="1215" y="2862"/>
                  </a:lnTo>
                  <a:lnTo>
                    <a:pt x="1210" y="2853"/>
                  </a:lnTo>
                  <a:lnTo>
                    <a:pt x="1203" y="2831"/>
                  </a:lnTo>
                  <a:lnTo>
                    <a:pt x="1198" y="2813"/>
                  </a:lnTo>
                  <a:lnTo>
                    <a:pt x="1195" y="2795"/>
                  </a:lnTo>
                  <a:lnTo>
                    <a:pt x="1191" y="2780"/>
                  </a:lnTo>
                  <a:lnTo>
                    <a:pt x="1188" y="2766"/>
                  </a:lnTo>
                  <a:lnTo>
                    <a:pt x="1183" y="2754"/>
                  </a:lnTo>
                  <a:lnTo>
                    <a:pt x="1180" y="2748"/>
                  </a:lnTo>
                  <a:lnTo>
                    <a:pt x="1175" y="2743"/>
                  </a:lnTo>
                  <a:lnTo>
                    <a:pt x="1170" y="2737"/>
                  </a:lnTo>
                  <a:lnTo>
                    <a:pt x="1163" y="2734"/>
                  </a:lnTo>
                  <a:lnTo>
                    <a:pt x="1131" y="2716"/>
                  </a:lnTo>
                  <a:lnTo>
                    <a:pt x="1093" y="2699"/>
                  </a:lnTo>
                  <a:lnTo>
                    <a:pt x="1074" y="2688"/>
                  </a:lnTo>
                  <a:lnTo>
                    <a:pt x="1057" y="2675"/>
                  </a:lnTo>
                  <a:lnTo>
                    <a:pt x="1050" y="2669"/>
                  </a:lnTo>
                  <a:lnTo>
                    <a:pt x="1043" y="2662"/>
                  </a:lnTo>
                  <a:lnTo>
                    <a:pt x="1037" y="2654"/>
                  </a:lnTo>
                  <a:lnTo>
                    <a:pt x="1034" y="2646"/>
                  </a:lnTo>
                  <a:lnTo>
                    <a:pt x="1021" y="2615"/>
                  </a:lnTo>
                  <a:lnTo>
                    <a:pt x="1009" y="2584"/>
                  </a:lnTo>
                  <a:lnTo>
                    <a:pt x="1000" y="2568"/>
                  </a:lnTo>
                  <a:lnTo>
                    <a:pt x="986" y="2550"/>
                  </a:lnTo>
                  <a:lnTo>
                    <a:pt x="977" y="2541"/>
                  </a:lnTo>
                  <a:lnTo>
                    <a:pt x="968" y="2531"/>
                  </a:lnTo>
                  <a:lnTo>
                    <a:pt x="956" y="2521"/>
                  </a:lnTo>
                  <a:lnTo>
                    <a:pt x="943" y="2509"/>
                  </a:lnTo>
                  <a:lnTo>
                    <a:pt x="930" y="2499"/>
                  </a:lnTo>
                  <a:lnTo>
                    <a:pt x="919" y="2490"/>
                  </a:lnTo>
                  <a:lnTo>
                    <a:pt x="931" y="2473"/>
                  </a:lnTo>
                  <a:lnTo>
                    <a:pt x="947" y="2455"/>
                  </a:lnTo>
                  <a:lnTo>
                    <a:pt x="963" y="2436"/>
                  </a:lnTo>
                  <a:lnTo>
                    <a:pt x="982" y="2416"/>
                  </a:lnTo>
                  <a:lnTo>
                    <a:pt x="990" y="2408"/>
                  </a:lnTo>
                  <a:lnTo>
                    <a:pt x="996" y="2400"/>
                  </a:lnTo>
                  <a:lnTo>
                    <a:pt x="1002" y="2392"/>
                  </a:lnTo>
                  <a:lnTo>
                    <a:pt x="1008" y="2383"/>
                  </a:lnTo>
                  <a:lnTo>
                    <a:pt x="1013" y="2374"/>
                  </a:lnTo>
                  <a:lnTo>
                    <a:pt x="1016" y="2366"/>
                  </a:lnTo>
                  <a:lnTo>
                    <a:pt x="1018" y="2356"/>
                  </a:lnTo>
                  <a:lnTo>
                    <a:pt x="1020" y="2347"/>
                  </a:lnTo>
                  <a:lnTo>
                    <a:pt x="1021" y="2337"/>
                  </a:lnTo>
                  <a:lnTo>
                    <a:pt x="1022" y="2327"/>
                  </a:lnTo>
                  <a:lnTo>
                    <a:pt x="1021" y="2317"/>
                  </a:lnTo>
                  <a:lnTo>
                    <a:pt x="1020" y="2307"/>
                  </a:lnTo>
                  <a:lnTo>
                    <a:pt x="1017" y="2296"/>
                  </a:lnTo>
                  <a:lnTo>
                    <a:pt x="1015" y="2286"/>
                  </a:lnTo>
                  <a:lnTo>
                    <a:pt x="1010" y="2274"/>
                  </a:lnTo>
                  <a:lnTo>
                    <a:pt x="1006" y="2263"/>
                  </a:lnTo>
                  <a:lnTo>
                    <a:pt x="1002" y="2255"/>
                  </a:lnTo>
                  <a:lnTo>
                    <a:pt x="997" y="2248"/>
                  </a:lnTo>
                  <a:lnTo>
                    <a:pt x="991" y="2241"/>
                  </a:lnTo>
                  <a:lnTo>
                    <a:pt x="986" y="2235"/>
                  </a:lnTo>
                  <a:lnTo>
                    <a:pt x="974" y="2223"/>
                  </a:lnTo>
                  <a:lnTo>
                    <a:pt x="962" y="2214"/>
                  </a:lnTo>
                  <a:lnTo>
                    <a:pt x="953" y="2207"/>
                  </a:lnTo>
                  <a:lnTo>
                    <a:pt x="946" y="2200"/>
                  </a:lnTo>
                  <a:lnTo>
                    <a:pt x="940" y="2194"/>
                  </a:lnTo>
                  <a:lnTo>
                    <a:pt x="934" y="2188"/>
                  </a:lnTo>
                  <a:lnTo>
                    <a:pt x="929" y="2181"/>
                  </a:lnTo>
                  <a:lnTo>
                    <a:pt x="927" y="2173"/>
                  </a:lnTo>
                  <a:lnTo>
                    <a:pt x="924" y="2165"/>
                  </a:lnTo>
                  <a:lnTo>
                    <a:pt x="923" y="2155"/>
                  </a:lnTo>
                  <a:lnTo>
                    <a:pt x="924" y="2141"/>
                  </a:lnTo>
                  <a:lnTo>
                    <a:pt x="927" y="2126"/>
                  </a:lnTo>
                  <a:lnTo>
                    <a:pt x="929" y="2110"/>
                  </a:lnTo>
                  <a:lnTo>
                    <a:pt x="931" y="2096"/>
                  </a:lnTo>
                  <a:lnTo>
                    <a:pt x="935" y="2081"/>
                  </a:lnTo>
                  <a:lnTo>
                    <a:pt x="937" y="2066"/>
                  </a:lnTo>
                  <a:lnTo>
                    <a:pt x="940" y="2050"/>
                  </a:lnTo>
                  <a:lnTo>
                    <a:pt x="940" y="2036"/>
                  </a:lnTo>
                  <a:lnTo>
                    <a:pt x="940" y="2029"/>
                  </a:lnTo>
                  <a:lnTo>
                    <a:pt x="939" y="2022"/>
                  </a:lnTo>
                  <a:lnTo>
                    <a:pt x="937" y="2015"/>
                  </a:lnTo>
                  <a:lnTo>
                    <a:pt x="935" y="2008"/>
                  </a:lnTo>
                  <a:lnTo>
                    <a:pt x="931" y="2002"/>
                  </a:lnTo>
                  <a:lnTo>
                    <a:pt x="928" y="1995"/>
                  </a:lnTo>
                  <a:lnTo>
                    <a:pt x="924" y="1989"/>
                  </a:lnTo>
                  <a:lnTo>
                    <a:pt x="919" y="1983"/>
                  </a:lnTo>
                  <a:lnTo>
                    <a:pt x="903" y="1969"/>
                  </a:lnTo>
                  <a:lnTo>
                    <a:pt x="884" y="1952"/>
                  </a:lnTo>
                  <a:lnTo>
                    <a:pt x="850" y="1920"/>
                  </a:lnTo>
                  <a:lnTo>
                    <a:pt x="814" y="1883"/>
                  </a:lnTo>
                  <a:lnTo>
                    <a:pt x="796" y="1865"/>
                  </a:lnTo>
                  <a:lnTo>
                    <a:pt x="781" y="1846"/>
                  </a:lnTo>
                  <a:lnTo>
                    <a:pt x="766" y="1827"/>
                  </a:lnTo>
                  <a:lnTo>
                    <a:pt x="754" y="1809"/>
                  </a:lnTo>
                  <a:lnTo>
                    <a:pt x="748" y="1800"/>
                  </a:lnTo>
                  <a:lnTo>
                    <a:pt x="742" y="1793"/>
                  </a:lnTo>
                  <a:lnTo>
                    <a:pt x="736" y="1788"/>
                  </a:lnTo>
                  <a:lnTo>
                    <a:pt x="730" y="1782"/>
                  </a:lnTo>
                  <a:lnTo>
                    <a:pt x="724" y="1779"/>
                  </a:lnTo>
                  <a:lnTo>
                    <a:pt x="719" y="1776"/>
                  </a:lnTo>
                  <a:lnTo>
                    <a:pt x="713" y="1774"/>
                  </a:lnTo>
                  <a:lnTo>
                    <a:pt x="707" y="1773"/>
                  </a:lnTo>
                  <a:lnTo>
                    <a:pt x="695" y="1773"/>
                  </a:lnTo>
                  <a:lnTo>
                    <a:pt x="682" y="1775"/>
                  </a:lnTo>
                  <a:lnTo>
                    <a:pt x="670" y="1778"/>
                  </a:lnTo>
                  <a:lnTo>
                    <a:pt x="659" y="1781"/>
                  </a:lnTo>
                  <a:lnTo>
                    <a:pt x="640" y="1787"/>
                  </a:lnTo>
                  <a:lnTo>
                    <a:pt x="619" y="1792"/>
                  </a:lnTo>
                  <a:lnTo>
                    <a:pt x="607" y="1793"/>
                  </a:lnTo>
                  <a:lnTo>
                    <a:pt x="594" y="1794"/>
                  </a:lnTo>
                  <a:lnTo>
                    <a:pt x="581" y="1793"/>
                  </a:lnTo>
                  <a:lnTo>
                    <a:pt x="567" y="1790"/>
                  </a:lnTo>
                  <a:lnTo>
                    <a:pt x="559" y="1789"/>
                  </a:lnTo>
                  <a:lnTo>
                    <a:pt x="552" y="1786"/>
                  </a:lnTo>
                  <a:lnTo>
                    <a:pt x="546" y="1781"/>
                  </a:lnTo>
                  <a:lnTo>
                    <a:pt x="542" y="1776"/>
                  </a:lnTo>
                  <a:lnTo>
                    <a:pt x="540" y="1772"/>
                  </a:lnTo>
                  <a:lnTo>
                    <a:pt x="537" y="1766"/>
                  </a:lnTo>
                  <a:lnTo>
                    <a:pt x="536" y="1760"/>
                  </a:lnTo>
                  <a:lnTo>
                    <a:pt x="536" y="1753"/>
                  </a:lnTo>
                  <a:lnTo>
                    <a:pt x="537" y="1738"/>
                  </a:lnTo>
                  <a:lnTo>
                    <a:pt x="540" y="1722"/>
                  </a:lnTo>
                  <a:lnTo>
                    <a:pt x="549" y="1687"/>
                  </a:lnTo>
                  <a:lnTo>
                    <a:pt x="561" y="1653"/>
                  </a:lnTo>
                  <a:lnTo>
                    <a:pt x="568" y="1629"/>
                  </a:lnTo>
                  <a:lnTo>
                    <a:pt x="574" y="1608"/>
                  </a:lnTo>
                  <a:lnTo>
                    <a:pt x="579" y="1589"/>
                  </a:lnTo>
                  <a:lnTo>
                    <a:pt x="581" y="1573"/>
                  </a:lnTo>
                  <a:lnTo>
                    <a:pt x="580" y="1560"/>
                  </a:lnTo>
                  <a:lnTo>
                    <a:pt x="577" y="1549"/>
                  </a:lnTo>
                  <a:lnTo>
                    <a:pt x="574" y="1541"/>
                  </a:lnTo>
                  <a:lnTo>
                    <a:pt x="569" y="1533"/>
                  </a:lnTo>
                  <a:lnTo>
                    <a:pt x="563" y="1527"/>
                  </a:lnTo>
                  <a:lnTo>
                    <a:pt x="559" y="1523"/>
                  </a:lnTo>
                  <a:lnTo>
                    <a:pt x="553" y="1520"/>
                  </a:lnTo>
                  <a:lnTo>
                    <a:pt x="548" y="1518"/>
                  </a:lnTo>
                  <a:lnTo>
                    <a:pt x="542" y="1515"/>
                  </a:lnTo>
                  <a:lnTo>
                    <a:pt x="536" y="1514"/>
                  </a:lnTo>
                  <a:lnTo>
                    <a:pt x="530" y="1513"/>
                  </a:lnTo>
                  <a:lnTo>
                    <a:pt x="524" y="1513"/>
                  </a:lnTo>
                  <a:lnTo>
                    <a:pt x="512" y="1514"/>
                  </a:lnTo>
                  <a:lnTo>
                    <a:pt x="500" y="1516"/>
                  </a:lnTo>
                  <a:lnTo>
                    <a:pt x="488" y="1521"/>
                  </a:lnTo>
                  <a:lnTo>
                    <a:pt x="476" y="1527"/>
                  </a:lnTo>
                  <a:lnTo>
                    <a:pt x="467" y="1534"/>
                  </a:lnTo>
                  <a:lnTo>
                    <a:pt x="457" y="1541"/>
                  </a:lnTo>
                  <a:lnTo>
                    <a:pt x="454" y="1545"/>
                  </a:lnTo>
                  <a:lnTo>
                    <a:pt x="448" y="1548"/>
                  </a:lnTo>
                  <a:lnTo>
                    <a:pt x="443" y="1551"/>
                  </a:lnTo>
                  <a:lnTo>
                    <a:pt x="436" y="1553"/>
                  </a:lnTo>
                  <a:lnTo>
                    <a:pt x="422" y="1555"/>
                  </a:lnTo>
                  <a:lnTo>
                    <a:pt x="406" y="1556"/>
                  </a:lnTo>
                  <a:lnTo>
                    <a:pt x="388" y="1554"/>
                  </a:lnTo>
                  <a:lnTo>
                    <a:pt x="368" y="1551"/>
                  </a:lnTo>
                  <a:lnTo>
                    <a:pt x="348" y="1546"/>
                  </a:lnTo>
                  <a:lnTo>
                    <a:pt x="326" y="1538"/>
                  </a:lnTo>
                  <a:lnTo>
                    <a:pt x="320" y="1535"/>
                  </a:lnTo>
                  <a:lnTo>
                    <a:pt x="314" y="1532"/>
                  </a:lnTo>
                  <a:lnTo>
                    <a:pt x="308" y="1527"/>
                  </a:lnTo>
                  <a:lnTo>
                    <a:pt x="303" y="1522"/>
                  </a:lnTo>
                  <a:lnTo>
                    <a:pt x="294" y="1512"/>
                  </a:lnTo>
                  <a:lnTo>
                    <a:pt x="286" y="1499"/>
                  </a:lnTo>
                  <a:lnTo>
                    <a:pt x="279" y="1485"/>
                  </a:lnTo>
                  <a:lnTo>
                    <a:pt x="272" y="1471"/>
                  </a:lnTo>
                  <a:lnTo>
                    <a:pt x="266" y="1455"/>
                  </a:lnTo>
                  <a:lnTo>
                    <a:pt x="260" y="1440"/>
                  </a:lnTo>
                  <a:lnTo>
                    <a:pt x="254" y="1426"/>
                  </a:lnTo>
                  <a:lnTo>
                    <a:pt x="249" y="1413"/>
                  </a:lnTo>
                  <a:lnTo>
                    <a:pt x="243" y="1401"/>
                  </a:lnTo>
                  <a:lnTo>
                    <a:pt x="238" y="1389"/>
                  </a:lnTo>
                  <a:lnTo>
                    <a:pt x="230" y="1376"/>
                  </a:lnTo>
                  <a:lnTo>
                    <a:pt x="225" y="1365"/>
                  </a:lnTo>
                  <a:lnTo>
                    <a:pt x="218" y="1352"/>
                  </a:lnTo>
                  <a:lnTo>
                    <a:pt x="210" y="1339"/>
                  </a:lnTo>
                  <a:lnTo>
                    <a:pt x="203" y="1327"/>
                  </a:lnTo>
                  <a:lnTo>
                    <a:pt x="194" y="1316"/>
                  </a:lnTo>
                  <a:lnTo>
                    <a:pt x="188" y="1312"/>
                  </a:lnTo>
                  <a:lnTo>
                    <a:pt x="182" y="1308"/>
                  </a:lnTo>
                  <a:lnTo>
                    <a:pt x="175" y="1305"/>
                  </a:lnTo>
                  <a:lnTo>
                    <a:pt x="168" y="1301"/>
                  </a:lnTo>
                  <a:lnTo>
                    <a:pt x="161" y="1299"/>
                  </a:lnTo>
                  <a:lnTo>
                    <a:pt x="152" y="1296"/>
                  </a:lnTo>
                  <a:lnTo>
                    <a:pt x="142" y="1295"/>
                  </a:lnTo>
                  <a:lnTo>
                    <a:pt x="132" y="1295"/>
                  </a:lnTo>
                  <a:lnTo>
                    <a:pt x="123" y="1294"/>
                  </a:lnTo>
                  <a:lnTo>
                    <a:pt x="115" y="1292"/>
                  </a:lnTo>
                  <a:lnTo>
                    <a:pt x="108" y="1288"/>
                  </a:lnTo>
                  <a:lnTo>
                    <a:pt x="102" y="1282"/>
                  </a:lnTo>
                  <a:lnTo>
                    <a:pt x="96" y="1274"/>
                  </a:lnTo>
                  <a:lnTo>
                    <a:pt x="90" y="1266"/>
                  </a:lnTo>
                  <a:lnTo>
                    <a:pt x="85" y="1254"/>
                  </a:lnTo>
                  <a:lnTo>
                    <a:pt x="78" y="1242"/>
                  </a:lnTo>
                  <a:lnTo>
                    <a:pt x="68" y="1224"/>
                  </a:lnTo>
                  <a:lnTo>
                    <a:pt x="56" y="1204"/>
                  </a:lnTo>
                  <a:lnTo>
                    <a:pt x="49" y="1193"/>
                  </a:lnTo>
                  <a:lnTo>
                    <a:pt x="42" y="1182"/>
                  </a:lnTo>
                  <a:lnTo>
                    <a:pt x="33" y="1173"/>
                  </a:lnTo>
                  <a:lnTo>
                    <a:pt x="23" y="1162"/>
                  </a:lnTo>
                  <a:lnTo>
                    <a:pt x="12" y="1151"/>
                  </a:lnTo>
                  <a:lnTo>
                    <a:pt x="0" y="1142"/>
                  </a:lnTo>
                  <a:lnTo>
                    <a:pt x="1" y="1140"/>
                  </a:lnTo>
                  <a:lnTo>
                    <a:pt x="2" y="1138"/>
                  </a:lnTo>
                  <a:lnTo>
                    <a:pt x="12" y="1118"/>
                  </a:lnTo>
                  <a:lnTo>
                    <a:pt x="20" y="1098"/>
                  </a:lnTo>
                  <a:lnTo>
                    <a:pt x="27" y="1078"/>
                  </a:lnTo>
                  <a:lnTo>
                    <a:pt x="33" y="1059"/>
                  </a:lnTo>
                  <a:lnTo>
                    <a:pt x="36" y="1040"/>
                  </a:lnTo>
                  <a:lnTo>
                    <a:pt x="39" y="1020"/>
                  </a:lnTo>
                  <a:lnTo>
                    <a:pt x="39" y="1011"/>
                  </a:lnTo>
                  <a:lnTo>
                    <a:pt x="38" y="1000"/>
                  </a:lnTo>
                  <a:lnTo>
                    <a:pt x="36" y="989"/>
                  </a:lnTo>
                  <a:lnTo>
                    <a:pt x="33" y="980"/>
                  </a:lnTo>
                  <a:lnTo>
                    <a:pt x="29" y="965"/>
                  </a:lnTo>
                  <a:lnTo>
                    <a:pt x="25" y="952"/>
                  </a:lnTo>
                  <a:lnTo>
                    <a:pt x="21" y="939"/>
                  </a:lnTo>
                  <a:lnTo>
                    <a:pt x="18" y="926"/>
                  </a:lnTo>
                  <a:lnTo>
                    <a:pt x="15" y="914"/>
                  </a:lnTo>
                  <a:lnTo>
                    <a:pt x="15" y="902"/>
                  </a:lnTo>
                  <a:lnTo>
                    <a:pt x="16" y="892"/>
                  </a:lnTo>
                  <a:lnTo>
                    <a:pt x="20" y="879"/>
                  </a:lnTo>
                  <a:lnTo>
                    <a:pt x="26" y="866"/>
                  </a:lnTo>
                  <a:lnTo>
                    <a:pt x="35" y="852"/>
                  </a:lnTo>
                  <a:lnTo>
                    <a:pt x="48" y="835"/>
                  </a:lnTo>
                  <a:lnTo>
                    <a:pt x="60" y="822"/>
                  </a:lnTo>
                  <a:lnTo>
                    <a:pt x="72" y="812"/>
                  </a:lnTo>
                  <a:lnTo>
                    <a:pt x="83" y="802"/>
                  </a:lnTo>
                  <a:lnTo>
                    <a:pt x="100" y="788"/>
                  </a:lnTo>
                  <a:lnTo>
                    <a:pt x="116" y="772"/>
                  </a:lnTo>
                  <a:lnTo>
                    <a:pt x="125" y="762"/>
                  </a:lnTo>
                  <a:lnTo>
                    <a:pt x="132" y="751"/>
                  </a:lnTo>
                  <a:lnTo>
                    <a:pt x="139" y="738"/>
                  </a:lnTo>
                  <a:lnTo>
                    <a:pt x="145" y="724"/>
                  </a:lnTo>
                  <a:lnTo>
                    <a:pt x="150" y="707"/>
                  </a:lnTo>
                  <a:lnTo>
                    <a:pt x="155" y="690"/>
                  </a:lnTo>
                  <a:lnTo>
                    <a:pt x="158" y="674"/>
                  </a:lnTo>
                  <a:lnTo>
                    <a:pt x="161" y="658"/>
                  </a:lnTo>
                  <a:lnTo>
                    <a:pt x="165" y="640"/>
                  </a:lnTo>
                  <a:lnTo>
                    <a:pt x="168" y="625"/>
                  </a:lnTo>
                  <a:lnTo>
                    <a:pt x="172" y="613"/>
                  </a:lnTo>
                  <a:lnTo>
                    <a:pt x="176" y="602"/>
                  </a:lnTo>
                  <a:lnTo>
                    <a:pt x="179" y="599"/>
                  </a:lnTo>
                  <a:lnTo>
                    <a:pt x="182" y="595"/>
                  </a:lnTo>
                  <a:lnTo>
                    <a:pt x="186" y="593"/>
                  </a:lnTo>
                  <a:lnTo>
                    <a:pt x="189" y="591"/>
                  </a:lnTo>
                  <a:lnTo>
                    <a:pt x="198" y="587"/>
                  </a:lnTo>
                  <a:lnTo>
                    <a:pt x="208" y="586"/>
                  </a:lnTo>
                  <a:lnTo>
                    <a:pt x="226" y="588"/>
                  </a:lnTo>
                  <a:lnTo>
                    <a:pt x="245" y="592"/>
                  </a:lnTo>
                  <a:lnTo>
                    <a:pt x="265" y="597"/>
                  </a:lnTo>
                  <a:lnTo>
                    <a:pt x="285" y="602"/>
                  </a:lnTo>
                  <a:lnTo>
                    <a:pt x="301" y="607"/>
                  </a:lnTo>
                  <a:lnTo>
                    <a:pt x="319" y="612"/>
                  </a:lnTo>
                  <a:lnTo>
                    <a:pt x="335" y="617"/>
                  </a:lnTo>
                  <a:lnTo>
                    <a:pt x="353" y="619"/>
                  </a:lnTo>
                  <a:lnTo>
                    <a:pt x="370" y="620"/>
                  </a:lnTo>
                  <a:lnTo>
                    <a:pt x="387" y="619"/>
                  </a:lnTo>
                  <a:lnTo>
                    <a:pt x="396" y="617"/>
                  </a:lnTo>
                  <a:lnTo>
                    <a:pt x="405" y="614"/>
                  </a:lnTo>
                  <a:lnTo>
                    <a:pt x="413" y="612"/>
                  </a:lnTo>
                  <a:lnTo>
                    <a:pt x="421" y="607"/>
                  </a:lnTo>
                  <a:lnTo>
                    <a:pt x="432" y="602"/>
                  </a:lnTo>
                  <a:lnTo>
                    <a:pt x="439" y="600"/>
                  </a:lnTo>
                  <a:lnTo>
                    <a:pt x="446" y="598"/>
                  </a:lnTo>
                  <a:lnTo>
                    <a:pt x="450" y="598"/>
                  </a:lnTo>
                  <a:lnTo>
                    <a:pt x="455" y="598"/>
                  </a:lnTo>
                  <a:lnTo>
                    <a:pt x="460" y="599"/>
                  </a:lnTo>
                  <a:lnTo>
                    <a:pt x="465" y="601"/>
                  </a:lnTo>
                  <a:lnTo>
                    <a:pt x="468" y="605"/>
                  </a:lnTo>
                  <a:lnTo>
                    <a:pt x="477" y="611"/>
                  </a:lnTo>
                  <a:lnTo>
                    <a:pt x="489" y="617"/>
                  </a:lnTo>
                  <a:lnTo>
                    <a:pt x="496" y="619"/>
                  </a:lnTo>
                  <a:lnTo>
                    <a:pt x="504" y="620"/>
                  </a:lnTo>
                  <a:lnTo>
                    <a:pt x="513" y="621"/>
                  </a:lnTo>
                  <a:lnTo>
                    <a:pt x="523" y="622"/>
                  </a:lnTo>
                  <a:lnTo>
                    <a:pt x="530" y="621"/>
                  </a:lnTo>
                  <a:lnTo>
                    <a:pt x="536" y="621"/>
                  </a:lnTo>
                  <a:lnTo>
                    <a:pt x="542" y="619"/>
                  </a:lnTo>
                  <a:lnTo>
                    <a:pt x="547" y="618"/>
                  </a:lnTo>
                  <a:lnTo>
                    <a:pt x="556" y="613"/>
                  </a:lnTo>
                  <a:lnTo>
                    <a:pt x="562" y="606"/>
                  </a:lnTo>
                  <a:lnTo>
                    <a:pt x="567" y="599"/>
                  </a:lnTo>
                  <a:lnTo>
                    <a:pt x="570" y="592"/>
                  </a:lnTo>
                  <a:lnTo>
                    <a:pt x="573" y="585"/>
                  </a:lnTo>
                  <a:lnTo>
                    <a:pt x="575" y="579"/>
                  </a:lnTo>
                  <a:lnTo>
                    <a:pt x="579" y="568"/>
                  </a:lnTo>
                  <a:lnTo>
                    <a:pt x="582" y="561"/>
                  </a:lnTo>
                  <a:lnTo>
                    <a:pt x="586" y="559"/>
                  </a:lnTo>
                  <a:lnTo>
                    <a:pt x="589" y="558"/>
                  </a:lnTo>
                  <a:lnTo>
                    <a:pt x="595" y="557"/>
                  </a:lnTo>
                  <a:lnTo>
                    <a:pt x="602" y="555"/>
                  </a:lnTo>
                  <a:lnTo>
                    <a:pt x="610" y="557"/>
                  </a:lnTo>
                  <a:lnTo>
                    <a:pt x="617" y="558"/>
                  </a:lnTo>
                  <a:lnTo>
                    <a:pt x="624" y="559"/>
                  </a:lnTo>
                  <a:lnTo>
                    <a:pt x="630" y="561"/>
                  </a:lnTo>
                  <a:lnTo>
                    <a:pt x="641" y="566"/>
                  </a:lnTo>
                  <a:lnTo>
                    <a:pt x="650" y="572"/>
                  </a:lnTo>
                  <a:lnTo>
                    <a:pt x="657" y="577"/>
                  </a:lnTo>
                  <a:lnTo>
                    <a:pt x="664" y="581"/>
                  </a:lnTo>
                  <a:lnTo>
                    <a:pt x="673" y="585"/>
                  </a:lnTo>
                  <a:lnTo>
                    <a:pt x="682" y="588"/>
                  </a:lnTo>
                  <a:lnTo>
                    <a:pt x="692" y="590"/>
                  </a:lnTo>
                  <a:lnTo>
                    <a:pt x="703" y="591"/>
                  </a:lnTo>
                  <a:lnTo>
                    <a:pt x="716" y="590"/>
                  </a:lnTo>
                  <a:lnTo>
                    <a:pt x="730" y="586"/>
                  </a:lnTo>
                  <a:lnTo>
                    <a:pt x="744" y="581"/>
                  </a:lnTo>
                  <a:lnTo>
                    <a:pt x="757" y="578"/>
                  </a:lnTo>
                  <a:lnTo>
                    <a:pt x="769" y="573"/>
                  </a:lnTo>
                  <a:lnTo>
                    <a:pt x="780" y="570"/>
                  </a:lnTo>
                  <a:lnTo>
                    <a:pt x="803" y="560"/>
                  </a:lnTo>
                  <a:lnTo>
                    <a:pt x="826" y="554"/>
                  </a:lnTo>
                  <a:lnTo>
                    <a:pt x="837" y="553"/>
                  </a:lnTo>
                  <a:lnTo>
                    <a:pt x="850" y="553"/>
                  </a:lnTo>
                  <a:lnTo>
                    <a:pt x="864" y="553"/>
                  </a:lnTo>
                  <a:lnTo>
                    <a:pt x="881" y="555"/>
                  </a:lnTo>
                  <a:lnTo>
                    <a:pt x="902" y="558"/>
                  </a:lnTo>
                  <a:lnTo>
                    <a:pt x="922" y="559"/>
                  </a:lnTo>
                  <a:lnTo>
                    <a:pt x="941" y="557"/>
                  </a:lnTo>
                  <a:lnTo>
                    <a:pt x="959" y="553"/>
                  </a:lnTo>
                  <a:lnTo>
                    <a:pt x="967" y="551"/>
                  </a:lnTo>
                  <a:lnTo>
                    <a:pt x="974" y="547"/>
                  </a:lnTo>
                  <a:lnTo>
                    <a:pt x="981" y="544"/>
                  </a:lnTo>
                  <a:lnTo>
                    <a:pt x="988" y="540"/>
                  </a:lnTo>
                  <a:lnTo>
                    <a:pt x="994" y="535"/>
                  </a:lnTo>
                  <a:lnTo>
                    <a:pt x="998" y="531"/>
                  </a:lnTo>
                  <a:lnTo>
                    <a:pt x="1003" y="526"/>
                  </a:lnTo>
                  <a:lnTo>
                    <a:pt x="1006" y="520"/>
                  </a:lnTo>
                  <a:lnTo>
                    <a:pt x="1008" y="517"/>
                  </a:lnTo>
                  <a:lnTo>
                    <a:pt x="1009" y="512"/>
                  </a:lnTo>
                  <a:lnTo>
                    <a:pt x="1010" y="506"/>
                  </a:lnTo>
                  <a:lnTo>
                    <a:pt x="1010" y="499"/>
                  </a:lnTo>
                  <a:lnTo>
                    <a:pt x="1009" y="491"/>
                  </a:lnTo>
                  <a:lnTo>
                    <a:pt x="1006" y="483"/>
                  </a:lnTo>
                  <a:lnTo>
                    <a:pt x="1001" y="473"/>
                  </a:lnTo>
                  <a:lnTo>
                    <a:pt x="993" y="464"/>
                  </a:lnTo>
                  <a:lnTo>
                    <a:pt x="984" y="457"/>
                  </a:lnTo>
                  <a:lnTo>
                    <a:pt x="976" y="451"/>
                  </a:lnTo>
                  <a:lnTo>
                    <a:pt x="969" y="446"/>
                  </a:lnTo>
                  <a:lnTo>
                    <a:pt x="961" y="441"/>
                  </a:lnTo>
                  <a:lnTo>
                    <a:pt x="946" y="435"/>
                  </a:lnTo>
                  <a:lnTo>
                    <a:pt x="931" y="431"/>
                  </a:lnTo>
                  <a:lnTo>
                    <a:pt x="924" y="428"/>
                  </a:lnTo>
                  <a:lnTo>
                    <a:pt x="917" y="426"/>
                  </a:lnTo>
                  <a:lnTo>
                    <a:pt x="913" y="424"/>
                  </a:lnTo>
                  <a:lnTo>
                    <a:pt x="909" y="421"/>
                  </a:lnTo>
                  <a:lnTo>
                    <a:pt x="907" y="418"/>
                  </a:lnTo>
                  <a:lnTo>
                    <a:pt x="904" y="413"/>
                  </a:lnTo>
                  <a:lnTo>
                    <a:pt x="903" y="407"/>
                  </a:lnTo>
                  <a:lnTo>
                    <a:pt x="903" y="399"/>
                  </a:lnTo>
                  <a:lnTo>
                    <a:pt x="903" y="388"/>
                  </a:lnTo>
                  <a:lnTo>
                    <a:pt x="906" y="379"/>
                  </a:lnTo>
                  <a:lnTo>
                    <a:pt x="908" y="370"/>
                  </a:lnTo>
                  <a:lnTo>
                    <a:pt x="911" y="363"/>
                  </a:lnTo>
                  <a:lnTo>
                    <a:pt x="921" y="347"/>
                  </a:lnTo>
                  <a:lnTo>
                    <a:pt x="933" y="333"/>
                  </a:lnTo>
                  <a:lnTo>
                    <a:pt x="942" y="321"/>
                  </a:lnTo>
                  <a:lnTo>
                    <a:pt x="953" y="310"/>
                  </a:lnTo>
                  <a:lnTo>
                    <a:pt x="962" y="294"/>
                  </a:lnTo>
                  <a:lnTo>
                    <a:pt x="973" y="278"/>
                  </a:lnTo>
                  <a:lnTo>
                    <a:pt x="976" y="268"/>
                  </a:lnTo>
                  <a:lnTo>
                    <a:pt x="980" y="260"/>
                  </a:lnTo>
                  <a:lnTo>
                    <a:pt x="982" y="253"/>
                  </a:lnTo>
                  <a:lnTo>
                    <a:pt x="983" y="245"/>
                  </a:lnTo>
                  <a:lnTo>
                    <a:pt x="983" y="239"/>
                  </a:lnTo>
                  <a:lnTo>
                    <a:pt x="983" y="232"/>
                  </a:lnTo>
                  <a:lnTo>
                    <a:pt x="982" y="226"/>
                  </a:lnTo>
                  <a:lnTo>
                    <a:pt x="980" y="220"/>
                  </a:lnTo>
                  <a:lnTo>
                    <a:pt x="975" y="210"/>
                  </a:lnTo>
                  <a:lnTo>
                    <a:pt x="969" y="200"/>
                  </a:lnTo>
                  <a:lnTo>
                    <a:pt x="962" y="192"/>
                  </a:lnTo>
                  <a:lnTo>
                    <a:pt x="955" y="185"/>
                  </a:lnTo>
                  <a:lnTo>
                    <a:pt x="948" y="178"/>
                  </a:lnTo>
                  <a:lnTo>
                    <a:pt x="943" y="172"/>
                  </a:lnTo>
                  <a:lnTo>
                    <a:pt x="940" y="166"/>
                  </a:lnTo>
                  <a:lnTo>
                    <a:pt x="939" y="160"/>
                  </a:lnTo>
                  <a:lnTo>
                    <a:pt x="939" y="157"/>
                  </a:lnTo>
                  <a:lnTo>
                    <a:pt x="940" y="154"/>
                  </a:lnTo>
                  <a:lnTo>
                    <a:pt x="943" y="152"/>
                  </a:lnTo>
                  <a:lnTo>
                    <a:pt x="949" y="150"/>
                  </a:lnTo>
                  <a:lnTo>
                    <a:pt x="955" y="147"/>
                  </a:lnTo>
                  <a:lnTo>
                    <a:pt x="961" y="144"/>
                  </a:lnTo>
                  <a:lnTo>
                    <a:pt x="968" y="140"/>
                  </a:lnTo>
                  <a:lnTo>
                    <a:pt x="974" y="134"/>
                  </a:lnTo>
                  <a:lnTo>
                    <a:pt x="979" y="127"/>
                  </a:lnTo>
                  <a:lnTo>
                    <a:pt x="983" y="118"/>
                  </a:lnTo>
                  <a:lnTo>
                    <a:pt x="986" y="106"/>
                  </a:lnTo>
                  <a:lnTo>
                    <a:pt x="987" y="92"/>
                  </a:lnTo>
                  <a:lnTo>
                    <a:pt x="987" y="84"/>
                  </a:lnTo>
                  <a:lnTo>
                    <a:pt x="987" y="65"/>
                  </a:lnTo>
                  <a:lnTo>
                    <a:pt x="988" y="50"/>
                  </a:lnTo>
                  <a:lnTo>
                    <a:pt x="989" y="37"/>
                  </a:lnTo>
                  <a:lnTo>
                    <a:pt x="993" y="26"/>
                  </a:lnTo>
                  <a:lnTo>
                    <a:pt x="994" y="21"/>
                  </a:lnTo>
                  <a:lnTo>
                    <a:pt x="996" y="18"/>
                  </a:lnTo>
                  <a:lnTo>
                    <a:pt x="1000" y="14"/>
                  </a:lnTo>
                  <a:lnTo>
                    <a:pt x="1003" y="11"/>
                  </a:lnTo>
                  <a:lnTo>
                    <a:pt x="1011" y="6"/>
                  </a:lnTo>
                  <a:lnTo>
                    <a:pt x="1023" y="3"/>
                  </a:lnTo>
                  <a:lnTo>
                    <a:pt x="1033" y="1"/>
                  </a:lnTo>
                  <a:lnTo>
                    <a:pt x="1042" y="0"/>
                  </a:lnTo>
                  <a:lnTo>
                    <a:pt x="1053" y="0"/>
                  </a:lnTo>
                  <a:lnTo>
                    <a:pt x="1063" y="0"/>
                  </a:lnTo>
                  <a:lnTo>
                    <a:pt x="1088" y="4"/>
                  </a:lnTo>
                  <a:lnTo>
                    <a:pt x="1117" y="10"/>
                  </a:lnTo>
                  <a:lnTo>
                    <a:pt x="1151" y="18"/>
                  </a:lnTo>
                  <a:lnTo>
                    <a:pt x="1190" y="31"/>
                  </a:lnTo>
                  <a:lnTo>
                    <a:pt x="1235" y="46"/>
                  </a:lnTo>
                  <a:lnTo>
                    <a:pt x="1285" y="65"/>
                  </a:lnTo>
                  <a:lnTo>
                    <a:pt x="1287" y="79"/>
                  </a:lnTo>
                  <a:lnTo>
                    <a:pt x="1288" y="92"/>
                  </a:lnTo>
                  <a:lnTo>
                    <a:pt x="1290" y="106"/>
                  </a:lnTo>
                  <a:lnTo>
                    <a:pt x="1294" y="120"/>
                  </a:lnTo>
                  <a:lnTo>
                    <a:pt x="1301" y="148"/>
                  </a:lnTo>
                  <a:lnTo>
                    <a:pt x="1313" y="179"/>
                  </a:lnTo>
                  <a:lnTo>
                    <a:pt x="1317" y="191"/>
                  </a:lnTo>
                  <a:lnTo>
                    <a:pt x="1323" y="203"/>
                  </a:lnTo>
                  <a:lnTo>
                    <a:pt x="1328" y="213"/>
                  </a:lnTo>
                  <a:lnTo>
                    <a:pt x="1333" y="224"/>
                  </a:lnTo>
                  <a:lnTo>
                    <a:pt x="1344" y="246"/>
                  </a:lnTo>
                  <a:lnTo>
                    <a:pt x="1353" y="268"/>
                  </a:lnTo>
                  <a:lnTo>
                    <a:pt x="1356" y="280"/>
                  </a:lnTo>
                  <a:lnTo>
                    <a:pt x="1358" y="292"/>
                  </a:lnTo>
                  <a:lnTo>
                    <a:pt x="1361" y="305"/>
                  </a:lnTo>
                  <a:lnTo>
                    <a:pt x="1361" y="320"/>
                  </a:lnTo>
                  <a:lnTo>
                    <a:pt x="1361" y="335"/>
                  </a:lnTo>
                  <a:lnTo>
                    <a:pt x="1361" y="350"/>
                  </a:lnTo>
                  <a:lnTo>
                    <a:pt x="1360" y="365"/>
                  </a:lnTo>
                  <a:lnTo>
                    <a:pt x="1360" y="379"/>
                  </a:lnTo>
                  <a:lnTo>
                    <a:pt x="1361" y="393"/>
                  </a:lnTo>
                  <a:lnTo>
                    <a:pt x="1363" y="406"/>
                  </a:lnTo>
                  <a:lnTo>
                    <a:pt x="1367" y="420"/>
                  </a:lnTo>
                  <a:lnTo>
                    <a:pt x="1373" y="434"/>
                  </a:lnTo>
                  <a:lnTo>
                    <a:pt x="1381" y="448"/>
                  </a:lnTo>
                  <a:lnTo>
                    <a:pt x="1393" y="466"/>
                  </a:lnTo>
                  <a:lnTo>
                    <a:pt x="1401" y="478"/>
                  </a:lnTo>
                  <a:lnTo>
                    <a:pt x="1405" y="488"/>
                  </a:lnTo>
                  <a:lnTo>
                    <a:pt x="1408" y="494"/>
                  </a:lnTo>
                  <a:lnTo>
                    <a:pt x="1408" y="499"/>
                  </a:lnTo>
                  <a:lnTo>
                    <a:pt x="1409" y="503"/>
                  </a:lnTo>
                  <a:lnTo>
                    <a:pt x="1408" y="507"/>
                  </a:lnTo>
                  <a:lnTo>
                    <a:pt x="1405" y="517"/>
                  </a:lnTo>
                  <a:lnTo>
                    <a:pt x="1402" y="525"/>
                  </a:lnTo>
                  <a:lnTo>
                    <a:pt x="1396" y="534"/>
                  </a:lnTo>
                  <a:lnTo>
                    <a:pt x="1389" y="545"/>
                  </a:lnTo>
                  <a:lnTo>
                    <a:pt x="1384" y="552"/>
                  </a:lnTo>
                  <a:lnTo>
                    <a:pt x="1381" y="558"/>
                  </a:lnTo>
                  <a:lnTo>
                    <a:pt x="1375" y="568"/>
                  </a:lnTo>
                  <a:lnTo>
                    <a:pt x="1369" y="579"/>
                  </a:lnTo>
                  <a:lnTo>
                    <a:pt x="1365" y="590"/>
                  </a:lnTo>
                  <a:lnTo>
                    <a:pt x="1363" y="600"/>
                  </a:lnTo>
                  <a:lnTo>
                    <a:pt x="1361" y="611"/>
                  </a:lnTo>
                  <a:lnTo>
                    <a:pt x="1361" y="621"/>
                  </a:lnTo>
                  <a:lnTo>
                    <a:pt x="1362" y="632"/>
                  </a:lnTo>
                  <a:lnTo>
                    <a:pt x="1364" y="641"/>
                  </a:lnTo>
                  <a:lnTo>
                    <a:pt x="1367" y="650"/>
                  </a:lnTo>
                  <a:lnTo>
                    <a:pt x="1370" y="657"/>
                  </a:lnTo>
                  <a:lnTo>
                    <a:pt x="1375" y="664"/>
                  </a:lnTo>
                  <a:lnTo>
                    <a:pt x="1381" y="671"/>
                  </a:lnTo>
                  <a:lnTo>
                    <a:pt x="1387" y="677"/>
                  </a:lnTo>
                  <a:lnTo>
                    <a:pt x="1394" y="682"/>
                  </a:lnTo>
                  <a:lnTo>
                    <a:pt x="1402" y="687"/>
                  </a:lnTo>
                  <a:lnTo>
                    <a:pt x="1410" y="692"/>
                  </a:lnTo>
                  <a:lnTo>
                    <a:pt x="1422" y="697"/>
                  </a:lnTo>
                  <a:lnTo>
                    <a:pt x="1434" y="702"/>
                  </a:lnTo>
                  <a:lnTo>
                    <a:pt x="1447" y="707"/>
                  </a:lnTo>
                  <a:lnTo>
                    <a:pt x="1461" y="714"/>
                  </a:lnTo>
                  <a:lnTo>
                    <a:pt x="1475" y="721"/>
                  </a:lnTo>
                  <a:lnTo>
                    <a:pt x="1487" y="727"/>
                  </a:lnTo>
                  <a:lnTo>
                    <a:pt x="1475" y="735"/>
                  </a:lnTo>
                  <a:lnTo>
                    <a:pt x="1463" y="746"/>
                  </a:lnTo>
                  <a:lnTo>
                    <a:pt x="1451" y="759"/>
                  </a:lnTo>
                  <a:lnTo>
                    <a:pt x="1442" y="773"/>
                  </a:lnTo>
                  <a:lnTo>
                    <a:pt x="1434" y="788"/>
                  </a:lnTo>
                  <a:lnTo>
                    <a:pt x="1427" y="804"/>
                  </a:lnTo>
                  <a:lnTo>
                    <a:pt x="1424" y="812"/>
                  </a:lnTo>
                  <a:lnTo>
                    <a:pt x="1423" y="820"/>
                  </a:lnTo>
                  <a:lnTo>
                    <a:pt x="1422" y="827"/>
                  </a:lnTo>
                  <a:lnTo>
                    <a:pt x="1421" y="835"/>
                  </a:lnTo>
                  <a:lnTo>
                    <a:pt x="1422" y="846"/>
                  </a:lnTo>
                  <a:lnTo>
                    <a:pt x="1424" y="854"/>
                  </a:lnTo>
                  <a:lnTo>
                    <a:pt x="1429" y="864"/>
                  </a:lnTo>
                  <a:lnTo>
                    <a:pt x="1435" y="871"/>
                  </a:lnTo>
                  <a:lnTo>
                    <a:pt x="1442" y="879"/>
                  </a:lnTo>
                  <a:lnTo>
                    <a:pt x="1450" y="885"/>
                  </a:lnTo>
                  <a:lnTo>
                    <a:pt x="1460" y="892"/>
                  </a:lnTo>
                  <a:lnTo>
                    <a:pt x="1469" y="898"/>
                  </a:lnTo>
                  <a:lnTo>
                    <a:pt x="1492" y="907"/>
                  </a:lnTo>
                  <a:lnTo>
                    <a:pt x="1517" y="915"/>
                  </a:lnTo>
                  <a:lnTo>
                    <a:pt x="1543" y="922"/>
                  </a:lnTo>
                  <a:lnTo>
                    <a:pt x="1569" y="928"/>
                  </a:lnTo>
                  <a:lnTo>
                    <a:pt x="1583" y="933"/>
                  </a:lnTo>
                  <a:lnTo>
                    <a:pt x="1594" y="937"/>
                  </a:lnTo>
                  <a:lnTo>
                    <a:pt x="1602" y="942"/>
                  </a:lnTo>
                  <a:lnTo>
                    <a:pt x="1608" y="948"/>
                  </a:lnTo>
                  <a:lnTo>
                    <a:pt x="1611" y="955"/>
                  </a:lnTo>
                  <a:lnTo>
                    <a:pt x="1614" y="964"/>
                  </a:lnTo>
                  <a:lnTo>
                    <a:pt x="1615" y="973"/>
                  </a:lnTo>
                  <a:lnTo>
                    <a:pt x="1616" y="984"/>
                  </a:lnTo>
                  <a:lnTo>
                    <a:pt x="1616" y="993"/>
                  </a:lnTo>
                  <a:lnTo>
                    <a:pt x="1617" y="1002"/>
                  </a:lnTo>
                  <a:lnTo>
                    <a:pt x="1618" y="1013"/>
                  </a:lnTo>
                  <a:lnTo>
                    <a:pt x="1621" y="1024"/>
                  </a:lnTo>
                  <a:lnTo>
                    <a:pt x="1625" y="1035"/>
                  </a:lnTo>
                  <a:lnTo>
                    <a:pt x="1631" y="1046"/>
                  </a:lnTo>
                  <a:lnTo>
                    <a:pt x="1638" y="1054"/>
                  </a:lnTo>
                  <a:lnTo>
                    <a:pt x="1647" y="1061"/>
                  </a:lnTo>
                  <a:lnTo>
                    <a:pt x="1656" y="1067"/>
                  </a:lnTo>
                  <a:lnTo>
                    <a:pt x="1665" y="1072"/>
                  </a:lnTo>
                  <a:lnTo>
                    <a:pt x="1676" y="1077"/>
                  </a:lnTo>
                  <a:lnTo>
                    <a:pt x="1687" y="1080"/>
                  </a:lnTo>
                  <a:lnTo>
                    <a:pt x="1701" y="1086"/>
                  </a:lnTo>
                  <a:lnTo>
                    <a:pt x="1716" y="1093"/>
                  </a:lnTo>
                  <a:lnTo>
                    <a:pt x="1723" y="1098"/>
                  </a:lnTo>
                  <a:lnTo>
                    <a:pt x="1731" y="1102"/>
                  </a:lnTo>
                  <a:lnTo>
                    <a:pt x="1738" y="1107"/>
                  </a:lnTo>
                  <a:lnTo>
                    <a:pt x="1744" y="1114"/>
                  </a:lnTo>
                  <a:lnTo>
                    <a:pt x="1750" y="1120"/>
                  </a:lnTo>
                  <a:lnTo>
                    <a:pt x="1754" y="1126"/>
                  </a:lnTo>
                  <a:lnTo>
                    <a:pt x="1756" y="1132"/>
                  </a:lnTo>
                  <a:lnTo>
                    <a:pt x="1756" y="1138"/>
                  </a:lnTo>
                  <a:lnTo>
                    <a:pt x="1756" y="1144"/>
                  </a:lnTo>
                  <a:lnTo>
                    <a:pt x="1754" y="1151"/>
                  </a:lnTo>
                  <a:lnTo>
                    <a:pt x="1751" y="1159"/>
                  </a:lnTo>
                  <a:lnTo>
                    <a:pt x="1748" y="1167"/>
                  </a:lnTo>
                  <a:lnTo>
                    <a:pt x="1742" y="1184"/>
                  </a:lnTo>
                  <a:lnTo>
                    <a:pt x="1737" y="1201"/>
                  </a:lnTo>
                  <a:lnTo>
                    <a:pt x="1736" y="1212"/>
                  </a:lnTo>
                  <a:lnTo>
                    <a:pt x="1736" y="1221"/>
                  </a:lnTo>
                  <a:lnTo>
                    <a:pt x="1737" y="1232"/>
                  </a:lnTo>
                  <a:lnTo>
                    <a:pt x="1741" y="1242"/>
                  </a:lnTo>
                  <a:lnTo>
                    <a:pt x="1744" y="1249"/>
                  </a:lnTo>
                  <a:lnTo>
                    <a:pt x="1748" y="1254"/>
                  </a:lnTo>
                  <a:lnTo>
                    <a:pt x="1750" y="1258"/>
                  </a:lnTo>
                  <a:lnTo>
                    <a:pt x="1754" y="1261"/>
                  </a:lnTo>
                  <a:lnTo>
                    <a:pt x="1761" y="1265"/>
                  </a:lnTo>
                  <a:lnTo>
                    <a:pt x="1768" y="1266"/>
                  </a:lnTo>
                  <a:lnTo>
                    <a:pt x="1772" y="1266"/>
                  </a:lnTo>
                  <a:lnTo>
                    <a:pt x="1777" y="1266"/>
                  </a:lnTo>
                  <a:lnTo>
                    <a:pt x="1781" y="1265"/>
                  </a:lnTo>
                  <a:lnTo>
                    <a:pt x="1785" y="1262"/>
                  </a:lnTo>
                  <a:lnTo>
                    <a:pt x="1794" y="1256"/>
                  </a:lnTo>
                  <a:lnTo>
                    <a:pt x="1801" y="1248"/>
                  </a:lnTo>
                  <a:lnTo>
                    <a:pt x="1809" y="1238"/>
                  </a:lnTo>
                  <a:lnTo>
                    <a:pt x="1818" y="1226"/>
                  </a:lnTo>
                  <a:lnTo>
                    <a:pt x="1828" y="1211"/>
                  </a:lnTo>
                  <a:lnTo>
                    <a:pt x="1837" y="1195"/>
                  </a:lnTo>
                  <a:lnTo>
                    <a:pt x="1845" y="1181"/>
                  </a:lnTo>
                  <a:lnTo>
                    <a:pt x="1854" y="1168"/>
                  </a:lnTo>
                  <a:lnTo>
                    <a:pt x="1861" y="1158"/>
                  </a:lnTo>
                  <a:lnTo>
                    <a:pt x="1868" y="1149"/>
                  </a:lnTo>
                  <a:lnTo>
                    <a:pt x="1872" y="1146"/>
                  </a:lnTo>
                  <a:lnTo>
                    <a:pt x="1877" y="1142"/>
                  </a:lnTo>
                  <a:lnTo>
                    <a:pt x="1883" y="1141"/>
                  </a:lnTo>
                  <a:lnTo>
                    <a:pt x="1889" y="1140"/>
                  </a:lnTo>
                  <a:lnTo>
                    <a:pt x="1899" y="1140"/>
                  </a:lnTo>
                  <a:lnTo>
                    <a:pt x="1910" y="1142"/>
                  </a:lnTo>
                  <a:lnTo>
                    <a:pt x="1924" y="1148"/>
                  </a:lnTo>
                  <a:lnTo>
                    <a:pt x="1938" y="1155"/>
                  </a:lnTo>
                  <a:lnTo>
                    <a:pt x="1951" y="1165"/>
                  </a:lnTo>
                  <a:lnTo>
                    <a:pt x="1964" y="1176"/>
                  </a:lnTo>
                  <a:lnTo>
                    <a:pt x="1972" y="1184"/>
                  </a:lnTo>
                  <a:lnTo>
                    <a:pt x="1981" y="1189"/>
                  </a:lnTo>
                  <a:lnTo>
                    <a:pt x="1990" y="1196"/>
                  </a:lnTo>
                  <a:lnTo>
                    <a:pt x="1999" y="1202"/>
                  </a:lnTo>
                  <a:lnTo>
                    <a:pt x="2019" y="1214"/>
                  </a:lnTo>
                  <a:lnTo>
                    <a:pt x="2041" y="1225"/>
                  </a:lnTo>
                  <a:lnTo>
                    <a:pt x="2059" y="1234"/>
                  </a:lnTo>
                  <a:lnTo>
                    <a:pt x="2076" y="1244"/>
                  </a:lnTo>
                  <a:lnTo>
                    <a:pt x="2091" y="1253"/>
                  </a:lnTo>
                  <a:lnTo>
                    <a:pt x="2103" y="1262"/>
                  </a:lnTo>
                  <a:lnTo>
                    <a:pt x="2109" y="1272"/>
                  </a:lnTo>
                  <a:lnTo>
                    <a:pt x="2115" y="1284"/>
                  </a:lnTo>
                  <a:lnTo>
                    <a:pt x="2119" y="1299"/>
                  </a:lnTo>
                  <a:lnTo>
                    <a:pt x="2124" y="1318"/>
                  </a:lnTo>
                  <a:lnTo>
                    <a:pt x="2128" y="1339"/>
                  </a:lnTo>
                  <a:lnTo>
                    <a:pt x="2130" y="1362"/>
                  </a:lnTo>
                  <a:lnTo>
                    <a:pt x="2132" y="1387"/>
                  </a:lnTo>
                  <a:lnTo>
                    <a:pt x="2134" y="1415"/>
                  </a:lnTo>
                  <a:lnTo>
                    <a:pt x="2132" y="1415"/>
                  </a:lnTo>
                  <a:lnTo>
                    <a:pt x="2131" y="1416"/>
                  </a:lnTo>
                  <a:lnTo>
                    <a:pt x="2108" y="1428"/>
                  </a:lnTo>
                  <a:lnTo>
                    <a:pt x="2086" y="1441"/>
                  </a:lnTo>
                  <a:lnTo>
                    <a:pt x="2077" y="1448"/>
                  </a:lnTo>
                  <a:lnTo>
                    <a:pt x="2068" y="1454"/>
                  </a:lnTo>
                  <a:lnTo>
                    <a:pt x="2061" y="1462"/>
                  </a:lnTo>
                  <a:lnTo>
                    <a:pt x="2054" y="1469"/>
                  </a:lnTo>
                  <a:lnTo>
                    <a:pt x="2049" y="1478"/>
                  </a:lnTo>
                  <a:lnTo>
                    <a:pt x="2044" y="1487"/>
                  </a:lnTo>
                  <a:lnTo>
                    <a:pt x="2042" y="1496"/>
                  </a:lnTo>
                  <a:lnTo>
                    <a:pt x="2039" y="1507"/>
                  </a:lnTo>
                  <a:lnTo>
                    <a:pt x="2039" y="1519"/>
                  </a:lnTo>
                  <a:lnTo>
                    <a:pt x="2042" y="1532"/>
                  </a:lnTo>
                  <a:lnTo>
                    <a:pt x="2045" y="1546"/>
                  </a:lnTo>
                  <a:lnTo>
                    <a:pt x="2050" y="1561"/>
                  </a:lnTo>
                  <a:lnTo>
                    <a:pt x="2055" y="1576"/>
                  </a:lnTo>
                  <a:lnTo>
                    <a:pt x="2059" y="1591"/>
                  </a:lnTo>
                  <a:lnTo>
                    <a:pt x="2063" y="1607"/>
                  </a:lnTo>
                  <a:lnTo>
                    <a:pt x="2065" y="1622"/>
                  </a:lnTo>
                  <a:lnTo>
                    <a:pt x="2071" y="1655"/>
                  </a:lnTo>
                  <a:lnTo>
                    <a:pt x="2074" y="1689"/>
                  </a:lnTo>
                  <a:lnTo>
                    <a:pt x="2075" y="1721"/>
                  </a:lnTo>
                  <a:lnTo>
                    <a:pt x="2075" y="1750"/>
                  </a:lnTo>
                  <a:lnTo>
                    <a:pt x="2074" y="1765"/>
                  </a:lnTo>
                  <a:lnTo>
                    <a:pt x="2071" y="1776"/>
                  </a:lnTo>
                  <a:lnTo>
                    <a:pt x="2070" y="1788"/>
                  </a:lnTo>
                  <a:lnTo>
                    <a:pt x="2068" y="1798"/>
                  </a:lnTo>
                  <a:lnTo>
                    <a:pt x="2063" y="1809"/>
                  </a:lnTo>
                  <a:lnTo>
                    <a:pt x="2058" y="1822"/>
                  </a:lnTo>
                  <a:lnTo>
                    <a:pt x="2052" y="1833"/>
                  </a:lnTo>
                  <a:lnTo>
                    <a:pt x="2044" y="1842"/>
                  </a:lnTo>
                  <a:lnTo>
                    <a:pt x="2039" y="1847"/>
                  </a:lnTo>
                  <a:lnTo>
                    <a:pt x="2035" y="1850"/>
                  </a:lnTo>
                  <a:lnTo>
                    <a:pt x="2029" y="1854"/>
                  </a:lnTo>
                  <a:lnTo>
                    <a:pt x="2023" y="1856"/>
                  </a:lnTo>
                  <a:lnTo>
                    <a:pt x="2017" y="1858"/>
                  </a:lnTo>
                  <a:lnTo>
                    <a:pt x="2010" y="1859"/>
                  </a:lnTo>
                  <a:lnTo>
                    <a:pt x="2003" y="1859"/>
                  </a:lnTo>
                  <a:lnTo>
                    <a:pt x="1995" y="1858"/>
                  </a:lnTo>
                  <a:lnTo>
                    <a:pt x="1981" y="1854"/>
                  </a:lnTo>
                  <a:lnTo>
                    <a:pt x="1967" y="1849"/>
                  </a:lnTo>
                  <a:lnTo>
                    <a:pt x="1955" y="1845"/>
                  </a:lnTo>
                  <a:lnTo>
                    <a:pt x="1942" y="1841"/>
                  </a:lnTo>
                  <a:lnTo>
                    <a:pt x="1929" y="1838"/>
                  </a:lnTo>
                  <a:lnTo>
                    <a:pt x="1914" y="1838"/>
                  </a:lnTo>
                  <a:lnTo>
                    <a:pt x="1907" y="1838"/>
                  </a:lnTo>
                  <a:lnTo>
                    <a:pt x="1898" y="1839"/>
                  </a:lnTo>
                  <a:lnTo>
                    <a:pt x="1890" y="1840"/>
                  </a:lnTo>
                  <a:lnTo>
                    <a:pt x="1882" y="1842"/>
                  </a:lnTo>
                  <a:lnTo>
                    <a:pt x="1874" y="1846"/>
                  </a:lnTo>
                  <a:lnTo>
                    <a:pt x="1864" y="1850"/>
                  </a:lnTo>
                  <a:lnTo>
                    <a:pt x="1855" y="1855"/>
                  </a:lnTo>
                  <a:lnTo>
                    <a:pt x="1845" y="1862"/>
                  </a:lnTo>
                  <a:lnTo>
                    <a:pt x="1825" y="1875"/>
                  </a:lnTo>
                  <a:lnTo>
                    <a:pt x="1803" y="1888"/>
                  </a:lnTo>
                  <a:lnTo>
                    <a:pt x="1781" y="1901"/>
                  </a:lnTo>
                  <a:lnTo>
                    <a:pt x="1757" y="1914"/>
                  </a:lnTo>
                  <a:lnTo>
                    <a:pt x="1727" y="1930"/>
                  </a:lnTo>
                  <a:lnTo>
                    <a:pt x="1697" y="1948"/>
                  </a:lnTo>
                  <a:lnTo>
                    <a:pt x="1683" y="1956"/>
                  </a:lnTo>
                  <a:lnTo>
                    <a:pt x="1671" y="1966"/>
                  </a:lnTo>
                  <a:lnTo>
                    <a:pt x="1660" y="1974"/>
                  </a:lnTo>
                  <a:lnTo>
                    <a:pt x="1650" y="1983"/>
                  </a:lnTo>
                  <a:lnTo>
                    <a:pt x="1640" y="1993"/>
                  </a:lnTo>
                  <a:lnTo>
                    <a:pt x="1629" y="2001"/>
                  </a:lnTo>
                  <a:lnTo>
                    <a:pt x="1617" y="2008"/>
                  </a:lnTo>
                  <a:lnTo>
                    <a:pt x="1605" y="2015"/>
                  </a:lnTo>
                  <a:lnTo>
                    <a:pt x="1594" y="2022"/>
                  </a:lnTo>
                  <a:lnTo>
                    <a:pt x="1583" y="2029"/>
                  </a:lnTo>
                  <a:lnTo>
                    <a:pt x="1572" y="2037"/>
                  </a:lnTo>
                  <a:lnTo>
                    <a:pt x="1562" y="2047"/>
                  </a:lnTo>
                  <a:lnTo>
                    <a:pt x="1558" y="2052"/>
                  </a:lnTo>
                  <a:lnTo>
                    <a:pt x="1554" y="2057"/>
                  </a:lnTo>
                  <a:lnTo>
                    <a:pt x="1550" y="2063"/>
                  </a:lnTo>
                  <a:lnTo>
                    <a:pt x="1548" y="2069"/>
                  </a:lnTo>
                  <a:lnTo>
                    <a:pt x="1545" y="2075"/>
                  </a:lnTo>
                  <a:lnTo>
                    <a:pt x="1543" y="2083"/>
                  </a:lnTo>
                  <a:lnTo>
                    <a:pt x="1542" y="2090"/>
                  </a:lnTo>
                  <a:lnTo>
                    <a:pt x="1542" y="2099"/>
                  </a:lnTo>
                  <a:lnTo>
                    <a:pt x="1542" y="2108"/>
                  </a:lnTo>
                  <a:lnTo>
                    <a:pt x="1541" y="2116"/>
                  </a:lnTo>
                  <a:lnTo>
                    <a:pt x="1540" y="2126"/>
                  </a:lnTo>
                  <a:lnTo>
                    <a:pt x="1537" y="2135"/>
                  </a:lnTo>
                  <a:lnTo>
                    <a:pt x="1534" y="2145"/>
                  </a:lnTo>
                  <a:lnTo>
                    <a:pt x="1531" y="2154"/>
                  </a:lnTo>
                  <a:lnTo>
                    <a:pt x="1527" y="2163"/>
                  </a:lnTo>
                  <a:lnTo>
                    <a:pt x="1522" y="2172"/>
                  </a:lnTo>
                  <a:lnTo>
                    <a:pt x="1517" y="2181"/>
                  </a:lnTo>
                  <a:lnTo>
                    <a:pt x="1511" y="2188"/>
                  </a:lnTo>
                  <a:lnTo>
                    <a:pt x="1505" y="2196"/>
                  </a:lnTo>
                  <a:lnTo>
                    <a:pt x="1498" y="2203"/>
                  </a:lnTo>
                  <a:lnTo>
                    <a:pt x="1491" y="2209"/>
                  </a:lnTo>
                  <a:lnTo>
                    <a:pt x="1483" y="2215"/>
                  </a:lnTo>
                  <a:lnTo>
                    <a:pt x="1475" y="2221"/>
                  </a:lnTo>
                  <a:lnTo>
                    <a:pt x="1465" y="2224"/>
                  </a:lnTo>
                  <a:lnTo>
                    <a:pt x="1442" y="2234"/>
                  </a:lnTo>
                  <a:lnTo>
                    <a:pt x="1420" y="2243"/>
                  </a:lnTo>
                  <a:lnTo>
                    <a:pt x="1400" y="2253"/>
                  </a:lnTo>
                  <a:lnTo>
                    <a:pt x="1381" y="2262"/>
                  </a:lnTo>
                  <a:lnTo>
                    <a:pt x="1365" y="2273"/>
                  </a:lnTo>
                  <a:lnTo>
                    <a:pt x="1351" y="2283"/>
                  </a:lnTo>
                  <a:lnTo>
                    <a:pt x="1345" y="2289"/>
                  </a:lnTo>
                  <a:lnTo>
                    <a:pt x="1340" y="2295"/>
                  </a:lnTo>
                  <a:lnTo>
                    <a:pt x="1335" y="2301"/>
                  </a:lnTo>
                  <a:lnTo>
                    <a:pt x="1331" y="2308"/>
                  </a:lnTo>
                  <a:lnTo>
                    <a:pt x="1327" y="2316"/>
                  </a:lnTo>
                  <a:lnTo>
                    <a:pt x="1320" y="2327"/>
                  </a:lnTo>
                  <a:lnTo>
                    <a:pt x="1311" y="2342"/>
                  </a:lnTo>
                  <a:lnTo>
                    <a:pt x="1302" y="2359"/>
                  </a:lnTo>
                  <a:lnTo>
                    <a:pt x="1293" y="2376"/>
                  </a:lnTo>
                  <a:lnTo>
                    <a:pt x="1285" y="2396"/>
                  </a:lnTo>
                  <a:lnTo>
                    <a:pt x="1282" y="2407"/>
                  </a:lnTo>
                  <a:lnTo>
                    <a:pt x="1280" y="2417"/>
                  </a:lnTo>
                  <a:lnTo>
                    <a:pt x="1278" y="2428"/>
                  </a:lnTo>
                  <a:lnTo>
                    <a:pt x="1277" y="2439"/>
                  </a:lnTo>
                  <a:lnTo>
                    <a:pt x="1278" y="2450"/>
                  </a:lnTo>
                  <a:lnTo>
                    <a:pt x="1280" y="2462"/>
                  </a:lnTo>
                  <a:lnTo>
                    <a:pt x="1282" y="2474"/>
                  </a:lnTo>
                  <a:lnTo>
                    <a:pt x="1287" y="2484"/>
                  </a:lnTo>
                  <a:lnTo>
                    <a:pt x="1298" y="2516"/>
                  </a:lnTo>
                  <a:lnTo>
                    <a:pt x="1308" y="2544"/>
                  </a:lnTo>
                  <a:lnTo>
                    <a:pt x="1315" y="2571"/>
                  </a:lnTo>
                  <a:lnTo>
                    <a:pt x="1321" y="2596"/>
                  </a:lnTo>
                  <a:lnTo>
                    <a:pt x="1324" y="2608"/>
                  </a:lnTo>
                  <a:lnTo>
                    <a:pt x="1327" y="2620"/>
                  </a:lnTo>
                  <a:lnTo>
                    <a:pt x="1330" y="2630"/>
                  </a:lnTo>
                  <a:lnTo>
                    <a:pt x="1333" y="2641"/>
                  </a:lnTo>
                  <a:lnTo>
                    <a:pt x="1335" y="2650"/>
                  </a:lnTo>
                  <a:lnTo>
                    <a:pt x="1335" y="2660"/>
                  </a:lnTo>
                  <a:lnTo>
                    <a:pt x="1335" y="2669"/>
                  </a:lnTo>
                  <a:lnTo>
                    <a:pt x="1333" y="2680"/>
                  </a:lnTo>
                  <a:lnTo>
                    <a:pt x="1325" y="2701"/>
                  </a:lnTo>
                  <a:lnTo>
                    <a:pt x="1317" y="2723"/>
                  </a:lnTo>
                  <a:lnTo>
                    <a:pt x="1314" y="2731"/>
                  </a:lnTo>
                  <a:lnTo>
                    <a:pt x="1309" y="2741"/>
                  </a:lnTo>
                  <a:lnTo>
                    <a:pt x="1305" y="2750"/>
                  </a:lnTo>
                  <a:lnTo>
                    <a:pt x="1302" y="2761"/>
                  </a:lnTo>
                  <a:lnTo>
                    <a:pt x="1298" y="2771"/>
                  </a:lnTo>
                  <a:lnTo>
                    <a:pt x="1293" y="2784"/>
                  </a:lnTo>
                  <a:lnTo>
                    <a:pt x="1284" y="2798"/>
                  </a:lnTo>
                  <a:lnTo>
                    <a:pt x="1275" y="2815"/>
                  </a:lnTo>
                  <a:lnTo>
                    <a:pt x="1255" y="2849"/>
                  </a:lnTo>
                  <a:lnTo>
                    <a:pt x="1235" y="2883"/>
                  </a:lnTo>
                  <a:lnTo>
                    <a:pt x="1234" y="2884"/>
                  </a:lnTo>
                  <a:lnTo>
                    <a:pt x="1234" y="2884"/>
                  </a:lnTo>
                  <a:lnTo>
                    <a:pt x="1235" y="288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6" name="Google Shape;109;p1">
              <a:extLst>
                <a:ext uri="{FF2B5EF4-FFF2-40B4-BE49-F238E27FC236}">
                  <a16:creationId xmlns:a16="http://schemas.microsoft.com/office/drawing/2014/main" id="{CCBC031D-CE0E-9AD6-C06A-FA632484C3FE}"/>
                </a:ext>
              </a:extLst>
            </p:cNvPr>
            <p:cNvSpPr/>
            <p:nvPr/>
          </p:nvSpPr>
          <p:spPr>
            <a:xfrm>
              <a:off x="1534976" y="3391787"/>
              <a:ext cx="1203123" cy="977713"/>
            </a:xfrm>
            <a:custGeom>
              <a:avLst/>
              <a:gdLst/>
              <a:ahLst/>
              <a:cxnLst/>
              <a:rect l="l" t="t" r="r" b="b"/>
              <a:pathLst>
                <a:path w="2563" h="2080" extrusionOk="0">
                  <a:moveTo>
                    <a:pt x="2462" y="2004"/>
                  </a:moveTo>
                  <a:lnTo>
                    <a:pt x="2455" y="2004"/>
                  </a:lnTo>
                  <a:lnTo>
                    <a:pt x="2448" y="2006"/>
                  </a:lnTo>
                  <a:lnTo>
                    <a:pt x="2442" y="2008"/>
                  </a:lnTo>
                  <a:lnTo>
                    <a:pt x="2436" y="2010"/>
                  </a:lnTo>
                  <a:lnTo>
                    <a:pt x="2430" y="2011"/>
                  </a:lnTo>
                  <a:lnTo>
                    <a:pt x="2423" y="2011"/>
                  </a:lnTo>
                  <a:lnTo>
                    <a:pt x="2416" y="2010"/>
                  </a:lnTo>
                  <a:lnTo>
                    <a:pt x="2406" y="2007"/>
                  </a:lnTo>
                  <a:lnTo>
                    <a:pt x="2399" y="2004"/>
                  </a:lnTo>
                  <a:lnTo>
                    <a:pt x="2392" y="2002"/>
                  </a:lnTo>
                  <a:lnTo>
                    <a:pt x="2386" y="2002"/>
                  </a:lnTo>
                  <a:lnTo>
                    <a:pt x="2382" y="2002"/>
                  </a:lnTo>
                  <a:lnTo>
                    <a:pt x="2371" y="2006"/>
                  </a:lnTo>
                  <a:lnTo>
                    <a:pt x="2362" y="2010"/>
                  </a:lnTo>
                  <a:lnTo>
                    <a:pt x="2352" y="2017"/>
                  </a:lnTo>
                  <a:lnTo>
                    <a:pt x="2342" y="2023"/>
                  </a:lnTo>
                  <a:lnTo>
                    <a:pt x="2335" y="2026"/>
                  </a:lnTo>
                  <a:lnTo>
                    <a:pt x="2328" y="2028"/>
                  </a:lnTo>
                  <a:lnTo>
                    <a:pt x="2321" y="2029"/>
                  </a:lnTo>
                  <a:lnTo>
                    <a:pt x="2312" y="2029"/>
                  </a:lnTo>
                  <a:lnTo>
                    <a:pt x="2295" y="2030"/>
                  </a:lnTo>
                  <a:lnTo>
                    <a:pt x="2279" y="2034"/>
                  </a:lnTo>
                  <a:lnTo>
                    <a:pt x="2265" y="2038"/>
                  </a:lnTo>
                  <a:lnTo>
                    <a:pt x="2251" y="2044"/>
                  </a:lnTo>
                  <a:lnTo>
                    <a:pt x="2239" y="2050"/>
                  </a:lnTo>
                  <a:lnTo>
                    <a:pt x="2229" y="2057"/>
                  </a:lnTo>
                  <a:lnTo>
                    <a:pt x="2219" y="2066"/>
                  </a:lnTo>
                  <a:lnTo>
                    <a:pt x="2211" y="2073"/>
                  </a:lnTo>
                  <a:lnTo>
                    <a:pt x="2207" y="2075"/>
                  </a:lnTo>
                  <a:lnTo>
                    <a:pt x="2202" y="2077"/>
                  </a:lnTo>
                  <a:lnTo>
                    <a:pt x="2196" y="2078"/>
                  </a:lnTo>
                  <a:lnTo>
                    <a:pt x="2189" y="2080"/>
                  </a:lnTo>
                  <a:lnTo>
                    <a:pt x="2174" y="2080"/>
                  </a:lnTo>
                  <a:lnTo>
                    <a:pt x="2157" y="2077"/>
                  </a:lnTo>
                  <a:lnTo>
                    <a:pt x="2141" y="2073"/>
                  </a:lnTo>
                  <a:lnTo>
                    <a:pt x="2123" y="2068"/>
                  </a:lnTo>
                  <a:lnTo>
                    <a:pt x="2108" y="2062"/>
                  </a:lnTo>
                  <a:lnTo>
                    <a:pt x="2095" y="2056"/>
                  </a:lnTo>
                  <a:lnTo>
                    <a:pt x="2083" y="2051"/>
                  </a:lnTo>
                  <a:lnTo>
                    <a:pt x="2072" y="2050"/>
                  </a:lnTo>
                  <a:lnTo>
                    <a:pt x="2062" y="2049"/>
                  </a:lnTo>
                  <a:lnTo>
                    <a:pt x="2051" y="2048"/>
                  </a:lnTo>
                  <a:lnTo>
                    <a:pt x="2041" y="2046"/>
                  </a:lnTo>
                  <a:lnTo>
                    <a:pt x="2029" y="2041"/>
                  </a:lnTo>
                  <a:lnTo>
                    <a:pt x="2023" y="2037"/>
                  </a:lnTo>
                  <a:lnTo>
                    <a:pt x="2016" y="2033"/>
                  </a:lnTo>
                  <a:lnTo>
                    <a:pt x="2010" y="2028"/>
                  </a:lnTo>
                  <a:lnTo>
                    <a:pt x="2003" y="2021"/>
                  </a:lnTo>
                  <a:lnTo>
                    <a:pt x="1988" y="2006"/>
                  </a:lnTo>
                  <a:lnTo>
                    <a:pt x="1972" y="1991"/>
                  </a:lnTo>
                  <a:lnTo>
                    <a:pt x="1957" y="1980"/>
                  </a:lnTo>
                  <a:lnTo>
                    <a:pt x="1940" y="1969"/>
                  </a:lnTo>
                  <a:lnTo>
                    <a:pt x="1931" y="1964"/>
                  </a:lnTo>
                  <a:lnTo>
                    <a:pt x="1922" y="1960"/>
                  </a:lnTo>
                  <a:lnTo>
                    <a:pt x="1912" y="1956"/>
                  </a:lnTo>
                  <a:lnTo>
                    <a:pt x="1903" y="1954"/>
                  </a:lnTo>
                  <a:lnTo>
                    <a:pt x="1892" y="1951"/>
                  </a:lnTo>
                  <a:lnTo>
                    <a:pt x="1883" y="1949"/>
                  </a:lnTo>
                  <a:lnTo>
                    <a:pt x="1872" y="1949"/>
                  </a:lnTo>
                  <a:lnTo>
                    <a:pt x="1862" y="1949"/>
                  </a:lnTo>
                  <a:lnTo>
                    <a:pt x="1851" y="1950"/>
                  </a:lnTo>
                  <a:lnTo>
                    <a:pt x="1841" y="1953"/>
                  </a:lnTo>
                  <a:lnTo>
                    <a:pt x="1831" y="1957"/>
                  </a:lnTo>
                  <a:lnTo>
                    <a:pt x="1823" y="1963"/>
                  </a:lnTo>
                  <a:lnTo>
                    <a:pt x="1808" y="1975"/>
                  </a:lnTo>
                  <a:lnTo>
                    <a:pt x="1794" y="1988"/>
                  </a:lnTo>
                  <a:lnTo>
                    <a:pt x="1788" y="1994"/>
                  </a:lnTo>
                  <a:lnTo>
                    <a:pt x="1782" y="2000"/>
                  </a:lnTo>
                  <a:lnTo>
                    <a:pt x="1776" y="2003"/>
                  </a:lnTo>
                  <a:lnTo>
                    <a:pt x="1771" y="2006"/>
                  </a:lnTo>
                  <a:lnTo>
                    <a:pt x="1765" y="2007"/>
                  </a:lnTo>
                  <a:lnTo>
                    <a:pt x="1761" y="2006"/>
                  </a:lnTo>
                  <a:lnTo>
                    <a:pt x="1756" y="2002"/>
                  </a:lnTo>
                  <a:lnTo>
                    <a:pt x="1751" y="1996"/>
                  </a:lnTo>
                  <a:lnTo>
                    <a:pt x="1743" y="1982"/>
                  </a:lnTo>
                  <a:lnTo>
                    <a:pt x="1736" y="1969"/>
                  </a:lnTo>
                  <a:lnTo>
                    <a:pt x="1728" y="1959"/>
                  </a:lnTo>
                  <a:lnTo>
                    <a:pt x="1720" y="1949"/>
                  </a:lnTo>
                  <a:lnTo>
                    <a:pt x="1710" y="1940"/>
                  </a:lnTo>
                  <a:lnTo>
                    <a:pt x="1697" y="1931"/>
                  </a:lnTo>
                  <a:lnTo>
                    <a:pt x="1681" y="1923"/>
                  </a:lnTo>
                  <a:lnTo>
                    <a:pt x="1660" y="1915"/>
                  </a:lnTo>
                  <a:lnTo>
                    <a:pt x="1636" y="1908"/>
                  </a:lnTo>
                  <a:lnTo>
                    <a:pt x="1614" y="1902"/>
                  </a:lnTo>
                  <a:lnTo>
                    <a:pt x="1593" y="1896"/>
                  </a:lnTo>
                  <a:lnTo>
                    <a:pt x="1571" y="1893"/>
                  </a:lnTo>
                  <a:lnTo>
                    <a:pt x="1550" y="1888"/>
                  </a:lnTo>
                  <a:lnTo>
                    <a:pt x="1529" y="1882"/>
                  </a:lnTo>
                  <a:lnTo>
                    <a:pt x="1509" y="1876"/>
                  </a:lnTo>
                  <a:lnTo>
                    <a:pt x="1489" y="1868"/>
                  </a:lnTo>
                  <a:lnTo>
                    <a:pt x="1480" y="1864"/>
                  </a:lnTo>
                  <a:lnTo>
                    <a:pt x="1470" y="1861"/>
                  </a:lnTo>
                  <a:lnTo>
                    <a:pt x="1463" y="1859"/>
                  </a:lnTo>
                  <a:lnTo>
                    <a:pt x="1456" y="1859"/>
                  </a:lnTo>
                  <a:lnTo>
                    <a:pt x="1449" y="1859"/>
                  </a:lnTo>
                  <a:lnTo>
                    <a:pt x="1443" y="1860"/>
                  </a:lnTo>
                  <a:lnTo>
                    <a:pt x="1438" y="1861"/>
                  </a:lnTo>
                  <a:lnTo>
                    <a:pt x="1433" y="1863"/>
                  </a:lnTo>
                  <a:lnTo>
                    <a:pt x="1424" y="1869"/>
                  </a:lnTo>
                  <a:lnTo>
                    <a:pt x="1416" y="1877"/>
                  </a:lnTo>
                  <a:lnTo>
                    <a:pt x="1408" y="1887"/>
                  </a:lnTo>
                  <a:lnTo>
                    <a:pt x="1400" y="1897"/>
                  </a:lnTo>
                  <a:lnTo>
                    <a:pt x="1395" y="1901"/>
                  </a:lnTo>
                  <a:lnTo>
                    <a:pt x="1390" y="1903"/>
                  </a:lnTo>
                  <a:lnTo>
                    <a:pt x="1387" y="1904"/>
                  </a:lnTo>
                  <a:lnTo>
                    <a:pt x="1382" y="1903"/>
                  </a:lnTo>
                  <a:lnTo>
                    <a:pt x="1374" y="1897"/>
                  </a:lnTo>
                  <a:lnTo>
                    <a:pt x="1363" y="1888"/>
                  </a:lnTo>
                  <a:lnTo>
                    <a:pt x="1349" y="1875"/>
                  </a:lnTo>
                  <a:lnTo>
                    <a:pt x="1330" y="1861"/>
                  </a:lnTo>
                  <a:lnTo>
                    <a:pt x="1320" y="1854"/>
                  </a:lnTo>
                  <a:lnTo>
                    <a:pt x="1307" y="1847"/>
                  </a:lnTo>
                  <a:lnTo>
                    <a:pt x="1293" y="1841"/>
                  </a:lnTo>
                  <a:lnTo>
                    <a:pt x="1276" y="1834"/>
                  </a:lnTo>
                  <a:lnTo>
                    <a:pt x="1268" y="1831"/>
                  </a:lnTo>
                  <a:lnTo>
                    <a:pt x="1260" y="1827"/>
                  </a:lnTo>
                  <a:lnTo>
                    <a:pt x="1251" y="1823"/>
                  </a:lnTo>
                  <a:lnTo>
                    <a:pt x="1243" y="1819"/>
                  </a:lnTo>
                  <a:lnTo>
                    <a:pt x="1229" y="1807"/>
                  </a:lnTo>
                  <a:lnTo>
                    <a:pt x="1216" y="1795"/>
                  </a:lnTo>
                  <a:lnTo>
                    <a:pt x="1203" y="1781"/>
                  </a:lnTo>
                  <a:lnTo>
                    <a:pt x="1191" y="1767"/>
                  </a:lnTo>
                  <a:lnTo>
                    <a:pt x="1180" y="1753"/>
                  </a:lnTo>
                  <a:lnTo>
                    <a:pt x="1169" y="1737"/>
                  </a:lnTo>
                  <a:lnTo>
                    <a:pt x="1150" y="1707"/>
                  </a:lnTo>
                  <a:lnTo>
                    <a:pt x="1133" y="1680"/>
                  </a:lnTo>
                  <a:lnTo>
                    <a:pt x="1123" y="1667"/>
                  </a:lnTo>
                  <a:lnTo>
                    <a:pt x="1115" y="1656"/>
                  </a:lnTo>
                  <a:lnTo>
                    <a:pt x="1107" y="1648"/>
                  </a:lnTo>
                  <a:lnTo>
                    <a:pt x="1099" y="1641"/>
                  </a:lnTo>
                  <a:lnTo>
                    <a:pt x="1090" y="1636"/>
                  </a:lnTo>
                  <a:lnTo>
                    <a:pt x="1082" y="1634"/>
                  </a:lnTo>
                  <a:lnTo>
                    <a:pt x="1074" y="1632"/>
                  </a:lnTo>
                  <a:lnTo>
                    <a:pt x="1066" y="1632"/>
                  </a:lnTo>
                  <a:lnTo>
                    <a:pt x="1059" y="1632"/>
                  </a:lnTo>
                  <a:lnTo>
                    <a:pt x="1050" y="1634"/>
                  </a:lnTo>
                  <a:lnTo>
                    <a:pt x="1043" y="1636"/>
                  </a:lnTo>
                  <a:lnTo>
                    <a:pt x="1036" y="1640"/>
                  </a:lnTo>
                  <a:lnTo>
                    <a:pt x="1029" y="1644"/>
                  </a:lnTo>
                  <a:lnTo>
                    <a:pt x="1023" y="1650"/>
                  </a:lnTo>
                  <a:lnTo>
                    <a:pt x="1016" y="1656"/>
                  </a:lnTo>
                  <a:lnTo>
                    <a:pt x="1010" y="1663"/>
                  </a:lnTo>
                  <a:lnTo>
                    <a:pt x="1000" y="1677"/>
                  </a:lnTo>
                  <a:lnTo>
                    <a:pt x="990" y="1693"/>
                  </a:lnTo>
                  <a:lnTo>
                    <a:pt x="982" y="1710"/>
                  </a:lnTo>
                  <a:lnTo>
                    <a:pt x="972" y="1730"/>
                  </a:lnTo>
                  <a:lnTo>
                    <a:pt x="961" y="1750"/>
                  </a:lnTo>
                  <a:lnTo>
                    <a:pt x="949" y="1769"/>
                  </a:lnTo>
                  <a:lnTo>
                    <a:pt x="942" y="1779"/>
                  </a:lnTo>
                  <a:lnTo>
                    <a:pt x="936" y="1787"/>
                  </a:lnTo>
                  <a:lnTo>
                    <a:pt x="929" y="1794"/>
                  </a:lnTo>
                  <a:lnTo>
                    <a:pt x="921" y="1800"/>
                  </a:lnTo>
                  <a:lnTo>
                    <a:pt x="914" y="1804"/>
                  </a:lnTo>
                  <a:lnTo>
                    <a:pt x="906" y="1808"/>
                  </a:lnTo>
                  <a:lnTo>
                    <a:pt x="899" y="1810"/>
                  </a:lnTo>
                  <a:lnTo>
                    <a:pt x="890" y="1809"/>
                  </a:lnTo>
                  <a:lnTo>
                    <a:pt x="874" y="1806"/>
                  </a:lnTo>
                  <a:lnTo>
                    <a:pt x="859" y="1800"/>
                  </a:lnTo>
                  <a:lnTo>
                    <a:pt x="845" y="1793"/>
                  </a:lnTo>
                  <a:lnTo>
                    <a:pt x="833" y="1787"/>
                  </a:lnTo>
                  <a:lnTo>
                    <a:pt x="828" y="1784"/>
                  </a:lnTo>
                  <a:lnTo>
                    <a:pt x="823" y="1782"/>
                  </a:lnTo>
                  <a:lnTo>
                    <a:pt x="819" y="1781"/>
                  </a:lnTo>
                  <a:lnTo>
                    <a:pt x="815" y="1781"/>
                  </a:lnTo>
                  <a:lnTo>
                    <a:pt x="812" y="1782"/>
                  </a:lnTo>
                  <a:lnTo>
                    <a:pt x="808" y="1784"/>
                  </a:lnTo>
                  <a:lnTo>
                    <a:pt x="806" y="1788"/>
                  </a:lnTo>
                  <a:lnTo>
                    <a:pt x="805" y="1794"/>
                  </a:lnTo>
                  <a:lnTo>
                    <a:pt x="803" y="1801"/>
                  </a:lnTo>
                  <a:lnTo>
                    <a:pt x="800" y="1807"/>
                  </a:lnTo>
                  <a:lnTo>
                    <a:pt x="796" y="1814"/>
                  </a:lnTo>
                  <a:lnTo>
                    <a:pt x="792" y="1821"/>
                  </a:lnTo>
                  <a:lnTo>
                    <a:pt x="786" y="1828"/>
                  </a:lnTo>
                  <a:lnTo>
                    <a:pt x="780" y="1835"/>
                  </a:lnTo>
                  <a:lnTo>
                    <a:pt x="773" y="1842"/>
                  </a:lnTo>
                  <a:lnTo>
                    <a:pt x="766" y="1848"/>
                  </a:lnTo>
                  <a:lnTo>
                    <a:pt x="759" y="1853"/>
                  </a:lnTo>
                  <a:lnTo>
                    <a:pt x="750" y="1857"/>
                  </a:lnTo>
                  <a:lnTo>
                    <a:pt x="742" y="1861"/>
                  </a:lnTo>
                  <a:lnTo>
                    <a:pt x="734" y="1863"/>
                  </a:lnTo>
                  <a:lnTo>
                    <a:pt x="726" y="1864"/>
                  </a:lnTo>
                  <a:lnTo>
                    <a:pt x="717" y="1864"/>
                  </a:lnTo>
                  <a:lnTo>
                    <a:pt x="709" y="1862"/>
                  </a:lnTo>
                  <a:lnTo>
                    <a:pt x="701" y="1859"/>
                  </a:lnTo>
                  <a:lnTo>
                    <a:pt x="695" y="1854"/>
                  </a:lnTo>
                  <a:lnTo>
                    <a:pt x="689" y="1849"/>
                  </a:lnTo>
                  <a:lnTo>
                    <a:pt x="685" y="1843"/>
                  </a:lnTo>
                  <a:lnTo>
                    <a:pt x="681" y="1837"/>
                  </a:lnTo>
                  <a:lnTo>
                    <a:pt x="679" y="1830"/>
                  </a:lnTo>
                  <a:lnTo>
                    <a:pt x="677" y="1824"/>
                  </a:lnTo>
                  <a:lnTo>
                    <a:pt x="677" y="1816"/>
                  </a:lnTo>
                  <a:lnTo>
                    <a:pt x="677" y="1809"/>
                  </a:lnTo>
                  <a:lnTo>
                    <a:pt x="681" y="1794"/>
                  </a:lnTo>
                  <a:lnTo>
                    <a:pt x="687" y="1779"/>
                  </a:lnTo>
                  <a:lnTo>
                    <a:pt x="694" y="1764"/>
                  </a:lnTo>
                  <a:lnTo>
                    <a:pt x="701" y="1751"/>
                  </a:lnTo>
                  <a:lnTo>
                    <a:pt x="706" y="1744"/>
                  </a:lnTo>
                  <a:lnTo>
                    <a:pt x="709" y="1737"/>
                  </a:lnTo>
                  <a:lnTo>
                    <a:pt x="712" y="1730"/>
                  </a:lnTo>
                  <a:lnTo>
                    <a:pt x="714" y="1723"/>
                  </a:lnTo>
                  <a:lnTo>
                    <a:pt x="716" y="1715"/>
                  </a:lnTo>
                  <a:lnTo>
                    <a:pt x="717" y="1707"/>
                  </a:lnTo>
                  <a:lnTo>
                    <a:pt x="717" y="1699"/>
                  </a:lnTo>
                  <a:lnTo>
                    <a:pt x="717" y="1690"/>
                  </a:lnTo>
                  <a:lnTo>
                    <a:pt x="717" y="1682"/>
                  </a:lnTo>
                  <a:lnTo>
                    <a:pt x="716" y="1673"/>
                  </a:lnTo>
                  <a:lnTo>
                    <a:pt x="714" y="1664"/>
                  </a:lnTo>
                  <a:lnTo>
                    <a:pt x="712" y="1655"/>
                  </a:lnTo>
                  <a:lnTo>
                    <a:pt x="708" y="1647"/>
                  </a:lnTo>
                  <a:lnTo>
                    <a:pt x="703" y="1639"/>
                  </a:lnTo>
                  <a:lnTo>
                    <a:pt x="699" y="1629"/>
                  </a:lnTo>
                  <a:lnTo>
                    <a:pt x="693" y="1621"/>
                  </a:lnTo>
                  <a:lnTo>
                    <a:pt x="687" y="1614"/>
                  </a:lnTo>
                  <a:lnTo>
                    <a:pt x="681" y="1607"/>
                  </a:lnTo>
                  <a:lnTo>
                    <a:pt x="675" y="1601"/>
                  </a:lnTo>
                  <a:lnTo>
                    <a:pt x="669" y="1597"/>
                  </a:lnTo>
                  <a:lnTo>
                    <a:pt x="665" y="1594"/>
                  </a:lnTo>
                  <a:lnTo>
                    <a:pt x="659" y="1592"/>
                  </a:lnTo>
                  <a:lnTo>
                    <a:pt x="653" y="1589"/>
                  </a:lnTo>
                  <a:lnTo>
                    <a:pt x="648" y="1589"/>
                  </a:lnTo>
                  <a:lnTo>
                    <a:pt x="636" y="1589"/>
                  </a:lnTo>
                  <a:lnTo>
                    <a:pt x="622" y="1592"/>
                  </a:lnTo>
                  <a:lnTo>
                    <a:pt x="607" y="1595"/>
                  </a:lnTo>
                  <a:lnTo>
                    <a:pt x="589" y="1599"/>
                  </a:lnTo>
                  <a:lnTo>
                    <a:pt x="570" y="1602"/>
                  </a:lnTo>
                  <a:lnTo>
                    <a:pt x="552" y="1603"/>
                  </a:lnTo>
                  <a:lnTo>
                    <a:pt x="534" y="1602"/>
                  </a:lnTo>
                  <a:lnTo>
                    <a:pt x="518" y="1600"/>
                  </a:lnTo>
                  <a:lnTo>
                    <a:pt x="509" y="1596"/>
                  </a:lnTo>
                  <a:lnTo>
                    <a:pt x="502" y="1594"/>
                  </a:lnTo>
                  <a:lnTo>
                    <a:pt x="495" y="1590"/>
                  </a:lnTo>
                  <a:lnTo>
                    <a:pt x="488" y="1586"/>
                  </a:lnTo>
                  <a:lnTo>
                    <a:pt x="482" y="1581"/>
                  </a:lnTo>
                  <a:lnTo>
                    <a:pt x="478" y="1576"/>
                  </a:lnTo>
                  <a:lnTo>
                    <a:pt x="473" y="1569"/>
                  </a:lnTo>
                  <a:lnTo>
                    <a:pt x="468" y="1563"/>
                  </a:lnTo>
                  <a:lnTo>
                    <a:pt x="460" y="1546"/>
                  </a:lnTo>
                  <a:lnTo>
                    <a:pt x="452" y="1522"/>
                  </a:lnTo>
                  <a:lnTo>
                    <a:pt x="443" y="1495"/>
                  </a:lnTo>
                  <a:lnTo>
                    <a:pt x="433" y="1467"/>
                  </a:lnTo>
                  <a:lnTo>
                    <a:pt x="423" y="1437"/>
                  </a:lnTo>
                  <a:lnTo>
                    <a:pt x="413" y="1409"/>
                  </a:lnTo>
                  <a:lnTo>
                    <a:pt x="402" y="1383"/>
                  </a:lnTo>
                  <a:lnTo>
                    <a:pt x="392" y="1363"/>
                  </a:lnTo>
                  <a:lnTo>
                    <a:pt x="387" y="1355"/>
                  </a:lnTo>
                  <a:lnTo>
                    <a:pt x="381" y="1348"/>
                  </a:lnTo>
                  <a:lnTo>
                    <a:pt x="376" y="1343"/>
                  </a:lnTo>
                  <a:lnTo>
                    <a:pt x="372" y="1339"/>
                  </a:lnTo>
                  <a:lnTo>
                    <a:pt x="367" y="1335"/>
                  </a:lnTo>
                  <a:lnTo>
                    <a:pt x="362" y="1333"/>
                  </a:lnTo>
                  <a:lnTo>
                    <a:pt x="358" y="1332"/>
                  </a:lnTo>
                  <a:lnTo>
                    <a:pt x="352" y="1330"/>
                  </a:lnTo>
                  <a:lnTo>
                    <a:pt x="326" y="1332"/>
                  </a:lnTo>
                  <a:lnTo>
                    <a:pt x="287" y="1334"/>
                  </a:lnTo>
                  <a:lnTo>
                    <a:pt x="275" y="1333"/>
                  </a:lnTo>
                  <a:lnTo>
                    <a:pt x="266" y="1332"/>
                  </a:lnTo>
                  <a:lnTo>
                    <a:pt x="259" y="1328"/>
                  </a:lnTo>
                  <a:lnTo>
                    <a:pt x="252" y="1323"/>
                  </a:lnTo>
                  <a:lnTo>
                    <a:pt x="246" y="1317"/>
                  </a:lnTo>
                  <a:lnTo>
                    <a:pt x="241" y="1312"/>
                  </a:lnTo>
                  <a:lnTo>
                    <a:pt x="238" y="1305"/>
                  </a:lnTo>
                  <a:lnTo>
                    <a:pt x="234" y="1296"/>
                  </a:lnTo>
                  <a:lnTo>
                    <a:pt x="229" y="1279"/>
                  </a:lnTo>
                  <a:lnTo>
                    <a:pt x="223" y="1260"/>
                  </a:lnTo>
                  <a:lnTo>
                    <a:pt x="221" y="1250"/>
                  </a:lnTo>
                  <a:lnTo>
                    <a:pt x="218" y="1241"/>
                  </a:lnTo>
                  <a:lnTo>
                    <a:pt x="213" y="1232"/>
                  </a:lnTo>
                  <a:lnTo>
                    <a:pt x="208" y="1222"/>
                  </a:lnTo>
                  <a:lnTo>
                    <a:pt x="198" y="1202"/>
                  </a:lnTo>
                  <a:lnTo>
                    <a:pt x="187" y="1180"/>
                  </a:lnTo>
                  <a:lnTo>
                    <a:pt x="178" y="1156"/>
                  </a:lnTo>
                  <a:lnTo>
                    <a:pt x="167" y="1133"/>
                  </a:lnTo>
                  <a:lnTo>
                    <a:pt x="158" y="1109"/>
                  </a:lnTo>
                  <a:lnTo>
                    <a:pt x="147" y="1087"/>
                  </a:lnTo>
                  <a:lnTo>
                    <a:pt x="136" y="1067"/>
                  </a:lnTo>
                  <a:lnTo>
                    <a:pt x="125" y="1052"/>
                  </a:lnTo>
                  <a:lnTo>
                    <a:pt x="119" y="1045"/>
                  </a:lnTo>
                  <a:lnTo>
                    <a:pt x="113" y="1041"/>
                  </a:lnTo>
                  <a:lnTo>
                    <a:pt x="108" y="1038"/>
                  </a:lnTo>
                  <a:lnTo>
                    <a:pt x="102" y="1036"/>
                  </a:lnTo>
                  <a:lnTo>
                    <a:pt x="96" y="1038"/>
                  </a:lnTo>
                  <a:lnTo>
                    <a:pt x="92" y="1038"/>
                  </a:lnTo>
                  <a:lnTo>
                    <a:pt x="86" y="1040"/>
                  </a:lnTo>
                  <a:lnTo>
                    <a:pt x="80" y="1042"/>
                  </a:lnTo>
                  <a:lnTo>
                    <a:pt x="68" y="1049"/>
                  </a:lnTo>
                  <a:lnTo>
                    <a:pt x="54" y="1056"/>
                  </a:lnTo>
                  <a:lnTo>
                    <a:pt x="47" y="1060"/>
                  </a:lnTo>
                  <a:lnTo>
                    <a:pt x="39" y="1062"/>
                  </a:lnTo>
                  <a:lnTo>
                    <a:pt x="31" y="1063"/>
                  </a:lnTo>
                  <a:lnTo>
                    <a:pt x="21" y="1065"/>
                  </a:lnTo>
                  <a:lnTo>
                    <a:pt x="14" y="1065"/>
                  </a:lnTo>
                  <a:lnTo>
                    <a:pt x="7" y="1062"/>
                  </a:lnTo>
                  <a:lnTo>
                    <a:pt x="4" y="1060"/>
                  </a:lnTo>
                  <a:lnTo>
                    <a:pt x="1" y="1055"/>
                  </a:lnTo>
                  <a:lnTo>
                    <a:pt x="0" y="1049"/>
                  </a:lnTo>
                  <a:lnTo>
                    <a:pt x="0" y="1042"/>
                  </a:lnTo>
                  <a:lnTo>
                    <a:pt x="2" y="1034"/>
                  </a:lnTo>
                  <a:lnTo>
                    <a:pt x="5" y="1025"/>
                  </a:lnTo>
                  <a:lnTo>
                    <a:pt x="22" y="976"/>
                  </a:lnTo>
                  <a:lnTo>
                    <a:pt x="42" y="916"/>
                  </a:lnTo>
                  <a:lnTo>
                    <a:pt x="55" y="860"/>
                  </a:lnTo>
                  <a:lnTo>
                    <a:pt x="65" y="816"/>
                  </a:lnTo>
                  <a:lnTo>
                    <a:pt x="69" y="798"/>
                  </a:lnTo>
                  <a:lnTo>
                    <a:pt x="76" y="781"/>
                  </a:lnTo>
                  <a:lnTo>
                    <a:pt x="80" y="773"/>
                  </a:lnTo>
                  <a:lnTo>
                    <a:pt x="85" y="766"/>
                  </a:lnTo>
                  <a:lnTo>
                    <a:pt x="89" y="758"/>
                  </a:lnTo>
                  <a:lnTo>
                    <a:pt x="95" y="751"/>
                  </a:lnTo>
                  <a:lnTo>
                    <a:pt x="104" y="742"/>
                  </a:lnTo>
                  <a:lnTo>
                    <a:pt x="113" y="735"/>
                  </a:lnTo>
                  <a:lnTo>
                    <a:pt x="123" y="727"/>
                  </a:lnTo>
                  <a:lnTo>
                    <a:pt x="136" y="719"/>
                  </a:lnTo>
                  <a:lnTo>
                    <a:pt x="165" y="701"/>
                  </a:lnTo>
                  <a:lnTo>
                    <a:pt x="194" y="683"/>
                  </a:lnTo>
                  <a:lnTo>
                    <a:pt x="225" y="667"/>
                  </a:lnTo>
                  <a:lnTo>
                    <a:pt x="251" y="651"/>
                  </a:lnTo>
                  <a:lnTo>
                    <a:pt x="262" y="642"/>
                  </a:lnTo>
                  <a:lnTo>
                    <a:pt x="273" y="634"/>
                  </a:lnTo>
                  <a:lnTo>
                    <a:pt x="281" y="627"/>
                  </a:lnTo>
                  <a:lnTo>
                    <a:pt x="287" y="620"/>
                  </a:lnTo>
                  <a:lnTo>
                    <a:pt x="291" y="614"/>
                  </a:lnTo>
                  <a:lnTo>
                    <a:pt x="294" y="608"/>
                  </a:lnTo>
                  <a:lnTo>
                    <a:pt x="295" y="602"/>
                  </a:lnTo>
                  <a:lnTo>
                    <a:pt x="296" y="596"/>
                  </a:lnTo>
                  <a:lnTo>
                    <a:pt x="298" y="587"/>
                  </a:lnTo>
                  <a:lnTo>
                    <a:pt x="295" y="576"/>
                  </a:lnTo>
                  <a:lnTo>
                    <a:pt x="293" y="566"/>
                  </a:lnTo>
                  <a:lnTo>
                    <a:pt x="291" y="554"/>
                  </a:lnTo>
                  <a:lnTo>
                    <a:pt x="287" y="540"/>
                  </a:lnTo>
                  <a:lnTo>
                    <a:pt x="287" y="524"/>
                  </a:lnTo>
                  <a:lnTo>
                    <a:pt x="287" y="515"/>
                  </a:lnTo>
                  <a:lnTo>
                    <a:pt x="289" y="508"/>
                  </a:lnTo>
                  <a:lnTo>
                    <a:pt x="292" y="502"/>
                  </a:lnTo>
                  <a:lnTo>
                    <a:pt x="295" y="496"/>
                  </a:lnTo>
                  <a:lnTo>
                    <a:pt x="303" y="488"/>
                  </a:lnTo>
                  <a:lnTo>
                    <a:pt x="313" y="480"/>
                  </a:lnTo>
                  <a:lnTo>
                    <a:pt x="322" y="474"/>
                  </a:lnTo>
                  <a:lnTo>
                    <a:pt x="331" y="466"/>
                  </a:lnTo>
                  <a:lnTo>
                    <a:pt x="333" y="462"/>
                  </a:lnTo>
                  <a:lnTo>
                    <a:pt x="335" y="458"/>
                  </a:lnTo>
                  <a:lnTo>
                    <a:pt x="336" y="452"/>
                  </a:lnTo>
                  <a:lnTo>
                    <a:pt x="336" y="446"/>
                  </a:lnTo>
                  <a:lnTo>
                    <a:pt x="332" y="422"/>
                  </a:lnTo>
                  <a:lnTo>
                    <a:pt x="329" y="404"/>
                  </a:lnTo>
                  <a:lnTo>
                    <a:pt x="329" y="394"/>
                  </a:lnTo>
                  <a:lnTo>
                    <a:pt x="333" y="386"/>
                  </a:lnTo>
                  <a:lnTo>
                    <a:pt x="338" y="375"/>
                  </a:lnTo>
                  <a:lnTo>
                    <a:pt x="345" y="365"/>
                  </a:lnTo>
                  <a:lnTo>
                    <a:pt x="355" y="354"/>
                  </a:lnTo>
                  <a:lnTo>
                    <a:pt x="366" y="344"/>
                  </a:lnTo>
                  <a:lnTo>
                    <a:pt x="376" y="334"/>
                  </a:lnTo>
                  <a:lnTo>
                    <a:pt x="388" y="326"/>
                  </a:lnTo>
                  <a:lnTo>
                    <a:pt x="399" y="317"/>
                  </a:lnTo>
                  <a:lnTo>
                    <a:pt x="408" y="306"/>
                  </a:lnTo>
                  <a:lnTo>
                    <a:pt x="412" y="301"/>
                  </a:lnTo>
                  <a:lnTo>
                    <a:pt x="415" y="295"/>
                  </a:lnTo>
                  <a:lnTo>
                    <a:pt x="419" y="288"/>
                  </a:lnTo>
                  <a:lnTo>
                    <a:pt x="421" y="281"/>
                  </a:lnTo>
                  <a:lnTo>
                    <a:pt x="427" y="255"/>
                  </a:lnTo>
                  <a:lnTo>
                    <a:pt x="433" y="231"/>
                  </a:lnTo>
                  <a:lnTo>
                    <a:pt x="436" y="218"/>
                  </a:lnTo>
                  <a:lnTo>
                    <a:pt x="442" y="205"/>
                  </a:lnTo>
                  <a:lnTo>
                    <a:pt x="450" y="189"/>
                  </a:lnTo>
                  <a:lnTo>
                    <a:pt x="461" y="174"/>
                  </a:lnTo>
                  <a:lnTo>
                    <a:pt x="468" y="166"/>
                  </a:lnTo>
                  <a:lnTo>
                    <a:pt x="475" y="161"/>
                  </a:lnTo>
                  <a:lnTo>
                    <a:pt x="482" y="157"/>
                  </a:lnTo>
                  <a:lnTo>
                    <a:pt x="489" y="153"/>
                  </a:lnTo>
                  <a:lnTo>
                    <a:pt x="496" y="152"/>
                  </a:lnTo>
                  <a:lnTo>
                    <a:pt x="505" y="151"/>
                  </a:lnTo>
                  <a:lnTo>
                    <a:pt x="512" y="151"/>
                  </a:lnTo>
                  <a:lnTo>
                    <a:pt x="519" y="151"/>
                  </a:lnTo>
                  <a:lnTo>
                    <a:pt x="533" y="151"/>
                  </a:lnTo>
                  <a:lnTo>
                    <a:pt x="545" y="151"/>
                  </a:lnTo>
                  <a:lnTo>
                    <a:pt x="550" y="149"/>
                  </a:lnTo>
                  <a:lnTo>
                    <a:pt x="555" y="147"/>
                  </a:lnTo>
                  <a:lnTo>
                    <a:pt x="559" y="145"/>
                  </a:lnTo>
                  <a:lnTo>
                    <a:pt x="562" y="140"/>
                  </a:lnTo>
                  <a:lnTo>
                    <a:pt x="565" y="134"/>
                  </a:lnTo>
                  <a:lnTo>
                    <a:pt x="567" y="128"/>
                  </a:lnTo>
                  <a:lnTo>
                    <a:pt x="568" y="121"/>
                  </a:lnTo>
                  <a:lnTo>
                    <a:pt x="568" y="113"/>
                  </a:lnTo>
                  <a:lnTo>
                    <a:pt x="569" y="94"/>
                  </a:lnTo>
                  <a:lnTo>
                    <a:pt x="569" y="75"/>
                  </a:lnTo>
                  <a:lnTo>
                    <a:pt x="569" y="66"/>
                  </a:lnTo>
                  <a:lnTo>
                    <a:pt x="570" y="55"/>
                  </a:lnTo>
                  <a:lnTo>
                    <a:pt x="573" y="46"/>
                  </a:lnTo>
                  <a:lnTo>
                    <a:pt x="575" y="37"/>
                  </a:lnTo>
                  <a:lnTo>
                    <a:pt x="579" y="28"/>
                  </a:lnTo>
                  <a:lnTo>
                    <a:pt x="583" y="20"/>
                  </a:lnTo>
                  <a:lnTo>
                    <a:pt x="589" y="12"/>
                  </a:lnTo>
                  <a:lnTo>
                    <a:pt x="596" y="6"/>
                  </a:lnTo>
                  <a:lnTo>
                    <a:pt x="600" y="2"/>
                  </a:lnTo>
                  <a:lnTo>
                    <a:pt x="603" y="1"/>
                  </a:lnTo>
                  <a:lnTo>
                    <a:pt x="608" y="0"/>
                  </a:lnTo>
                  <a:lnTo>
                    <a:pt x="612" y="0"/>
                  </a:lnTo>
                  <a:lnTo>
                    <a:pt x="615" y="0"/>
                  </a:lnTo>
                  <a:lnTo>
                    <a:pt x="619" y="1"/>
                  </a:lnTo>
                  <a:lnTo>
                    <a:pt x="621" y="4"/>
                  </a:lnTo>
                  <a:lnTo>
                    <a:pt x="625" y="6"/>
                  </a:lnTo>
                  <a:lnTo>
                    <a:pt x="632" y="12"/>
                  </a:lnTo>
                  <a:lnTo>
                    <a:pt x="637" y="19"/>
                  </a:lnTo>
                  <a:lnTo>
                    <a:pt x="643" y="28"/>
                  </a:lnTo>
                  <a:lnTo>
                    <a:pt x="649" y="38"/>
                  </a:lnTo>
                  <a:lnTo>
                    <a:pt x="662" y="58"/>
                  </a:lnTo>
                  <a:lnTo>
                    <a:pt x="674" y="77"/>
                  </a:lnTo>
                  <a:lnTo>
                    <a:pt x="680" y="85"/>
                  </a:lnTo>
                  <a:lnTo>
                    <a:pt x="687" y="91"/>
                  </a:lnTo>
                  <a:lnTo>
                    <a:pt x="690" y="92"/>
                  </a:lnTo>
                  <a:lnTo>
                    <a:pt x="694" y="94"/>
                  </a:lnTo>
                  <a:lnTo>
                    <a:pt x="697" y="95"/>
                  </a:lnTo>
                  <a:lnTo>
                    <a:pt x="701" y="95"/>
                  </a:lnTo>
                  <a:lnTo>
                    <a:pt x="732" y="94"/>
                  </a:lnTo>
                  <a:lnTo>
                    <a:pt x="760" y="95"/>
                  </a:lnTo>
                  <a:lnTo>
                    <a:pt x="766" y="95"/>
                  </a:lnTo>
                  <a:lnTo>
                    <a:pt x="773" y="98"/>
                  </a:lnTo>
                  <a:lnTo>
                    <a:pt x="779" y="100"/>
                  </a:lnTo>
                  <a:lnTo>
                    <a:pt x="785" y="102"/>
                  </a:lnTo>
                  <a:lnTo>
                    <a:pt x="790" y="107"/>
                  </a:lnTo>
                  <a:lnTo>
                    <a:pt x="796" y="112"/>
                  </a:lnTo>
                  <a:lnTo>
                    <a:pt x="802" y="118"/>
                  </a:lnTo>
                  <a:lnTo>
                    <a:pt x="807" y="125"/>
                  </a:lnTo>
                  <a:lnTo>
                    <a:pt x="813" y="133"/>
                  </a:lnTo>
                  <a:lnTo>
                    <a:pt x="820" y="141"/>
                  </a:lnTo>
                  <a:lnTo>
                    <a:pt x="828" y="149"/>
                  </a:lnTo>
                  <a:lnTo>
                    <a:pt x="837" y="159"/>
                  </a:lnTo>
                  <a:lnTo>
                    <a:pt x="856" y="175"/>
                  </a:lnTo>
                  <a:lnTo>
                    <a:pt x="875" y="191"/>
                  </a:lnTo>
                  <a:lnTo>
                    <a:pt x="879" y="206"/>
                  </a:lnTo>
                  <a:lnTo>
                    <a:pt x="881" y="220"/>
                  </a:lnTo>
                  <a:lnTo>
                    <a:pt x="882" y="235"/>
                  </a:lnTo>
                  <a:lnTo>
                    <a:pt x="882" y="249"/>
                  </a:lnTo>
                  <a:lnTo>
                    <a:pt x="883" y="261"/>
                  </a:lnTo>
                  <a:lnTo>
                    <a:pt x="883" y="274"/>
                  </a:lnTo>
                  <a:lnTo>
                    <a:pt x="884" y="286"/>
                  </a:lnTo>
                  <a:lnTo>
                    <a:pt x="887" y="298"/>
                  </a:lnTo>
                  <a:lnTo>
                    <a:pt x="890" y="309"/>
                  </a:lnTo>
                  <a:lnTo>
                    <a:pt x="896" y="321"/>
                  </a:lnTo>
                  <a:lnTo>
                    <a:pt x="903" y="332"/>
                  </a:lnTo>
                  <a:lnTo>
                    <a:pt x="912" y="342"/>
                  </a:lnTo>
                  <a:lnTo>
                    <a:pt x="927" y="359"/>
                  </a:lnTo>
                  <a:lnTo>
                    <a:pt x="942" y="378"/>
                  </a:lnTo>
                  <a:lnTo>
                    <a:pt x="953" y="392"/>
                  </a:lnTo>
                  <a:lnTo>
                    <a:pt x="964" y="406"/>
                  </a:lnTo>
                  <a:lnTo>
                    <a:pt x="977" y="418"/>
                  </a:lnTo>
                  <a:lnTo>
                    <a:pt x="990" y="429"/>
                  </a:lnTo>
                  <a:lnTo>
                    <a:pt x="997" y="433"/>
                  </a:lnTo>
                  <a:lnTo>
                    <a:pt x="1004" y="438"/>
                  </a:lnTo>
                  <a:lnTo>
                    <a:pt x="1012" y="440"/>
                  </a:lnTo>
                  <a:lnTo>
                    <a:pt x="1020" y="442"/>
                  </a:lnTo>
                  <a:lnTo>
                    <a:pt x="1027" y="442"/>
                  </a:lnTo>
                  <a:lnTo>
                    <a:pt x="1035" y="442"/>
                  </a:lnTo>
                  <a:lnTo>
                    <a:pt x="1043" y="440"/>
                  </a:lnTo>
                  <a:lnTo>
                    <a:pt x="1053" y="438"/>
                  </a:lnTo>
                  <a:lnTo>
                    <a:pt x="1066" y="433"/>
                  </a:lnTo>
                  <a:lnTo>
                    <a:pt x="1075" y="432"/>
                  </a:lnTo>
                  <a:lnTo>
                    <a:pt x="1082" y="432"/>
                  </a:lnTo>
                  <a:lnTo>
                    <a:pt x="1087" y="433"/>
                  </a:lnTo>
                  <a:lnTo>
                    <a:pt x="1092" y="436"/>
                  </a:lnTo>
                  <a:lnTo>
                    <a:pt x="1096" y="441"/>
                  </a:lnTo>
                  <a:lnTo>
                    <a:pt x="1101" y="447"/>
                  </a:lnTo>
                  <a:lnTo>
                    <a:pt x="1104" y="454"/>
                  </a:lnTo>
                  <a:lnTo>
                    <a:pt x="1113" y="473"/>
                  </a:lnTo>
                  <a:lnTo>
                    <a:pt x="1121" y="498"/>
                  </a:lnTo>
                  <a:lnTo>
                    <a:pt x="1126" y="512"/>
                  </a:lnTo>
                  <a:lnTo>
                    <a:pt x="1131" y="526"/>
                  </a:lnTo>
                  <a:lnTo>
                    <a:pt x="1137" y="539"/>
                  </a:lnTo>
                  <a:lnTo>
                    <a:pt x="1144" y="551"/>
                  </a:lnTo>
                  <a:lnTo>
                    <a:pt x="1151" y="561"/>
                  </a:lnTo>
                  <a:lnTo>
                    <a:pt x="1160" y="572"/>
                  </a:lnTo>
                  <a:lnTo>
                    <a:pt x="1168" y="580"/>
                  </a:lnTo>
                  <a:lnTo>
                    <a:pt x="1177" y="588"/>
                  </a:lnTo>
                  <a:lnTo>
                    <a:pt x="1188" y="595"/>
                  </a:lnTo>
                  <a:lnTo>
                    <a:pt x="1199" y="602"/>
                  </a:lnTo>
                  <a:lnTo>
                    <a:pt x="1210" y="607"/>
                  </a:lnTo>
                  <a:lnTo>
                    <a:pt x="1222" y="612"/>
                  </a:lnTo>
                  <a:lnTo>
                    <a:pt x="1235" y="615"/>
                  </a:lnTo>
                  <a:lnTo>
                    <a:pt x="1248" y="618"/>
                  </a:lnTo>
                  <a:lnTo>
                    <a:pt x="1262" y="619"/>
                  </a:lnTo>
                  <a:lnTo>
                    <a:pt x="1277" y="619"/>
                  </a:lnTo>
                  <a:lnTo>
                    <a:pt x="1289" y="620"/>
                  </a:lnTo>
                  <a:lnTo>
                    <a:pt x="1301" y="622"/>
                  </a:lnTo>
                  <a:lnTo>
                    <a:pt x="1313" y="626"/>
                  </a:lnTo>
                  <a:lnTo>
                    <a:pt x="1323" y="632"/>
                  </a:lnTo>
                  <a:lnTo>
                    <a:pt x="1343" y="643"/>
                  </a:lnTo>
                  <a:lnTo>
                    <a:pt x="1363" y="659"/>
                  </a:lnTo>
                  <a:lnTo>
                    <a:pt x="1383" y="673"/>
                  </a:lnTo>
                  <a:lnTo>
                    <a:pt x="1404" y="686"/>
                  </a:lnTo>
                  <a:lnTo>
                    <a:pt x="1415" y="692"/>
                  </a:lnTo>
                  <a:lnTo>
                    <a:pt x="1427" y="696"/>
                  </a:lnTo>
                  <a:lnTo>
                    <a:pt x="1440" y="700"/>
                  </a:lnTo>
                  <a:lnTo>
                    <a:pt x="1453" y="703"/>
                  </a:lnTo>
                  <a:lnTo>
                    <a:pt x="1463" y="705"/>
                  </a:lnTo>
                  <a:lnTo>
                    <a:pt x="1474" y="705"/>
                  </a:lnTo>
                  <a:lnTo>
                    <a:pt x="1483" y="703"/>
                  </a:lnTo>
                  <a:lnTo>
                    <a:pt x="1493" y="702"/>
                  </a:lnTo>
                  <a:lnTo>
                    <a:pt x="1507" y="699"/>
                  </a:lnTo>
                  <a:lnTo>
                    <a:pt x="1520" y="695"/>
                  </a:lnTo>
                  <a:lnTo>
                    <a:pt x="1526" y="693"/>
                  </a:lnTo>
                  <a:lnTo>
                    <a:pt x="1533" y="691"/>
                  </a:lnTo>
                  <a:lnTo>
                    <a:pt x="1538" y="691"/>
                  </a:lnTo>
                  <a:lnTo>
                    <a:pt x="1544" y="691"/>
                  </a:lnTo>
                  <a:lnTo>
                    <a:pt x="1550" y="693"/>
                  </a:lnTo>
                  <a:lnTo>
                    <a:pt x="1557" y="698"/>
                  </a:lnTo>
                  <a:lnTo>
                    <a:pt x="1566" y="705"/>
                  </a:lnTo>
                  <a:lnTo>
                    <a:pt x="1575" y="714"/>
                  </a:lnTo>
                  <a:lnTo>
                    <a:pt x="1583" y="722"/>
                  </a:lnTo>
                  <a:lnTo>
                    <a:pt x="1590" y="731"/>
                  </a:lnTo>
                  <a:lnTo>
                    <a:pt x="1597" y="740"/>
                  </a:lnTo>
                  <a:lnTo>
                    <a:pt x="1603" y="749"/>
                  </a:lnTo>
                  <a:lnTo>
                    <a:pt x="1614" y="767"/>
                  </a:lnTo>
                  <a:lnTo>
                    <a:pt x="1623" y="785"/>
                  </a:lnTo>
                  <a:lnTo>
                    <a:pt x="1630" y="798"/>
                  </a:lnTo>
                  <a:lnTo>
                    <a:pt x="1637" y="812"/>
                  </a:lnTo>
                  <a:lnTo>
                    <a:pt x="1645" y="823"/>
                  </a:lnTo>
                  <a:lnTo>
                    <a:pt x="1655" y="834"/>
                  </a:lnTo>
                  <a:lnTo>
                    <a:pt x="1660" y="839"/>
                  </a:lnTo>
                  <a:lnTo>
                    <a:pt x="1664" y="842"/>
                  </a:lnTo>
                  <a:lnTo>
                    <a:pt x="1670" y="847"/>
                  </a:lnTo>
                  <a:lnTo>
                    <a:pt x="1676" y="849"/>
                  </a:lnTo>
                  <a:lnTo>
                    <a:pt x="1683" y="852"/>
                  </a:lnTo>
                  <a:lnTo>
                    <a:pt x="1690" y="854"/>
                  </a:lnTo>
                  <a:lnTo>
                    <a:pt x="1698" y="855"/>
                  </a:lnTo>
                  <a:lnTo>
                    <a:pt x="1707" y="855"/>
                  </a:lnTo>
                  <a:lnTo>
                    <a:pt x="1720" y="856"/>
                  </a:lnTo>
                  <a:lnTo>
                    <a:pt x="1730" y="859"/>
                  </a:lnTo>
                  <a:lnTo>
                    <a:pt x="1738" y="863"/>
                  </a:lnTo>
                  <a:lnTo>
                    <a:pt x="1747" y="869"/>
                  </a:lnTo>
                  <a:lnTo>
                    <a:pt x="1753" y="876"/>
                  </a:lnTo>
                  <a:lnTo>
                    <a:pt x="1758" y="885"/>
                  </a:lnTo>
                  <a:lnTo>
                    <a:pt x="1763" y="895"/>
                  </a:lnTo>
                  <a:lnTo>
                    <a:pt x="1769" y="906"/>
                  </a:lnTo>
                  <a:lnTo>
                    <a:pt x="1776" y="920"/>
                  </a:lnTo>
                  <a:lnTo>
                    <a:pt x="1783" y="934"/>
                  </a:lnTo>
                  <a:lnTo>
                    <a:pt x="1789" y="943"/>
                  </a:lnTo>
                  <a:lnTo>
                    <a:pt x="1794" y="954"/>
                  </a:lnTo>
                  <a:lnTo>
                    <a:pt x="1798" y="967"/>
                  </a:lnTo>
                  <a:lnTo>
                    <a:pt x="1803" y="979"/>
                  </a:lnTo>
                  <a:lnTo>
                    <a:pt x="1810" y="996"/>
                  </a:lnTo>
                  <a:lnTo>
                    <a:pt x="1817" y="1013"/>
                  </a:lnTo>
                  <a:lnTo>
                    <a:pt x="1825" y="1030"/>
                  </a:lnTo>
                  <a:lnTo>
                    <a:pt x="1834" y="1047"/>
                  </a:lnTo>
                  <a:lnTo>
                    <a:pt x="1840" y="1055"/>
                  </a:lnTo>
                  <a:lnTo>
                    <a:pt x="1844" y="1062"/>
                  </a:lnTo>
                  <a:lnTo>
                    <a:pt x="1851" y="1069"/>
                  </a:lnTo>
                  <a:lnTo>
                    <a:pt x="1857" y="1076"/>
                  </a:lnTo>
                  <a:lnTo>
                    <a:pt x="1864" y="1082"/>
                  </a:lnTo>
                  <a:lnTo>
                    <a:pt x="1871" y="1087"/>
                  </a:lnTo>
                  <a:lnTo>
                    <a:pt x="1880" y="1092"/>
                  </a:lnTo>
                  <a:lnTo>
                    <a:pt x="1889" y="1096"/>
                  </a:lnTo>
                  <a:lnTo>
                    <a:pt x="1902" y="1101"/>
                  </a:lnTo>
                  <a:lnTo>
                    <a:pt x="1916" y="1106"/>
                  </a:lnTo>
                  <a:lnTo>
                    <a:pt x="1929" y="1109"/>
                  </a:lnTo>
                  <a:lnTo>
                    <a:pt x="1942" y="1112"/>
                  </a:lnTo>
                  <a:lnTo>
                    <a:pt x="1954" y="1114"/>
                  </a:lnTo>
                  <a:lnTo>
                    <a:pt x="1965" y="1115"/>
                  </a:lnTo>
                  <a:lnTo>
                    <a:pt x="1977" y="1116"/>
                  </a:lnTo>
                  <a:lnTo>
                    <a:pt x="1989" y="1116"/>
                  </a:lnTo>
                  <a:lnTo>
                    <a:pt x="2000" y="1116"/>
                  </a:lnTo>
                  <a:lnTo>
                    <a:pt x="2009" y="1115"/>
                  </a:lnTo>
                  <a:lnTo>
                    <a:pt x="2018" y="1113"/>
                  </a:lnTo>
                  <a:lnTo>
                    <a:pt x="2028" y="1110"/>
                  </a:lnTo>
                  <a:lnTo>
                    <a:pt x="2036" y="1107"/>
                  </a:lnTo>
                  <a:lnTo>
                    <a:pt x="2043" y="1102"/>
                  </a:lnTo>
                  <a:lnTo>
                    <a:pt x="2050" y="1098"/>
                  </a:lnTo>
                  <a:lnTo>
                    <a:pt x="2056" y="1092"/>
                  </a:lnTo>
                  <a:lnTo>
                    <a:pt x="2062" y="1087"/>
                  </a:lnTo>
                  <a:lnTo>
                    <a:pt x="2069" y="1082"/>
                  </a:lnTo>
                  <a:lnTo>
                    <a:pt x="2076" y="1079"/>
                  </a:lnTo>
                  <a:lnTo>
                    <a:pt x="2083" y="1076"/>
                  </a:lnTo>
                  <a:lnTo>
                    <a:pt x="2091" y="1074"/>
                  </a:lnTo>
                  <a:lnTo>
                    <a:pt x="2098" y="1074"/>
                  </a:lnTo>
                  <a:lnTo>
                    <a:pt x="2104" y="1074"/>
                  </a:lnTo>
                  <a:lnTo>
                    <a:pt x="2110" y="1075"/>
                  </a:lnTo>
                  <a:lnTo>
                    <a:pt x="2114" y="1078"/>
                  </a:lnTo>
                  <a:lnTo>
                    <a:pt x="2117" y="1081"/>
                  </a:lnTo>
                  <a:lnTo>
                    <a:pt x="2118" y="1083"/>
                  </a:lnTo>
                  <a:lnTo>
                    <a:pt x="2121" y="1088"/>
                  </a:lnTo>
                  <a:lnTo>
                    <a:pt x="2122" y="1093"/>
                  </a:lnTo>
                  <a:lnTo>
                    <a:pt x="2122" y="1100"/>
                  </a:lnTo>
                  <a:lnTo>
                    <a:pt x="2121" y="1113"/>
                  </a:lnTo>
                  <a:lnTo>
                    <a:pt x="2116" y="1129"/>
                  </a:lnTo>
                  <a:lnTo>
                    <a:pt x="2110" y="1148"/>
                  </a:lnTo>
                  <a:lnTo>
                    <a:pt x="2103" y="1169"/>
                  </a:lnTo>
                  <a:lnTo>
                    <a:pt x="2097" y="1189"/>
                  </a:lnTo>
                  <a:lnTo>
                    <a:pt x="2090" y="1209"/>
                  </a:lnTo>
                  <a:lnTo>
                    <a:pt x="2084" y="1230"/>
                  </a:lnTo>
                  <a:lnTo>
                    <a:pt x="2081" y="1250"/>
                  </a:lnTo>
                  <a:lnTo>
                    <a:pt x="2079" y="1260"/>
                  </a:lnTo>
                  <a:lnTo>
                    <a:pt x="2078" y="1270"/>
                  </a:lnTo>
                  <a:lnTo>
                    <a:pt x="2078" y="1279"/>
                  </a:lnTo>
                  <a:lnTo>
                    <a:pt x="2078" y="1288"/>
                  </a:lnTo>
                  <a:lnTo>
                    <a:pt x="2079" y="1297"/>
                  </a:lnTo>
                  <a:lnTo>
                    <a:pt x="2081" y="1306"/>
                  </a:lnTo>
                  <a:lnTo>
                    <a:pt x="2084" y="1313"/>
                  </a:lnTo>
                  <a:lnTo>
                    <a:pt x="2088" y="1321"/>
                  </a:lnTo>
                  <a:lnTo>
                    <a:pt x="2091" y="1326"/>
                  </a:lnTo>
                  <a:lnTo>
                    <a:pt x="2096" y="1332"/>
                  </a:lnTo>
                  <a:lnTo>
                    <a:pt x="2101" y="1336"/>
                  </a:lnTo>
                  <a:lnTo>
                    <a:pt x="2107" y="1340"/>
                  </a:lnTo>
                  <a:lnTo>
                    <a:pt x="2114" y="1343"/>
                  </a:lnTo>
                  <a:lnTo>
                    <a:pt x="2121" y="1347"/>
                  </a:lnTo>
                  <a:lnTo>
                    <a:pt x="2128" y="1349"/>
                  </a:lnTo>
                  <a:lnTo>
                    <a:pt x="2136" y="1352"/>
                  </a:lnTo>
                  <a:lnTo>
                    <a:pt x="2152" y="1354"/>
                  </a:lnTo>
                  <a:lnTo>
                    <a:pt x="2169" y="1354"/>
                  </a:lnTo>
                  <a:lnTo>
                    <a:pt x="2184" y="1354"/>
                  </a:lnTo>
                  <a:lnTo>
                    <a:pt x="2198" y="1352"/>
                  </a:lnTo>
                  <a:lnTo>
                    <a:pt x="2223" y="1347"/>
                  </a:lnTo>
                  <a:lnTo>
                    <a:pt x="2244" y="1341"/>
                  </a:lnTo>
                  <a:lnTo>
                    <a:pt x="2255" y="1337"/>
                  </a:lnTo>
                  <a:lnTo>
                    <a:pt x="2263" y="1335"/>
                  </a:lnTo>
                  <a:lnTo>
                    <a:pt x="2271" y="1334"/>
                  </a:lnTo>
                  <a:lnTo>
                    <a:pt x="2277" y="1334"/>
                  </a:lnTo>
                  <a:lnTo>
                    <a:pt x="2283" y="1335"/>
                  </a:lnTo>
                  <a:lnTo>
                    <a:pt x="2289" y="1339"/>
                  </a:lnTo>
                  <a:lnTo>
                    <a:pt x="2294" y="1345"/>
                  </a:lnTo>
                  <a:lnTo>
                    <a:pt x="2299" y="1354"/>
                  </a:lnTo>
                  <a:lnTo>
                    <a:pt x="2314" y="1373"/>
                  </a:lnTo>
                  <a:lnTo>
                    <a:pt x="2329" y="1393"/>
                  </a:lnTo>
                  <a:lnTo>
                    <a:pt x="2345" y="1413"/>
                  </a:lnTo>
                  <a:lnTo>
                    <a:pt x="2364" y="1433"/>
                  </a:lnTo>
                  <a:lnTo>
                    <a:pt x="2402" y="1470"/>
                  </a:lnTo>
                  <a:lnTo>
                    <a:pt x="2437" y="1503"/>
                  </a:lnTo>
                  <a:lnTo>
                    <a:pt x="2455" y="1520"/>
                  </a:lnTo>
                  <a:lnTo>
                    <a:pt x="2470" y="1534"/>
                  </a:lnTo>
                  <a:lnTo>
                    <a:pt x="2475" y="1541"/>
                  </a:lnTo>
                  <a:lnTo>
                    <a:pt x="2478" y="1549"/>
                  </a:lnTo>
                  <a:lnTo>
                    <a:pt x="2481" y="1557"/>
                  </a:lnTo>
                  <a:lnTo>
                    <a:pt x="2482" y="1567"/>
                  </a:lnTo>
                  <a:lnTo>
                    <a:pt x="2481" y="1577"/>
                  </a:lnTo>
                  <a:lnTo>
                    <a:pt x="2479" y="1589"/>
                  </a:lnTo>
                  <a:lnTo>
                    <a:pt x="2477" y="1602"/>
                  </a:lnTo>
                  <a:lnTo>
                    <a:pt x="2474" y="1616"/>
                  </a:lnTo>
                  <a:lnTo>
                    <a:pt x="2471" y="1633"/>
                  </a:lnTo>
                  <a:lnTo>
                    <a:pt x="2468" y="1649"/>
                  </a:lnTo>
                  <a:lnTo>
                    <a:pt x="2465" y="1666"/>
                  </a:lnTo>
                  <a:lnTo>
                    <a:pt x="2465" y="1682"/>
                  </a:lnTo>
                  <a:lnTo>
                    <a:pt x="2465" y="1690"/>
                  </a:lnTo>
                  <a:lnTo>
                    <a:pt x="2466" y="1699"/>
                  </a:lnTo>
                  <a:lnTo>
                    <a:pt x="2468" y="1706"/>
                  </a:lnTo>
                  <a:lnTo>
                    <a:pt x="2470" y="1711"/>
                  </a:lnTo>
                  <a:lnTo>
                    <a:pt x="2475" y="1723"/>
                  </a:lnTo>
                  <a:lnTo>
                    <a:pt x="2482" y="1734"/>
                  </a:lnTo>
                  <a:lnTo>
                    <a:pt x="2489" y="1743"/>
                  </a:lnTo>
                  <a:lnTo>
                    <a:pt x="2498" y="1751"/>
                  </a:lnTo>
                  <a:lnTo>
                    <a:pt x="2506" y="1760"/>
                  </a:lnTo>
                  <a:lnTo>
                    <a:pt x="2516" y="1767"/>
                  </a:lnTo>
                  <a:lnTo>
                    <a:pt x="2526" y="1775"/>
                  </a:lnTo>
                  <a:lnTo>
                    <a:pt x="2536" y="1784"/>
                  </a:lnTo>
                  <a:lnTo>
                    <a:pt x="2544" y="1794"/>
                  </a:lnTo>
                  <a:lnTo>
                    <a:pt x="2550" y="1804"/>
                  </a:lnTo>
                  <a:lnTo>
                    <a:pt x="2557" y="1821"/>
                  </a:lnTo>
                  <a:lnTo>
                    <a:pt x="2561" y="1837"/>
                  </a:lnTo>
                  <a:lnTo>
                    <a:pt x="2562" y="1846"/>
                  </a:lnTo>
                  <a:lnTo>
                    <a:pt x="2563" y="1853"/>
                  </a:lnTo>
                  <a:lnTo>
                    <a:pt x="2563" y="1860"/>
                  </a:lnTo>
                  <a:lnTo>
                    <a:pt x="2562" y="1868"/>
                  </a:lnTo>
                  <a:lnTo>
                    <a:pt x="2561" y="1875"/>
                  </a:lnTo>
                  <a:lnTo>
                    <a:pt x="2558" y="1881"/>
                  </a:lnTo>
                  <a:lnTo>
                    <a:pt x="2556" y="1888"/>
                  </a:lnTo>
                  <a:lnTo>
                    <a:pt x="2552" y="1895"/>
                  </a:lnTo>
                  <a:lnTo>
                    <a:pt x="2544" y="1908"/>
                  </a:lnTo>
                  <a:lnTo>
                    <a:pt x="2534" y="1920"/>
                  </a:lnTo>
                  <a:lnTo>
                    <a:pt x="2515" y="1939"/>
                  </a:lnTo>
                  <a:lnTo>
                    <a:pt x="2497" y="1960"/>
                  </a:lnTo>
                  <a:lnTo>
                    <a:pt x="2478" y="1981"/>
                  </a:lnTo>
                  <a:lnTo>
                    <a:pt x="2462" y="2004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7" name="Google Shape;110;p1">
              <a:extLst>
                <a:ext uri="{FF2B5EF4-FFF2-40B4-BE49-F238E27FC236}">
                  <a16:creationId xmlns:a16="http://schemas.microsoft.com/office/drawing/2014/main" id="{78D6A65D-7696-A1D4-1D3B-9DA6B45A1379}"/>
                </a:ext>
              </a:extLst>
            </p:cNvPr>
            <p:cNvSpPr/>
            <p:nvPr/>
          </p:nvSpPr>
          <p:spPr>
            <a:xfrm>
              <a:off x="1878726" y="2326726"/>
              <a:ext cx="1360912" cy="1380635"/>
            </a:xfrm>
            <a:custGeom>
              <a:avLst/>
              <a:gdLst/>
              <a:ahLst/>
              <a:cxnLst/>
              <a:rect l="l" t="t" r="r" b="b"/>
              <a:pathLst>
                <a:path w="2898" h="2940" extrusionOk="0">
                  <a:moveTo>
                    <a:pt x="181" y="2474"/>
                  </a:moveTo>
                  <a:lnTo>
                    <a:pt x="182" y="2470"/>
                  </a:lnTo>
                  <a:lnTo>
                    <a:pt x="181" y="2466"/>
                  </a:lnTo>
                  <a:lnTo>
                    <a:pt x="171" y="2435"/>
                  </a:lnTo>
                  <a:lnTo>
                    <a:pt x="164" y="2398"/>
                  </a:lnTo>
                  <a:lnTo>
                    <a:pt x="161" y="2379"/>
                  </a:lnTo>
                  <a:lnTo>
                    <a:pt x="158" y="2360"/>
                  </a:lnTo>
                  <a:lnTo>
                    <a:pt x="156" y="2342"/>
                  </a:lnTo>
                  <a:lnTo>
                    <a:pt x="156" y="2324"/>
                  </a:lnTo>
                  <a:lnTo>
                    <a:pt x="155" y="2315"/>
                  </a:lnTo>
                  <a:lnTo>
                    <a:pt x="150" y="2306"/>
                  </a:lnTo>
                  <a:lnTo>
                    <a:pt x="144" y="2296"/>
                  </a:lnTo>
                  <a:lnTo>
                    <a:pt x="137" y="2286"/>
                  </a:lnTo>
                  <a:lnTo>
                    <a:pt x="128" y="2275"/>
                  </a:lnTo>
                  <a:lnTo>
                    <a:pt x="116" y="2264"/>
                  </a:lnTo>
                  <a:lnTo>
                    <a:pt x="105" y="2254"/>
                  </a:lnTo>
                  <a:lnTo>
                    <a:pt x="93" y="2243"/>
                  </a:lnTo>
                  <a:lnTo>
                    <a:pt x="68" y="2222"/>
                  </a:lnTo>
                  <a:lnTo>
                    <a:pt x="43" y="2202"/>
                  </a:lnTo>
                  <a:lnTo>
                    <a:pt x="22" y="2184"/>
                  </a:lnTo>
                  <a:lnTo>
                    <a:pt x="8" y="2169"/>
                  </a:lnTo>
                  <a:lnTo>
                    <a:pt x="3" y="2162"/>
                  </a:lnTo>
                  <a:lnTo>
                    <a:pt x="1" y="2155"/>
                  </a:lnTo>
                  <a:lnTo>
                    <a:pt x="0" y="2148"/>
                  </a:lnTo>
                  <a:lnTo>
                    <a:pt x="1" y="2140"/>
                  </a:lnTo>
                  <a:lnTo>
                    <a:pt x="3" y="2131"/>
                  </a:lnTo>
                  <a:lnTo>
                    <a:pt x="5" y="2123"/>
                  </a:lnTo>
                  <a:lnTo>
                    <a:pt x="10" y="2115"/>
                  </a:lnTo>
                  <a:lnTo>
                    <a:pt x="16" y="2107"/>
                  </a:lnTo>
                  <a:lnTo>
                    <a:pt x="41" y="2074"/>
                  </a:lnTo>
                  <a:lnTo>
                    <a:pt x="64" y="2041"/>
                  </a:lnTo>
                  <a:lnTo>
                    <a:pt x="73" y="2027"/>
                  </a:lnTo>
                  <a:lnTo>
                    <a:pt x="80" y="2013"/>
                  </a:lnTo>
                  <a:lnTo>
                    <a:pt x="87" y="2000"/>
                  </a:lnTo>
                  <a:lnTo>
                    <a:pt x="90" y="1987"/>
                  </a:lnTo>
                  <a:lnTo>
                    <a:pt x="91" y="1981"/>
                  </a:lnTo>
                  <a:lnTo>
                    <a:pt x="93" y="1975"/>
                  </a:lnTo>
                  <a:lnTo>
                    <a:pt x="93" y="1968"/>
                  </a:lnTo>
                  <a:lnTo>
                    <a:pt x="91" y="1963"/>
                  </a:lnTo>
                  <a:lnTo>
                    <a:pt x="90" y="1957"/>
                  </a:lnTo>
                  <a:lnTo>
                    <a:pt x="88" y="1952"/>
                  </a:lnTo>
                  <a:lnTo>
                    <a:pt x="85" y="1946"/>
                  </a:lnTo>
                  <a:lnTo>
                    <a:pt x="82" y="1941"/>
                  </a:lnTo>
                  <a:lnTo>
                    <a:pt x="78" y="1934"/>
                  </a:lnTo>
                  <a:lnTo>
                    <a:pt x="76" y="1928"/>
                  </a:lnTo>
                  <a:lnTo>
                    <a:pt x="74" y="1920"/>
                  </a:lnTo>
                  <a:lnTo>
                    <a:pt x="73" y="1913"/>
                  </a:lnTo>
                  <a:lnTo>
                    <a:pt x="73" y="1894"/>
                  </a:lnTo>
                  <a:lnTo>
                    <a:pt x="73" y="1874"/>
                  </a:lnTo>
                  <a:lnTo>
                    <a:pt x="73" y="1864"/>
                  </a:lnTo>
                  <a:lnTo>
                    <a:pt x="71" y="1854"/>
                  </a:lnTo>
                  <a:lnTo>
                    <a:pt x="70" y="1843"/>
                  </a:lnTo>
                  <a:lnTo>
                    <a:pt x="68" y="1832"/>
                  </a:lnTo>
                  <a:lnTo>
                    <a:pt x="65" y="1821"/>
                  </a:lnTo>
                  <a:lnTo>
                    <a:pt x="61" y="1810"/>
                  </a:lnTo>
                  <a:lnTo>
                    <a:pt x="55" y="1800"/>
                  </a:lnTo>
                  <a:lnTo>
                    <a:pt x="48" y="1790"/>
                  </a:lnTo>
                  <a:lnTo>
                    <a:pt x="41" y="1780"/>
                  </a:lnTo>
                  <a:lnTo>
                    <a:pt x="36" y="1772"/>
                  </a:lnTo>
                  <a:lnTo>
                    <a:pt x="34" y="1762"/>
                  </a:lnTo>
                  <a:lnTo>
                    <a:pt x="33" y="1754"/>
                  </a:lnTo>
                  <a:lnTo>
                    <a:pt x="33" y="1746"/>
                  </a:lnTo>
                  <a:lnTo>
                    <a:pt x="33" y="1739"/>
                  </a:lnTo>
                  <a:lnTo>
                    <a:pt x="35" y="1732"/>
                  </a:lnTo>
                  <a:lnTo>
                    <a:pt x="37" y="1725"/>
                  </a:lnTo>
                  <a:lnTo>
                    <a:pt x="42" y="1710"/>
                  </a:lnTo>
                  <a:lnTo>
                    <a:pt x="45" y="1697"/>
                  </a:lnTo>
                  <a:lnTo>
                    <a:pt x="47" y="1690"/>
                  </a:lnTo>
                  <a:lnTo>
                    <a:pt x="47" y="1683"/>
                  </a:lnTo>
                  <a:lnTo>
                    <a:pt x="44" y="1676"/>
                  </a:lnTo>
                  <a:lnTo>
                    <a:pt x="41" y="1669"/>
                  </a:lnTo>
                  <a:lnTo>
                    <a:pt x="37" y="1661"/>
                  </a:lnTo>
                  <a:lnTo>
                    <a:pt x="35" y="1653"/>
                  </a:lnTo>
                  <a:lnTo>
                    <a:pt x="33" y="1645"/>
                  </a:lnTo>
                  <a:lnTo>
                    <a:pt x="33" y="1636"/>
                  </a:lnTo>
                  <a:lnTo>
                    <a:pt x="33" y="1628"/>
                  </a:lnTo>
                  <a:lnTo>
                    <a:pt x="33" y="1619"/>
                  </a:lnTo>
                  <a:lnTo>
                    <a:pt x="35" y="1609"/>
                  </a:lnTo>
                  <a:lnTo>
                    <a:pt x="37" y="1600"/>
                  </a:lnTo>
                  <a:lnTo>
                    <a:pt x="44" y="1581"/>
                  </a:lnTo>
                  <a:lnTo>
                    <a:pt x="54" y="1561"/>
                  </a:lnTo>
                  <a:lnTo>
                    <a:pt x="65" y="1541"/>
                  </a:lnTo>
                  <a:lnTo>
                    <a:pt x="80" y="1521"/>
                  </a:lnTo>
                  <a:lnTo>
                    <a:pt x="98" y="1499"/>
                  </a:lnTo>
                  <a:lnTo>
                    <a:pt x="122" y="1472"/>
                  </a:lnTo>
                  <a:lnTo>
                    <a:pt x="151" y="1442"/>
                  </a:lnTo>
                  <a:lnTo>
                    <a:pt x="182" y="1412"/>
                  </a:lnTo>
                  <a:lnTo>
                    <a:pt x="212" y="1381"/>
                  </a:lnTo>
                  <a:lnTo>
                    <a:pt x="242" y="1353"/>
                  </a:lnTo>
                  <a:lnTo>
                    <a:pt x="269" y="1327"/>
                  </a:lnTo>
                  <a:lnTo>
                    <a:pt x="290" y="1306"/>
                  </a:lnTo>
                  <a:lnTo>
                    <a:pt x="312" y="1282"/>
                  </a:lnTo>
                  <a:lnTo>
                    <a:pt x="340" y="1253"/>
                  </a:lnTo>
                  <a:lnTo>
                    <a:pt x="370" y="1219"/>
                  </a:lnTo>
                  <a:lnTo>
                    <a:pt x="403" y="1182"/>
                  </a:lnTo>
                  <a:lnTo>
                    <a:pt x="436" y="1145"/>
                  </a:lnTo>
                  <a:lnTo>
                    <a:pt x="468" y="1108"/>
                  </a:lnTo>
                  <a:lnTo>
                    <a:pt x="496" y="1075"/>
                  </a:lnTo>
                  <a:lnTo>
                    <a:pt x="519" y="1047"/>
                  </a:lnTo>
                  <a:lnTo>
                    <a:pt x="532" y="1033"/>
                  </a:lnTo>
                  <a:lnTo>
                    <a:pt x="550" y="1014"/>
                  </a:lnTo>
                  <a:lnTo>
                    <a:pt x="572" y="992"/>
                  </a:lnTo>
                  <a:lnTo>
                    <a:pt x="598" y="966"/>
                  </a:lnTo>
                  <a:lnTo>
                    <a:pt x="658" y="908"/>
                  </a:lnTo>
                  <a:lnTo>
                    <a:pt x="725" y="846"/>
                  </a:lnTo>
                  <a:lnTo>
                    <a:pt x="794" y="784"/>
                  </a:lnTo>
                  <a:lnTo>
                    <a:pt x="858" y="727"/>
                  </a:lnTo>
                  <a:lnTo>
                    <a:pt x="912" y="680"/>
                  </a:lnTo>
                  <a:lnTo>
                    <a:pt x="952" y="648"/>
                  </a:lnTo>
                  <a:lnTo>
                    <a:pt x="981" y="625"/>
                  </a:lnTo>
                  <a:lnTo>
                    <a:pt x="1008" y="602"/>
                  </a:lnTo>
                  <a:lnTo>
                    <a:pt x="1033" y="580"/>
                  </a:lnTo>
                  <a:lnTo>
                    <a:pt x="1057" y="559"/>
                  </a:lnTo>
                  <a:lnTo>
                    <a:pt x="1082" y="539"/>
                  </a:lnTo>
                  <a:lnTo>
                    <a:pt x="1106" y="520"/>
                  </a:lnTo>
                  <a:lnTo>
                    <a:pt x="1119" y="512"/>
                  </a:lnTo>
                  <a:lnTo>
                    <a:pt x="1132" y="504"/>
                  </a:lnTo>
                  <a:lnTo>
                    <a:pt x="1146" y="495"/>
                  </a:lnTo>
                  <a:lnTo>
                    <a:pt x="1160" y="488"/>
                  </a:lnTo>
                  <a:lnTo>
                    <a:pt x="1175" y="482"/>
                  </a:lnTo>
                  <a:lnTo>
                    <a:pt x="1188" y="475"/>
                  </a:lnTo>
                  <a:lnTo>
                    <a:pt x="1198" y="467"/>
                  </a:lnTo>
                  <a:lnTo>
                    <a:pt x="1208" y="460"/>
                  </a:lnTo>
                  <a:lnTo>
                    <a:pt x="1224" y="446"/>
                  </a:lnTo>
                  <a:lnTo>
                    <a:pt x="1238" y="431"/>
                  </a:lnTo>
                  <a:lnTo>
                    <a:pt x="1249" y="415"/>
                  </a:lnTo>
                  <a:lnTo>
                    <a:pt x="1259" y="401"/>
                  </a:lnTo>
                  <a:lnTo>
                    <a:pt x="1271" y="387"/>
                  </a:lnTo>
                  <a:lnTo>
                    <a:pt x="1284" y="374"/>
                  </a:lnTo>
                  <a:lnTo>
                    <a:pt x="1291" y="368"/>
                  </a:lnTo>
                  <a:lnTo>
                    <a:pt x="1298" y="364"/>
                  </a:lnTo>
                  <a:lnTo>
                    <a:pt x="1306" y="360"/>
                  </a:lnTo>
                  <a:lnTo>
                    <a:pt x="1313" y="357"/>
                  </a:lnTo>
                  <a:lnTo>
                    <a:pt x="1320" y="354"/>
                  </a:lnTo>
                  <a:lnTo>
                    <a:pt x="1329" y="352"/>
                  </a:lnTo>
                  <a:lnTo>
                    <a:pt x="1337" y="351"/>
                  </a:lnTo>
                  <a:lnTo>
                    <a:pt x="1345" y="351"/>
                  </a:lnTo>
                  <a:lnTo>
                    <a:pt x="1383" y="351"/>
                  </a:lnTo>
                  <a:lnTo>
                    <a:pt x="1427" y="352"/>
                  </a:lnTo>
                  <a:lnTo>
                    <a:pt x="1447" y="352"/>
                  </a:lnTo>
                  <a:lnTo>
                    <a:pt x="1466" y="351"/>
                  </a:lnTo>
                  <a:lnTo>
                    <a:pt x="1476" y="350"/>
                  </a:lnTo>
                  <a:lnTo>
                    <a:pt x="1484" y="348"/>
                  </a:lnTo>
                  <a:lnTo>
                    <a:pt x="1492" y="347"/>
                  </a:lnTo>
                  <a:lnTo>
                    <a:pt x="1500" y="344"/>
                  </a:lnTo>
                  <a:lnTo>
                    <a:pt x="1507" y="340"/>
                  </a:lnTo>
                  <a:lnTo>
                    <a:pt x="1516" y="337"/>
                  </a:lnTo>
                  <a:lnTo>
                    <a:pt x="1523" y="332"/>
                  </a:lnTo>
                  <a:lnTo>
                    <a:pt x="1529" y="325"/>
                  </a:lnTo>
                  <a:lnTo>
                    <a:pt x="1536" y="318"/>
                  </a:lnTo>
                  <a:lnTo>
                    <a:pt x="1542" y="310"/>
                  </a:lnTo>
                  <a:lnTo>
                    <a:pt x="1547" y="300"/>
                  </a:lnTo>
                  <a:lnTo>
                    <a:pt x="1553" y="290"/>
                  </a:lnTo>
                  <a:lnTo>
                    <a:pt x="1571" y="248"/>
                  </a:lnTo>
                  <a:lnTo>
                    <a:pt x="1585" y="221"/>
                  </a:lnTo>
                  <a:lnTo>
                    <a:pt x="1593" y="211"/>
                  </a:lnTo>
                  <a:lnTo>
                    <a:pt x="1602" y="204"/>
                  </a:lnTo>
                  <a:lnTo>
                    <a:pt x="1606" y="200"/>
                  </a:lnTo>
                  <a:lnTo>
                    <a:pt x="1611" y="198"/>
                  </a:lnTo>
                  <a:lnTo>
                    <a:pt x="1617" y="197"/>
                  </a:lnTo>
                  <a:lnTo>
                    <a:pt x="1623" y="194"/>
                  </a:lnTo>
                  <a:lnTo>
                    <a:pt x="1630" y="193"/>
                  </a:lnTo>
                  <a:lnTo>
                    <a:pt x="1634" y="190"/>
                  </a:lnTo>
                  <a:lnTo>
                    <a:pt x="1639" y="185"/>
                  </a:lnTo>
                  <a:lnTo>
                    <a:pt x="1644" y="180"/>
                  </a:lnTo>
                  <a:lnTo>
                    <a:pt x="1647" y="173"/>
                  </a:lnTo>
                  <a:lnTo>
                    <a:pt x="1651" y="166"/>
                  </a:lnTo>
                  <a:lnTo>
                    <a:pt x="1653" y="159"/>
                  </a:lnTo>
                  <a:lnTo>
                    <a:pt x="1656" y="151"/>
                  </a:lnTo>
                  <a:lnTo>
                    <a:pt x="1658" y="132"/>
                  </a:lnTo>
                  <a:lnTo>
                    <a:pt x="1660" y="112"/>
                  </a:lnTo>
                  <a:lnTo>
                    <a:pt x="1660" y="93"/>
                  </a:lnTo>
                  <a:lnTo>
                    <a:pt x="1662" y="73"/>
                  </a:lnTo>
                  <a:lnTo>
                    <a:pt x="1662" y="55"/>
                  </a:lnTo>
                  <a:lnTo>
                    <a:pt x="1663" y="38"/>
                  </a:lnTo>
                  <a:lnTo>
                    <a:pt x="1664" y="19"/>
                  </a:lnTo>
                  <a:lnTo>
                    <a:pt x="1664" y="0"/>
                  </a:lnTo>
                  <a:lnTo>
                    <a:pt x="1672" y="0"/>
                  </a:lnTo>
                  <a:lnTo>
                    <a:pt x="1679" y="1"/>
                  </a:lnTo>
                  <a:lnTo>
                    <a:pt x="1685" y="3"/>
                  </a:lnTo>
                  <a:lnTo>
                    <a:pt x="1691" y="5"/>
                  </a:lnTo>
                  <a:lnTo>
                    <a:pt x="1696" y="7"/>
                  </a:lnTo>
                  <a:lnTo>
                    <a:pt x="1702" y="12"/>
                  </a:lnTo>
                  <a:lnTo>
                    <a:pt x="1706" y="17"/>
                  </a:lnTo>
                  <a:lnTo>
                    <a:pt x="1711" y="23"/>
                  </a:lnTo>
                  <a:lnTo>
                    <a:pt x="1720" y="35"/>
                  </a:lnTo>
                  <a:lnTo>
                    <a:pt x="1730" y="48"/>
                  </a:lnTo>
                  <a:lnTo>
                    <a:pt x="1739" y="64"/>
                  </a:lnTo>
                  <a:lnTo>
                    <a:pt x="1750" y="78"/>
                  </a:lnTo>
                  <a:lnTo>
                    <a:pt x="1760" y="91"/>
                  </a:lnTo>
                  <a:lnTo>
                    <a:pt x="1773" y="104"/>
                  </a:lnTo>
                  <a:lnTo>
                    <a:pt x="1779" y="108"/>
                  </a:lnTo>
                  <a:lnTo>
                    <a:pt x="1786" y="113"/>
                  </a:lnTo>
                  <a:lnTo>
                    <a:pt x="1793" y="117"/>
                  </a:lnTo>
                  <a:lnTo>
                    <a:pt x="1802" y="120"/>
                  </a:lnTo>
                  <a:lnTo>
                    <a:pt x="1810" y="121"/>
                  </a:lnTo>
                  <a:lnTo>
                    <a:pt x="1818" y="123"/>
                  </a:lnTo>
                  <a:lnTo>
                    <a:pt x="1826" y="121"/>
                  </a:lnTo>
                  <a:lnTo>
                    <a:pt x="1836" y="120"/>
                  </a:lnTo>
                  <a:lnTo>
                    <a:pt x="1844" y="117"/>
                  </a:lnTo>
                  <a:lnTo>
                    <a:pt x="1852" y="113"/>
                  </a:lnTo>
                  <a:lnTo>
                    <a:pt x="1860" y="110"/>
                  </a:lnTo>
                  <a:lnTo>
                    <a:pt x="1867" y="105"/>
                  </a:lnTo>
                  <a:lnTo>
                    <a:pt x="1879" y="94"/>
                  </a:lnTo>
                  <a:lnTo>
                    <a:pt x="1891" y="85"/>
                  </a:lnTo>
                  <a:lnTo>
                    <a:pt x="1901" y="75"/>
                  </a:lnTo>
                  <a:lnTo>
                    <a:pt x="1907" y="71"/>
                  </a:lnTo>
                  <a:lnTo>
                    <a:pt x="1910" y="71"/>
                  </a:lnTo>
                  <a:lnTo>
                    <a:pt x="1911" y="71"/>
                  </a:lnTo>
                  <a:lnTo>
                    <a:pt x="1913" y="73"/>
                  </a:lnTo>
                  <a:lnTo>
                    <a:pt x="1916" y="74"/>
                  </a:lnTo>
                  <a:lnTo>
                    <a:pt x="1919" y="79"/>
                  </a:lnTo>
                  <a:lnTo>
                    <a:pt x="1921" y="84"/>
                  </a:lnTo>
                  <a:lnTo>
                    <a:pt x="1925" y="90"/>
                  </a:lnTo>
                  <a:lnTo>
                    <a:pt x="1926" y="95"/>
                  </a:lnTo>
                  <a:lnTo>
                    <a:pt x="1930" y="107"/>
                  </a:lnTo>
                  <a:lnTo>
                    <a:pt x="1932" y="120"/>
                  </a:lnTo>
                  <a:lnTo>
                    <a:pt x="1933" y="131"/>
                  </a:lnTo>
                  <a:lnTo>
                    <a:pt x="1936" y="140"/>
                  </a:lnTo>
                  <a:lnTo>
                    <a:pt x="1939" y="150"/>
                  </a:lnTo>
                  <a:lnTo>
                    <a:pt x="1943" y="159"/>
                  </a:lnTo>
                  <a:lnTo>
                    <a:pt x="1947" y="167"/>
                  </a:lnTo>
                  <a:lnTo>
                    <a:pt x="1956" y="174"/>
                  </a:lnTo>
                  <a:lnTo>
                    <a:pt x="1959" y="178"/>
                  </a:lnTo>
                  <a:lnTo>
                    <a:pt x="1964" y="180"/>
                  </a:lnTo>
                  <a:lnTo>
                    <a:pt x="1970" y="181"/>
                  </a:lnTo>
                  <a:lnTo>
                    <a:pt x="1976" y="184"/>
                  </a:lnTo>
                  <a:lnTo>
                    <a:pt x="1989" y="185"/>
                  </a:lnTo>
                  <a:lnTo>
                    <a:pt x="1999" y="184"/>
                  </a:lnTo>
                  <a:lnTo>
                    <a:pt x="2010" y="184"/>
                  </a:lnTo>
                  <a:lnTo>
                    <a:pt x="2019" y="183"/>
                  </a:lnTo>
                  <a:lnTo>
                    <a:pt x="2029" y="181"/>
                  </a:lnTo>
                  <a:lnTo>
                    <a:pt x="2037" y="181"/>
                  </a:lnTo>
                  <a:lnTo>
                    <a:pt x="2037" y="184"/>
                  </a:lnTo>
                  <a:lnTo>
                    <a:pt x="2039" y="190"/>
                  </a:lnTo>
                  <a:lnTo>
                    <a:pt x="2039" y="197"/>
                  </a:lnTo>
                  <a:lnTo>
                    <a:pt x="2039" y="203"/>
                  </a:lnTo>
                  <a:lnTo>
                    <a:pt x="2037" y="208"/>
                  </a:lnTo>
                  <a:lnTo>
                    <a:pt x="2034" y="214"/>
                  </a:lnTo>
                  <a:lnTo>
                    <a:pt x="2027" y="227"/>
                  </a:lnTo>
                  <a:lnTo>
                    <a:pt x="2018" y="239"/>
                  </a:lnTo>
                  <a:lnTo>
                    <a:pt x="2011" y="250"/>
                  </a:lnTo>
                  <a:lnTo>
                    <a:pt x="2004" y="260"/>
                  </a:lnTo>
                  <a:lnTo>
                    <a:pt x="1998" y="272"/>
                  </a:lnTo>
                  <a:lnTo>
                    <a:pt x="1993" y="284"/>
                  </a:lnTo>
                  <a:lnTo>
                    <a:pt x="1990" y="297"/>
                  </a:lnTo>
                  <a:lnTo>
                    <a:pt x="1986" y="312"/>
                  </a:lnTo>
                  <a:lnTo>
                    <a:pt x="1984" y="326"/>
                  </a:lnTo>
                  <a:lnTo>
                    <a:pt x="1984" y="341"/>
                  </a:lnTo>
                  <a:lnTo>
                    <a:pt x="1984" y="355"/>
                  </a:lnTo>
                  <a:lnTo>
                    <a:pt x="1986" y="370"/>
                  </a:lnTo>
                  <a:lnTo>
                    <a:pt x="1987" y="375"/>
                  </a:lnTo>
                  <a:lnTo>
                    <a:pt x="1990" y="381"/>
                  </a:lnTo>
                  <a:lnTo>
                    <a:pt x="1993" y="387"/>
                  </a:lnTo>
                  <a:lnTo>
                    <a:pt x="1997" y="393"/>
                  </a:lnTo>
                  <a:lnTo>
                    <a:pt x="2003" y="400"/>
                  </a:lnTo>
                  <a:lnTo>
                    <a:pt x="2012" y="406"/>
                  </a:lnTo>
                  <a:lnTo>
                    <a:pt x="2018" y="408"/>
                  </a:lnTo>
                  <a:lnTo>
                    <a:pt x="2024" y="411"/>
                  </a:lnTo>
                  <a:lnTo>
                    <a:pt x="2032" y="412"/>
                  </a:lnTo>
                  <a:lnTo>
                    <a:pt x="2040" y="413"/>
                  </a:lnTo>
                  <a:lnTo>
                    <a:pt x="2051" y="412"/>
                  </a:lnTo>
                  <a:lnTo>
                    <a:pt x="2060" y="410"/>
                  </a:lnTo>
                  <a:lnTo>
                    <a:pt x="2069" y="407"/>
                  </a:lnTo>
                  <a:lnTo>
                    <a:pt x="2077" y="402"/>
                  </a:lnTo>
                  <a:lnTo>
                    <a:pt x="2090" y="393"/>
                  </a:lnTo>
                  <a:lnTo>
                    <a:pt x="2100" y="384"/>
                  </a:lnTo>
                  <a:lnTo>
                    <a:pt x="2110" y="375"/>
                  </a:lnTo>
                  <a:lnTo>
                    <a:pt x="2117" y="372"/>
                  </a:lnTo>
                  <a:lnTo>
                    <a:pt x="2119" y="372"/>
                  </a:lnTo>
                  <a:lnTo>
                    <a:pt x="2124" y="374"/>
                  </a:lnTo>
                  <a:lnTo>
                    <a:pt x="2128" y="378"/>
                  </a:lnTo>
                  <a:lnTo>
                    <a:pt x="2133" y="382"/>
                  </a:lnTo>
                  <a:lnTo>
                    <a:pt x="2146" y="397"/>
                  </a:lnTo>
                  <a:lnTo>
                    <a:pt x="2156" y="411"/>
                  </a:lnTo>
                  <a:lnTo>
                    <a:pt x="2164" y="425"/>
                  </a:lnTo>
                  <a:lnTo>
                    <a:pt x="2171" y="439"/>
                  </a:lnTo>
                  <a:lnTo>
                    <a:pt x="2181" y="459"/>
                  </a:lnTo>
                  <a:lnTo>
                    <a:pt x="2194" y="479"/>
                  </a:lnTo>
                  <a:lnTo>
                    <a:pt x="2203" y="490"/>
                  </a:lnTo>
                  <a:lnTo>
                    <a:pt x="2212" y="499"/>
                  </a:lnTo>
                  <a:lnTo>
                    <a:pt x="2223" y="510"/>
                  </a:lnTo>
                  <a:lnTo>
                    <a:pt x="2236" y="519"/>
                  </a:lnTo>
                  <a:lnTo>
                    <a:pt x="2245" y="525"/>
                  </a:lnTo>
                  <a:lnTo>
                    <a:pt x="2253" y="530"/>
                  </a:lnTo>
                  <a:lnTo>
                    <a:pt x="2261" y="533"/>
                  </a:lnTo>
                  <a:lnTo>
                    <a:pt x="2270" y="537"/>
                  </a:lnTo>
                  <a:lnTo>
                    <a:pt x="2278" y="539"/>
                  </a:lnTo>
                  <a:lnTo>
                    <a:pt x="2285" y="540"/>
                  </a:lnTo>
                  <a:lnTo>
                    <a:pt x="2293" y="540"/>
                  </a:lnTo>
                  <a:lnTo>
                    <a:pt x="2299" y="541"/>
                  </a:lnTo>
                  <a:lnTo>
                    <a:pt x="2313" y="539"/>
                  </a:lnTo>
                  <a:lnTo>
                    <a:pt x="2325" y="537"/>
                  </a:lnTo>
                  <a:lnTo>
                    <a:pt x="2335" y="533"/>
                  </a:lnTo>
                  <a:lnTo>
                    <a:pt x="2346" y="530"/>
                  </a:lnTo>
                  <a:lnTo>
                    <a:pt x="2358" y="525"/>
                  </a:lnTo>
                  <a:lnTo>
                    <a:pt x="2370" y="521"/>
                  </a:lnTo>
                  <a:lnTo>
                    <a:pt x="2379" y="522"/>
                  </a:lnTo>
                  <a:lnTo>
                    <a:pt x="2390" y="525"/>
                  </a:lnTo>
                  <a:lnTo>
                    <a:pt x="2399" y="530"/>
                  </a:lnTo>
                  <a:lnTo>
                    <a:pt x="2411" y="534"/>
                  </a:lnTo>
                  <a:lnTo>
                    <a:pt x="2426" y="541"/>
                  </a:lnTo>
                  <a:lnTo>
                    <a:pt x="2441" y="547"/>
                  </a:lnTo>
                  <a:lnTo>
                    <a:pt x="2451" y="549"/>
                  </a:lnTo>
                  <a:lnTo>
                    <a:pt x="2459" y="551"/>
                  </a:lnTo>
                  <a:lnTo>
                    <a:pt x="2468" y="552"/>
                  </a:lnTo>
                  <a:lnTo>
                    <a:pt x="2478" y="551"/>
                  </a:lnTo>
                  <a:lnTo>
                    <a:pt x="2479" y="551"/>
                  </a:lnTo>
                  <a:lnTo>
                    <a:pt x="2492" y="549"/>
                  </a:lnTo>
                  <a:lnTo>
                    <a:pt x="2507" y="547"/>
                  </a:lnTo>
                  <a:lnTo>
                    <a:pt x="2524" y="547"/>
                  </a:lnTo>
                  <a:lnTo>
                    <a:pt x="2541" y="546"/>
                  </a:lnTo>
                  <a:lnTo>
                    <a:pt x="2559" y="547"/>
                  </a:lnTo>
                  <a:lnTo>
                    <a:pt x="2575" y="551"/>
                  </a:lnTo>
                  <a:lnTo>
                    <a:pt x="2585" y="553"/>
                  </a:lnTo>
                  <a:lnTo>
                    <a:pt x="2593" y="555"/>
                  </a:lnTo>
                  <a:lnTo>
                    <a:pt x="2600" y="559"/>
                  </a:lnTo>
                  <a:lnTo>
                    <a:pt x="2608" y="562"/>
                  </a:lnTo>
                  <a:lnTo>
                    <a:pt x="2601" y="568"/>
                  </a:lnTo>
                  <a:lnTo>
                    <a:pt x="2595" y="575"/>
                  </a:lnTo>
                  <a:lnTo>
                    <a:pt x="2590" y="581"/>
                  </a:lnTo>
                  <a:lnTo>
                    <a:pt x="2586" y="588"/>
                  </a:lnTo>
                  <a:lnTo>
                    <a:pt x="2582" y="594"/>
                  </a:lnTo>
                  <a:lnTo>
                    <a:pt x="2581" y="600"/>
                  </a:lnTo>
                  <a:lnTo>
                    <a:pt x="2580" y="607"/>
                  </a:lnTo>
                  <a:lnTo>
                    <a:pt x="2580" y="613"/>
                  </a:lnTo>
                  <a:lnTo>
                    <a:pt x="2580" y="619"/>
                  </a:lnTo>
                  <a:lnTo>
                    <a:pt x="2582" y="625"/>
                  </a:lnTo>
                  <a:lnTo>
                    <a:pt x="2585" y="631"/>
                  </a:lnTo>
                  <a:lnTo>
                    <a:pt x="2588" y="635"/>
                  </a:lnTo>
                  <a:lnTo>
                    <a:pt x="2595" y="644"/>
                  </a:lnTo>
                  <a:lnTo>
                    <a:pt x="2605" y="649"/>
                  </a:lnTo>
                  <a:lnTo>
                    <a:pt x="2614" y="654"/>
                  </a:lnTo>
                  <a:lnTo>
                    <a:pt x="2626" y="658"/>
                  </a:lnTo>
                  <a:lnTo>
                    <a:pt x="2638" y="660"/>
                  </a:lnTo>
                  <a:lnTo>
                    <a:pt x="2652" y="660"/>
                  </a:lnTo>
                  <a:lnTo>
                    <a:pt x="2666" y="659"/>
                  </a:lnTo>
                  <a:lnTo>
                    <a:pt x="2680" y="657"/>
                  </a:lnTo>
                  <a:lnTo>
                    <a:pt x="2690" y="654"/>
                  </a:lnTo>
                  <a:lnTo>
                    <a:pt x="2701" y="652"/>
                  </a:lnTo>
                  <a:lnTo>
                    <a:pt x="2712" y="651"/>
                  </a:lnTo>
                  <a:lnTo>
                    <a:pt x="2720" y="651"/>
                  </a:lnTo>
                  <a:lnTo>
                    <a:pt x="2720" y="657"/>
                  </a:lnTo>
                  <a:lnTo>
                    <a:pt x="2718" y="672"/>
                  </a:lnTo>
                  <a:lnTo>
                    <a:pt x="2713" y="687"/>
                  </a:lnTo>
                  <a:lnTo>
                    <a:pt x="2707" y="701"/>
                  </a:lnTo>
                  <a:lnTo>
                    <a:pt x="2700" y="715"/>
                  </a:lnTo>
                  <a:lnTo>
                    <a:pt x="2693" y="729"/>
                  </a:lnTo>
                  <a:lnTo>
                    <a:pt x="2685" y="746"/>
                  </a:lnTo>
                  <a:lnTo>
                    <a:pt x="2677" y="762"/>
                  </a:lnTo>
                  <a:lnTo>
                    <a:pt x="2674" y="772"/>
                  </a:lnTo>
                  <a:lnTo>
                    <a:pt x="2672" y="780"/>
                  </a:lnTo>
                  <a:lnTo>
                    <a:pt x="2670" y="788"/>
                  </a:lnTo>
                  <a:lnTo>
                    <a:pt x="2670" y="798"/>
                  </a:lnTo>
                  <a:lnTo>
                    <a:pt x="2668" y="809"/>
                  </a:lnTo>
                  <a:lnTo>
                    <a:pt x="2667" y="825"/>
                  </a:lnTo>
                  <a:lnTo>
                    <a:pt x="2666" y="839"/>
                  </a:lnTo>
                  <a:lnTo>
                    <a:pt x="2665" y="855"/>
                  </a:lnTo>
                  <a:lnTo>
                    <a:pt x="2665" y="872"/>
                  </a:lnTo>
                  <a:lnTo>
                    <a:pt x="2666" y="888"/>
                  </a:lnTo>
                  <a:lnTo>
                    <a:pt x="2668" y="906"/>
                  </a:lnTo>
                  <a:lnTo>
                    <a:pt x="2673" y="924"/>
                  </a:lnTo>
                  <a:lnTo>
                    <a:pt x="2677" y="932"/>
                  </a:lnTo>
                  <a:lnTo>
                    <a:pt x="2680" y="940"/>
                  </a:lnTo>
                  <a:lnTo>
                    <a:pt x="2685" y="948"/>
                  </a:lnTo>
                  <a:lnTo>
                    <a:pt x="2690" y="955"/>
                  </a:lnTo>
                  <a:lnTo>
                    <a:pt x="2706" y="976"/>
                  </a:lnTo>
                  <a:lnTo>
                    <a:pt x="2725" y="998"/>
                  </a:lnTo>
                  <a:lnTo>
                    <a:pt x="2735" y="1007"/>
                  </a:lnTo>
                  <a:lnTo>
                    <a:pt x="2747" y="1018"/>
                  </a:lnTo>
                  <a:lnTo>
                    <a:pt x="2759" y="1028"/>
                  </a:lnTo>
                  <a:lnTo>
                    <a:pt x="2771" y="1038"/>
                  </a:lnTo>
                  <a:lnTo>
                    <a:pt x="2784" y="1047"/>
                  </a:lnTo>
                  <a:lnTo>
                    <a:pt x="2798" y="1055"/>
                  </a:lnTo>
                  <a:lnTo>
                    <a:pt x="2812" y="1063"/>
                  </a:lnTo>
                  <a:lnTo>
                    <a:pt x="2827" y="1071"/>
                  </a:lnTo>
                  <a:lnTo>
                    <a:pt x="2844" y="1078"/>
                  </a:lnTo>
                  <a:lnTo>
                    <a:pt x="2860" y="1083"/>
                  </a:lnTo>
                  <a:lnTo>
                    <a:pt x="2877" y="1088"/>
                  </a:lnTo>
                  <a:lnTo>
                    <a:pt x="2894" y="1092"/>
                  </a:lnTo>
                  <a:lnTo>
                    <a:pt x="2895" y="1095"/>
                  </a:lnTo>
                  <a:lnTo>
                    <a:pt x="2895" y="1100"/>
                  </a:lnTo>
                  <a:lnTo>
                    <a:pt x="2897" y="1122"/>
                  </a:lnTo>
                  <a:lnTo>
                    <a:pt x="2898" y="1145"/>
                  </a:lnTo>
                  <a:lnTo>
                    <a:pt x="2898" y="1168"/>
                  </a:lnTo>
                  <a:lnTo>
                    <a:pt x="2897" y="1194"/>
                  </a:lnTo>
                  <a:lnTo>
                    <a:pt x="2894" y="1205"/>
                  </a:lnTo>
                  <a:lnTo>
                    <a:pt x="2892" y="1215"/>
                  </a:lnTo>
                  <a:lnTo>
                    <a:pt x="2888" y="1225"/>
                  </a:lnTo>
                  <a:lnTo>
                    <a:pt x="2884" y="1233"/>
                  </a:lnTo>
                  <a:lnTo>
                    <a:pt x="2878" y="1241"/>
                  </a:lnTo>
                  <a:lnTo>
                    <a:pt x="2871" y="1248"/>
                  </a:lnTo>
                  <a:lnTo>
                    <a:pt x="2864" y="1254"/>
                  </a:lnTo>
                  <a:lnTo>
                    <a:pt x="2857" y="1260"/>
                  </a:lnTo>
                  <a:lnTo>
                    <a:pt x="2839" y="1271"/>
                  </a:lnTo>
                  <a:lnTo>
                    <a:pt x="2820" y="1280"/>
                  </a:lnTo>
                  <a:lnTo>
                    <a:pt x="2800" y="1288"/>
                  </a:lnTo>
                  <a:lnTo>
                    <a:pt x="2779" y="1295"/>
                  </a:lnTo>
                  <a:lnTo>
                    <a:pt x="2770" y="1299"/>
                  </a:lnTo>
                  <a:lnTo>
                    <a:pt x="2760" y="1302"/>
                  </a:lnTo>
                  <a:lnTo>
                    <a:pt x="2751" y="1306"/>
                  </a:lnTo>
                  <a:lnTo>
                    <a:pt x="2741" y="1309"/>
                  </a:lnTo>
                  <a:lnTo>
                    <a:pt x="2722" y="1316"/>
                  </a:lnTo>
                  <a:lnTo>
                    <a:pt x="2706" y="1321"/>
                  </a:lnTo>
                  <a:lnTo>
                    <a:pt x="2690" y="1325"/>
                  </a:lnTo>
                  <a:lnTo>
                    <a:pt x="2674" y="1328"/>
                  </a:lnTo>
                  <a:lnTo>
                    <a:pt x="2652" y="1333"/>
                  </a:lnTo>
                  <a:lnTo>
                    <a:pt x="2626" y="1339"/>
                  </a:lnTo>
                  <a:lnTo>
                    <a:pt x="2612" y="1343"/>
                  </a:lnTo>
                  <a:lnTo>
                    <a:pt x="2597" y="1349"/>
                  </a:lnTo>
                  <a:lnTo>
                    <a:pt x="2579" y="1356"/>
                  </a:lnTo>
                  <a:lnTo>
                    <a:pt x="2560" y="1365"/>
                  </a:lnTo>
                  <a:lnTo>
                    <a:pt x="2548" y="1372"/>
                  </a:lnTo>
                  <a:lnTo>
                    <a:pt x="2539" y="1378"/>
                  </a:lnTo>
                  <a:lnTo>
                    <a:pt x="2531" y="1383"/>
                  </a:lnTo>
                  <a:lnTo>
                    <a:pt x="2524" y="1389"/>
                  </a:lnTo>
                  <a:lnTo>
                    <a:pt x="2519" y="1396"/>
                  </a:lnTo>
                  <a:lnTo>
                    <a:pt x="2514" y="1402"/>
                  </a:lnTo>
                  <a:lnTo>
                    <a:pt x="2512" y="1408"/>
                  </a:lnTo>
                  <a:lnTo>
                    <a:pt x="2510" y="1415"/>
                  </a:lnTo>
                  <a:lnTo>
                    <a:pt x="2508" y="1421"/>
                  </a:lnTo>
                  <a:lnTo>
                    <a:pt x="2508" y="1428"/>
                  </a:lnTo>
                  <a:lnTo>
                    <a:pt x="2508" y="1434"/>
                  </a:lnTo>
                  <a:lnTo>
                    <a:pt x="2510" y="1440"/>
                  </a:lnTo>
                  <a:lnTo>
                    <a:pt x="2512" y="1452"/>
                  </a:lnTo>
                  <a:lnTo>
                    <a:pt x="2515" y="1463"/>
                  </a:lnTo>
                  <a:lnTo>
                    <a:pt x="2520" y="1478"/>
                  </a:lnTo>
                  <a:lnTo>
                    <a:pt x="2523" y="1493"/>
                  </a:lnTo>
                  <a:lnTo>
                    <a:pt x="2524" y="1500"/>
                  </a:lnTo>
                  <a:lnTo>
                    <a:pt x="2523" y="1507"/>
                  </a:lnTo>
                  <a:lnTo>
                    <a:pt x="2521" y="1515"/>
                  </a:lnTo>
                  <a:lnTo>
                    <a:pt x="2519" y="1523"/>
                  </a:lnTo>
                  <a:lnTo>
                    <a:pt x="2514" y="1533"/>
                  </a:lnTo>
                  <a:lnTo>
                    <a:pt x="2511" y="1540"/>
                  </a:lnTo>
                  <a:lnTo>
                    <a:pt x="2506" y="1545"/>
                  </a:lnTo>
                  <a:lnTo>
                    <a:pt x="2503" y="1548"/>
                  </a:lnTo>
                  <a:lnTo>
                    <a:pt x="2499" y="1550"/>
                  </a:lnTo>
                  <a:lnTo>
                    <a:pt x="2495" y="1552"/>
                  </a:lnTo>
                  <a:lnTo>
                    <a:pt x="2492" y="1552"/>
                  </a:lnTo>
                  <a:lnTo>
                    <a:pt x="2487" y="1553"/>
                  </a:lnTo>
                  <a:lnTo>
                    <a:pt x="2475" y="1554"/>
                  </a:lnTo>
                  <a:lnTo>
                    <a:pt x="2463" y="1558"/>
                  </a:lnTo>
                  <a:lnTo>
                    <a:pt x="2454" y="1560"/>
                  </a:lnTo>
                  <a:lnTo>
                    <a:pt x="2447" y="1565"/>
                  </a:lnTo>
                  <a:lnTo>
                    <a:pt x="2439" y="1570"/>
                  </a:lnTo>
                  <a:lnTo>
                    <a:pt x="2431" y="1578"/>
                  </a:lnTo>
                  <a:lnTo>
                    <a:pt x="2413" y="1595"/>
                  </a:lnTo>
                  <a:lnTo>
                    <a:pt x="2394" y="1613"/>
                  </a:lnTo>
                  <a:lnTo>
                    <a:pt x="2373" y="1632"/>
                  </a:lnTo>
                  <a:lnTo>
                    <a:pt x="2351" y="1649"/>
                  </a:lnTo>
                  <a:lnTo>
                    <a:pt x="2328" y="1667"/>
                  </a:lnTo>
                  <a:lnTo>
                    <a:pt x="2305" y="1682"/>
                  </a:lnTo>
                  <a:lnTo>
                    <a:pt x="2281" y="1696"/>
                  </a:lnTo>
                  <a:lnTo>
                    <a:pt x="2258" y="1708"/>
                  </a:lnTo>
                  <a:lnTo>
                    <a:pt x="2246" y="1713"/>
                  </a:lnTo>
                  <a:lnTo>
                    <a:pt x="2236" y="1717"/>
                  </a:lnTo>
                  <a:lnTo>
                    <a:pt x="2217" y="1726"/>
                  </a:lnTo>
                  <a:lnTo>
                    <a:pt x="2198" y="1734"/>
                  </a:lnTo>
                  <a:lnTo>
                    <a:pt x="2181" y="1743"/>
                  </a:lnTo>
                  <a:lnTo>
                    <a:pt x="2167" y="1753"/>
                  </a:lnTo>
                  <a:lnTo>
                    <a:pt x="2160" y="1757"/>
                  </a:lnTo>
                  <a:lnTo>
                    <a:pt x="2154" y="1763"/>
                  </a:lnTo>
                  <a:lnTo>
                    <a:pt x="2150" y="1769"/>
                  </a:lnTo>
                  <a:lnTo>
                    <a:pt x="2145" y="1776"/>
                  </a:lnTo>
                  <a:lnTo>
                    <a:pt x="2140" y="1783"/>
                  </a:lnTo>
                  <a:lnTo>
                    <a:pt x="2137" y="1792"/>
                  </a:lnTo>
                  <a:lnTo>
                    <a:pt x="2134" y="1800"/>
                  </a:lnTo>
                  <a:lnTo>
                    <a:pt x="2132" y="1809"/>
                  </a:lnTo>
                  <a:lnTo>
                    <a:pt x="2131" y="1817"/>
                  </a:lnTo>
                  <a:lnTo>
                    <a:pt x="2130" y="1826"/>
                  </a:lnTo>
                  <a:lnTo>
                    <a:pt x="2078" y="1807"/>
                  </a:lnTo>
                  <a:lnTo>
                    <a:pt x="2033" y="1792"/>
                  </a:lnTo>
                  <a:lnTo>
                    <a:pt x="1993" y="1780"/>
                  </a:lnTo>
                  <a:lnTo>
                    <a:pt x="1959" y="1770"/>
                  </a:lnTo>
                  <a:lnTo>
                    <a:pt x="1944" y="1768"/>
                  </a:lnTo>
                  <a:lnTo>
                    <a:pt x="1930" y="1766"/>
                  </a:lnTo>
                  <a:lnTo>
                    <a:pt x="1916" y="1763"/>
                  </a:lnTo>
                  <a:lnTo>
                    <a:pt x="1903" y="1762"/>
                  </a:lnTo>
                  <a:lnTo>
                    <a:pt x="1891" y="1762"/>
                  </a:lnTo>
                  <a:lnTo>
                    <a:pt x="1880" y="1763"/>
                  </a:lnTo>
                  <a:lnTo>
                    <a:pt x="1870" y="1765"/>
                  </a:lnTo>
                  <a:lnTo>
                    <a:pt x="1859" y="1766"/>
                  </a:lnTo>
                  <a:lnTo>
                    <a:pt x="1849" y="1769"/>
                  </a:lnTo>
                  <a:lnTo>
                    <a:pt x="1838" y="1773"/>
                  </a:lnTo>
                  <a:lnTo>
                    <a:pt x="1830" y="1777"/>
                  </a:lnTo>
                  <a:lnTo>
                    <a:pt x="1823" y="1782"/>
                  </a:lnTo>
                  <a:lnTo>
                    <a:pt x="1817" y="1788"/>
                  </a:lnTo>
                  <a:lnTo>
                    <a:pt x="1812" y="1795"/>
                  </a:lnTo>
                  <a:lnTo>
                    <a:pt x="1807" y="1801"/>
                  </a:lnTo>
                  <a:lnTo>
                    <a:pt x="1804" y="1809"/>
                  </a:lnTo>
                  <a:lnTo>
                    <a:pt x="1802" y="1816"/>
                  </a:lnTo>
                  <a:lnTo>
                    <a:pt x="1799" y="1826"/>
                  </a:lnTo>
                  <a:lnTo>
                    <a:pt x="1798" y="1834"/>
                  </a:lnTo>
                  <a:lnTo>
                    <a:pt x="1797" y="1842"/>
                  </a:lnTo>
                  <a:lnTo>
                    <a:pt x="1797" y="1861"/>
                  </a:lnTo>
                  <a:lnTo>
                    <a:pt x="1797" y="1881"/>
                  </a:lnTo>
                  <a:lnTo>
                    <a:pt x="1797" y="1888"/>
                  </a:lnTo>
                  <a:lnTo>
                    <a:pt x="1796" y="1894"/>
                  </a:lnTo>
                  <a:lnTo>
                    <a:pt x="1796" y="1900"/>
                  </a:lnTo>
                  <a:lnTo>
                    <a:pt x="1794" y="1903"/>
                  </a:lnTo>
                  <a:lnTo>
                    <a:pt x="1792" y="1907"/>
                  </a:lnTo>
                  <a:lnTo>
                    <a:pt x="1786" y="1912"/>
                  </a:lnTo>
                  <a:lnTo>
                    <a:pt x="1779" y="1915"/>
                  </a:lnTo>
                  <a:lnTo>
                    <a:pt x="1770" y="1920"/>
                  </a:lnTo>
                  <a:lnTo>
                    <a:pt x="1759" y="1927"/>
                  </a:lnTo>
                  <a:lnTo>
                    <a:pt x="1754" y="1933"/>
                  </a:lnTo>
                  <a:lnTo>
                    <a:pt x="1751" y="1939"/>
                  </a:lnTo>
                  <a:lnTo>
                    <a:pt x="1749" y="1947"/>
                  </a:lnTo>
                  <a:lnTo>
                    <a:pt x="1749" y="1956"/>
                  </a:lnTo>
                  <a:lnTo>
                    <a:pt x="1749" y="1964"/>
                  </a:lnTo>
                  <a:lnTo>
                    <a:pt x="1751" y="1972"/>
                  </a:lnTo>
                  <a:lnTo>
                    <a:pt x="1753" y="1979"/>
                  </a:lnTo>
                  <a:lnTo>
                    <a:pt x="1757" y="1984"/>
                  </a:lnTo>
                  <a:lnTo>
                    <a:pt x="1765" y="1995"/>
                  </a:lnTo>
                  <a:lnTo>
                    <a:pt x="1774" y="2004"/>
                  </a:lnTo>
                  <a:lnTo>
                    <a:pt x="1779" y="2010"/>
                  </a:lnTo>
                  <a:lnTo>
                    <a:pt x="1785" y="2016"/>
                  </a:lnTo>
                  <a:lnTo>
                    <a:pt x="1789" y="2022"/>
                  </a:lnTo>
                  <a:lnTo>
                    <a:pt x="1791" y="2028"/>
                  </a:lnTo>
                  <a:lnTo>
                    <a:pt x="1792" y="2034"/>
                  </a:lnTo>
                  <a:lnTo>
                    <a:pt x="1792" y="2041"/>
                  </a:lnTo>
                  <a:lnTo>
                    <a:pt x="1790" y="2048"/>
                  </a:lnTo>
                  <a:lnTo>
                    <a:pt x="1786" y="2057"/>
                  </a:lnTo>
                  <a:lnTo>
                    <a:pt x="1777" y="2073"/>
                  </a:lnTo>
                  <a:lnTo>
                    <a:pt x="1767" y="2086"/>
                  </a:lnTo>
                  <a:lnTo>
                    <a:pt x="1759" y="2096"/>
                  </a:lnTo>
                  <a:lnTo>
                    <a:pt x="1751" y="2107"/>
                  </a:lnTo>
                  <a:lnTo>
                    <a:pt x="1744" y="2115"/>
                  </a:lnTo>
                  <a:lnTo>
                    <a:pt x="1737" y="2124"/>
                  </a:lnTo>
                  <a:lnTo>
                    <a:pt x="1730" y="2133"/>
                  </a:lnTo>
                  <a:lnTo>
                    <a:pt x="1724" y="2143"/>
                  </a:lnTo>
                  <a:lnTo>
                    <a:pt x="1719" y="2154"/>
                  </a:lnTo>
                  <a:lnTo>
                    <a:pt x="1716" y="2166"/>
                  </a:lnTo>
                  <a:lnTo>
                    <a:pt x="1713" y="2180"/>
                  </a:lnTo>
                  <a:lnTo>
                    <a:pt x="1712" y="2195"/>
                  </a:lnTo>
                  <a:lnTo>
                    <a:pt x="1713" y="2204"/>
                  </a:lnTo>
                  <a:lnTo>
                    <a:pt x="1713" y="2211"/>
                  </a:lnTo>
                  <a:lnTo>
                    <a:pt x="1716" y="2219"/>
                  </a:lnTo>
                  <a:lnTo>
                    <a:pt x="1718" y="2224"/>
                  </a:lnTo>
                  <a:lnTo>
                    <a:pt x="1720" y="2230"/>
                  </a:lnTo>
                  <a:lnTo>
                    <a:pt x="1723" y="2235"/>
                  </a:lnTo>
                  <a:lnTo>
                    <a:pt x="1726" y="2240"/>
                  </a:lnTo>
                  <a:lnTo>
                    <a:pt x="1730" y="2243"/>
                  </a:lnTo>
                  <a:lnTo>
                    <a:pt x="1738" y="2249"/>
                  </a:lnTo>
                  <a:lnTo>
                    <a:pt x="1747" y="2253"/>
                  </a:lnTo>
                  <a:lnTo>
                    <a:pt x="1757" y="2256"/>
                  </a:lnTo>
                  <a:lnTo>
                    <a:pt x="1765" y="2260"/>
                  </a:lnTo>
                  <a:lnTo>
                    <a:pt x="1777" y="2263"/>
                  </a:lnTo>
                  <a:lnTo>
                    <a:pt x="1789" y="2268"/>
                  </a:lnTo>
                  <a:lnTo>
                    <a:pt x="1794" y="2270"/>
                  </a:lnTo>
                  <a:lnTo>
                    <a:pt x="1800" y="2274"/>
                  </a:lnTo>
                  <a:lnTo>
                    <a:pt x="1806" y="2279"/>
                  </a:lnTo>
                  <a:lnTo>
                    <a:pt x="1812" y="2283"/>
                  </a:lnTo>
                  <a:lnTo>
                    <a:pt x="1816" y="2288"/>
                  </a:lnTo>
                  <a:lnTo>
                    <a:pt x="1818" y="2293"/>
                  </a:lnTo>
                  <a:lnTo>
                    <a:pt x="1820" y="2297"/>
                  </a:lnTo>
                  <a:lnTo>
                    <a:pt x="1819" y="2301"/>
                  </a:lnTo>
                  <a:lnTo>
                    <a:pt x="1816" y="2306"/>
                  </a:lnTo>
                  <a:lnTo>
                    <a:pt x="1809" y="2310"/>
                  </a:lnTo>
                  <a:lnTo>
                    <a:pt x="1800" y="2314"/>
                  </a:lnTo>
                  <a:lnTo>
                    <a:pt x="1789" y="2317"/>
                  </a:lnTo>
                  <a:lnTo>
                    <a:pt x="1777" y="2320"/>
                  </a:lnTo>
                  <a:lnTo>
                    <a:pt x="1762" y="2321"/>
                  </a:lnTo>
                  <a:lnTo>
                    <a:pt x="1746" y="2321"/>
                  </a:lnTo>
                  <a:lnTo>
                    <a:pt x="1730" y="2319"/>
                  </a:lnTo>
                  <a:lnTo>
                    <a:pt x="1710" y="2316"/>
                  </a:lnTo>
                  <a:lnTo>
                    <a:pt x="1693" y="2315"/>
                  </a:lnTo>
                  <a:lnTo>
                    <a:pt x="1677" y="2315"/>
                  </a:lnTo>
                  <a:lnTo>
                    <a:pt x="1663" y="2317"/>
                  </a:lnTo>
                  <a:lnTo>
                    <a:pt x="1649" y="2321"/>
                  </a:lnTo>
                  <a:lnTo>
                    <a:pt x="1636" y="2324"/>
                  </a:lnTo>
                  <a:lnTo>
                    <a:pt x="1624" y="2329"/>
                  </a:lnTo>
                  <a:lnTo>
                    <a:pt x="1611" y="2334"/>
                  </a:lnTo>
                  <a:lnTo>
                    <a:pt x="1600" y="2337"/>
                  </a:lnTo>
                  <a:lnTo>
                    <a:pt x="1589" y="2342"/>
                  </a:lnTo>
                  <a:lnTo>
                    <a:pt x="1578" y="2346"/>
                  </a:lnTo>
                  <a:lnTo>
                    <a:pt x="1565" y="2349"/>
                  </a:lnTo>
                  <a:lnTo>
                    <a:pt x="1556" y="2351"/>
                  </a:lnTo>
                  <a:lnTo>
                    <a:pt x="1547" y="2353"/>
                  </a:lnTo>
                  <a:lnTo>
                    <a:pt x="1540" y="2353"/>
                  </a:lnTo>
                  <a:lnTo>
                    <a:pt x="1535" y="2351"/>
                  </a:lnTo>
                  <a:lnTo>
                    <a:pt x="1523" y="2347"/>
                  </a:lnTo>
                  <a:lnTo>
                    <a:pt x="1512" y="2341"/>
                  </a:lnTo>
                  <a:lnTo>
                    <a:pt x="1500" y="2333"/>
                  </a:lnTo>
                  <a:lnTo>
                    <a:pt x="1485" y="2326"/>
                  </a:lnTo>
                  <a:lnTo>
                    <a:pt x="1477" y="2323"/>
                  </a:lnTo>
                  <a:lnTo>
                    <a:pt x="1467" y="2321"/>
                  </a:lnTo>
                  <a:lnTo>
                    <a:pt x="1457" y="2319"/>
                  </a:lnTo>
                  <a:lnTo>
                    <a:pt x="1445" y="2319"/>
                  </a:lnTo>
                  <a:lnTo>
                    <a:pt x="1437" y="2319"/>
                  </a:lnTo>
                  <a:lnTo>
                    <a:pt x="1430" y="2320"/>
                  </a:lnTo>
                  <a:lnTo>
                    <a:pt x="1423" y="2321"/>
                  </a:lnTo>
                  <a:lnTo>
                    <a:pt x="1417" y="2323"/>
                  </a:lnTo>
                  <a:lnTo>
                    <a:pt x="1412" y="2326"/>
                  </a:lnTo>
                  <a:lnTo>
                    <a:pt x="1407" y="2329"/>
                  </a:lnTo>
                  <a:lnTo>
                    <a:pt x="1404" y="2331"/>
                  </a:lnTo>
                  <a:lnTo>
                    <a:pt x="1400" y="2335"/>
                  </a:lnTo>
                  <a:lnTo>
                    <a:pt x="1395" y="2343"/>
                  </a:lnTo>
                  <a:lnTo>
                    <a:pt x="1391" y="2350"/>
                  </a:lnTo>
                  <a:lnTo>
                    <a:pt x="1387" y="2359"/>
                  </a:lnTo>
                  <a:lnTo>
                    <a:pt x="1386" y="2366"/>
                  </a:lnTo>
                  <a:lnTo>
                    <a:pt x="1383" y="2375"/>
                  </a:lnTo>
                  <a:lnTo>
                    <a:pt x="1379" y="2381"/>
                  </a:lnTo>
                  <a:lnTo>
                    <a:pt x="1377" y="2382"/>
                  </a:lnTo>
                  <a:lnTo>
                    <a:pt x="1375" y="2383"/>
                  </a:lnTo>
                  <a:lnTo>
                    <a:pt x="1371" y="2384"/>
                  </a:lnTo>
                  <a:lnTo>
                    <a:pt x="1366" y="2384"/>
                  </a:lnTo>
                  <a:lnTo>
                    <a:pt x="1355" y="2383"/>
                  </a:lnTo>
                  <a:lnTo>
                    <a:pt x="1345" y="2381"/>
                  </a:lnTo>
                  <a:lnTo>
                    <a:pt x="1337" y="2377"/>
                  </a:lnTo>
                  <a:lnTo>
                    <a:pt x="1330" y="2373"/>
                  </a:lnTo>
                  <a:lnTo>
                    <a:pt x="1323" y="2368"/>
                  </a:lnTo>
                  <a:lnTo>
                    <a:pt x="1315" y="2364"/>
                  </a:lnTo>
                  <a:lnTo>
                    <a:pt x="1306" y="2361"/>
                  </a:lnTo>
                  <a:lnTo>
                    <a:pt x="1298" y="2360"/>
                  </a:lnTo>
                  <a:lnTo>
                    <a:pt x="1289" y="2360"/>
                  </a:lnTo>
                  <a:lnTo>
                    <a:pt x="1277" y="2362"/>
                  </a:lnTo>
                  <a:lnTo>
                    <a:pt x="1264" y="2367"/>
                  </a:lnTo>
                  <a:lnTo>
                    <a:pt x="1249" y="2374"/>
                  </a:lnTo>
                  <a:lnTo>
                    <a:pt x="1243" y="2376"/>
                  </a:lnTo>
                  <a:lnTo>
                    <a:pt x="1237" y="2379"/>
                  </a:lnTo>
                  <a:lnTo>
                    <a:pt x="1230" y="2381"/>
                  </a:lnTo>
                  <a:lnTo>
                    <a:pt x="1223" y="2381"/>
                  </a:lnTo>
                  <a:lnTo>
                    <a:pt x="1210" y="2382"/>
                  </a:lnTo>
                  <a:lnTo>
                    <a:pt x="1196" y="2381"/>
                  </a:lnTo>
                  <a:lnTo>
                    <a:pt x="1182" y="2379"/>
                  </a:lnTo>
                  <a:lnTo>
                    <a:pt x="1168" y="2375"/>
                  </a:lnTo>
                  <a:lnTo>
                    <a:pt x="1152" y="2371"/>
                  </a:lnTo>
                  <a:lnTo>
                    <a:pt x="1137" y="2367"/>
                  </a:lnTo>
                  <a:lnTo>
                    <a:pt x="1116" y="2360"/>
                  </a:lnTo>
                  <a:lnTo>
                    <a:pt x="1095" y="2354"/>
                  </a:lnTo>
                  <a:lnTo>
                    <a:pt x="1084" y="2353"/>
                  </a:lnTo>
                  <a:lnTo>
                    <a:pt x="1072" y="2350"/>
                  </a:lnTo>
                  <a:lnTo>
                    <a:pt x="1062" y="2349"/>
                  </a:lnTo>
                  <a:lnTo>
                    <a:pt x="1051" y="2349"/>
                  </a:lnTo>
                  <a:lnTo>
                    <a:pt x="1039" y="2349"/>
                  </a:lnTo>
                  <a:lnTo>
                    <a:pt x="1030" y="2351"/>
                  </a:lnTo>
                  <a:lnTo>
                    <a:pt x="1022" y="2354"/>
                  </a:lnTo>
                  <a:lnTo>
                    <a:pt x="1013" y="2357"/>
                  </a:lnTo>
                  <a:lnTo>
                    <a:pt x="1006" y="2362"/>
                  </a:lnTo>
                  <a:lnTo>
                    <a:pt x="1001" y="2368"/>
                  </a:lnTo>
                  <a:lnTo>
                    <a:pt x="996" y="2374"/>
                  </a:lnTo>
                  <a:lnTo>
                    <a:pt x="991" y="2381"/>
                  </a:lnTo>
                  <a:lnTo>
                    <a:pt x="984" y="2396"/>
                  </a:lnTo>
                  <a:lnTo>
                    <a:pt x="978" y="2413"/>
                  </a:lnTo>
                  <a:lnTo>
                    <a:pt x="975" y="2430"/>
                  </a:lnTo>
                  <a:lnTo>
                    <a:pt x="971" y="2448"/>
                  </a:lnTo>
                  <a:lnTo>
                    <a:pt x="968" y="2463"/>
                  </a:lnTo>
                  <a:lnTo>
                    <a:pt x="965" y="2478"/>
                  </a:lnTo>
                  <a:lnTo>
                    <a:pt x="962" y="2493"/>
                  </a:lnTo>
                  <a:lnTo>
                    <a:pt x="956" y="2507"/>
                  </a:lnTo>
                  <a:lnTo>
                    <a:pt x="951" y="2518"/>
                  </a:lnTo>
                  <a:lnTo>
                    <a:pt x="945" y="2529"/>
                  </a:lnTo>
                  <a:lnTo>
                    <a:pt x="941" y="2538"/>
                  </a:lnTo>
                  <a:lnTo>
                    <a:pt x="933" y="2546"/>
                  </a:lnTo>
                  <a:lnTo>
                    <a:pt x="921" y="2560"/>
                  </a:lnTo>
                  <a:lnTo>
                    <a:pt x="905" y="2573"/>
                  </a:lnTo>
                  <a:lnTo>
                    <a:pt x="892" y="2583"/>
                  </a:lnTo>
                  <a:lnTo>
                    <a:pt x="879" y="2595"/>
                  </a:lnTo>
                  <a:lnTo>
                    <a:pt x="865" y="2610"/>
                  </a:lnTo>
                  <a:lnTo>
                    <a:pt x="851" y="2628"/>
                  </a:lnTo>
                  <a:lnTo>
                    <a:pt x="844" y="2638"/>
                  </a:lnTo>
                  <a:lnTo>
                    <a:pt x="838" y="2648"/>
                  </a:lnTo>
                  <a:lnTo>
                    <a:pt x="834" y="2657"/>
                  </a:lnTo>
                  <a:lnTo>
                    <a:pt x="830" y="2665"/>
                  </a:lnTo>
                  <a:lnTo>
                    <a:pt x="828" y="2675"/>
                  </a:lnTo>
                  <a:lnTo>
                    <a:pt x="825" y="2683"/>
                  </a:lnTo>
                  <a:lnTo>
                    <a:pt x="824" y="2691"/>
                  </a:lnTo>
                  <a:lnTo>
                    <a:pt x="824" y="2698"/>
                  </a:lnTo>
                  <a:lnTo>
                    <a:pt x="825" y="2714"/>
                  </a:lnTo>
                  <a:lnTo>
                    <a:pt x="828" y="2729"/>
                  </a:lnTo>
                  <a:lnTo>
                    <a:pt x="831" y="2743"/>
                  </a:lnTo>
                  <a:lnTo>
                    <a:pt x="836" y="2758"/>
                  </a:lnTo>
                  <a:lnTo>
                    <a:pt x="841" y="2771"/>
                  </a:lnTo>
                  <a:lnTo>
                    <a:pt x="844" y="2784"/>
                  </a:lnTo>
                  <a:lnTo>
                    <a:pt x="846" y="2793"/>
                  </a:lnTo>
                  <a:lnTo>
                    <a:pt x="848" y="2801"/>
                  </a:lnTo>
                  <a:lnTo>
                    <a:pt x="848" y="2809"/>
                  </a:lnTo>
                  <a:lnTo>
                    <a:pt x="848" y="2817"/>
                  </a:lnTo>
                  <a:lnTo>
                    <a:pt x="846" y="2833"/>
                  </a:lnTo>
                  <a:lnTo>
                    <a:pt x="843" y="2849"/>
                  </a:lnTo>
                  <a:lnTo>
                    <a:pt x="838" y="2865"/>
                  </a:lnTo>
                  <a:lnTo>
                    <a:pt x="831" y="2882"/>
                  </a:lnTo>
                  <a:lnTo>
                    <a:pt x="823" y="2901"/>
                  </a:lnTo>
                  <a:lnTo>
                    <a:pt x="815" y="2920"/>
                  </a:lnTo>
                  <a:lnTo>
                    <a:pt x="814" y="2923"/>
                  </a:lnTo>
                  <a:lnTo>
                    <a:pt x="812" y="2925"/>
                  </a:lnTo>
                  <a:lnTo>
                    <a:pt x="803" y="2925"/>
                  </a:lnTo>
                  <a:lnTo>
                    <a:pt x="794" y="2927"/>
                  </a:lnTo>
                  <a:lnTo>
                    <a:pt x="785" y="2929"/>
                  </a:lnTo>
                  <a:lnTo>
                    <a:pt x="776" y="2932"/>
                  </a:lnTo>
                  <a:lnTo>
                    <a:pt x="765" y="2936"/>
                  </a:lnTo>
                  <a:lnTo>
                    <a:pt x="755" y="2938"/>
                  </a:lnTo>
                  <a:lnTo>
                    <a:pt x="748" y="2940"/>
                  </a:lnTo>
                  <a:lnTo>
                    <a:pt x="741" y="2940"/>
                  </a:lnTo>
                  <a:lnTo>
                    <a:pt x="734" y="2940"/>
                  </a:lnTo>
                  <a:lnTo>
                    <a:pt x="725" y="2938"/>
                  </a:lnTo>
                  <a:lnTo>
                    <a:pt x="715" y="2936"/>
                  </a:lnTo>
                  <a:lnTo>
                    <a:pt x="705" y="2934"/>
                  </a:lnTo>
                  <a:lnTo>
                    <a:pt x="696" y="2929"/>
                  </a:lnTo>
                  <a:lnTo>
                    <a:pt x="688" y="2924"/>
                  </a:lnTo>
                  <a:lnTo>
                    <a:pt x="669" y="2914"/>
                  </a:lnTo>
                  <a:lnTo>
                    <a:pt x="652" y="2901"/>
                  </a:lnTo>
                  <a:lnTo>
                    <a:pt x="641" y="2893"/>
                  </a:lnTo>
                  <a:lnTo>
                    <a:pt x="629" y="2884"/>
                  </a:lnTo>
                  <a:lnTo>
                    <a:pt x="617" y="2876"/>
                  </a:lnTo>
                  <a:lnTo>
                    <a:pt x="604" y="2869"/>
                  </a:lnTo>
                  <a:lnTo>
                    <a:pt x="591" y="2863"/>
                  </a:lnTo>
                  <a:lnTo>
                    <a:pt x="576" y="2858"/>
                  </a:lnTo>
                  <a:lnTo>
                    <a:pt x="562" y="2856"/>
                  </a:lnTo>
                  <a:lnTo>
                    <a:pt x="545" y="2855"/>
                  </a:lnTo>
                  <a:lnTo>
                    <a:pt x="534" y="2854"/>
                  </a:lnTo>
                  <a:lnTo>
                    <a:pt x="522" y="2854"/>
                  </a:lnTo>
                  <a:lnTo>
                    <a:pt x="511" y="2851"/>
                  </a:lnTo>
                  <a:lnTo>
                    <a:pt x="501" y="2849"/>
                  </a:lnTo>
                  <a:lnTo>
                    <a:pt x="491" y="2845"/>
                  </a:lnTo>
                  <a:lnTo>
                    <a:pt x="483" y="2841"/>
                  </a:lnTo>
                  <a:lnTo>
                    <a:pt x="474" y="2836"/>
                  </a:lnTo>
                  <a:lnTo>
                    <a:pt x="467" y="2830"/>
                  </a:lnTo>
                  <a:lnTo>
                    <a:pt x="458" y="2824"/>
                  </a:lnTo>
                  <a:lnTo>
                    <a:pt x="451" y="2817"/>
                  </a:lnTo>
                  <a:lnTo>
                    <a:pt x="445" y="2809"/>
                  </a:lnTo>
                  <a:lnTo>
                    <a:pt x="439" y="2801"/>
                  </a:lnTo>
                  <a:lnTo>
                    <a:pt x="435" y="2791"/>
                  </a:lnTo>
                  <a:lnTo>
                    <a:pt x="429" y="2781"/>
                  </a:lnTo>
                  <a:lnTo>
                    <a:pt x="425" y="2769"/>
                  </a:lnTo>
                  <a:lnTo>
                    <a:pt x="422" y="2757"/>
                  </a:lnTo>
                  <a:lnTo>
                    <a:pt x="416" y="2741"/>
                  </a:lnTo>
                  <a:lnTo>
                    <a:pt x="410" y="2725"/>
                  </a:lnTo>
                  <a:lnTo>
                    <a:pt x="404" y="2711"/>
                  </a:lnTo>
                  <a:lnTo>
                    <a:pt x="398" y="2701"/>
                  </a:lnTo>
                  <a:lnTo>
                    <a:pt x="392" y="2691"/>
                  </a:lnTo>
                  <a:lnTo>
                    <a:pt x="385" y="2683"/>
                  </a:lnTo>
                  <a:lnTo>
                    <a:pt x="377" y="2677"/>
                  </a:lnTo>
                  <a:lnTo>
                    <a:pt x="369" y="2673"/>
                  </a:lnTo>
                  <a:lnTo>
                    <a:pt x="363" y="2669"/>
                  </a:lnTo>
                  <a:lnTo>
                    <a:pt x="356" y="2668"/>
                  </a:lnTo>
                  <a:lnTo>
                    <a:pt x="349" y="2667"/>
                  </a:lnTo>
                  <a:lnTo>
                    <a:pt x="341" y="2667"/>
                  </a:lnTo>
                  <a:lnTo>
                    <a:pt x="334" y="2668"/>
                  </a:lnTo>
                  <a:lnTo>
                    <a:pt x="325" y="2669"/>
                  </a:lnTo>
                  <a:lnTo>
                    <a:pt x="316" y="2673"/>
                  </a:lnTo>
                  <a:lnTo>
                    <a:pt x="308" y="2675"/>
                  </a:lnTo>
                  <a:lnTo>
                    <a:pt x="303" y="2677"/>
                  </a:lnTo>
                  <a:lnTo>
                    <a:pt x="300" y="2677"/>
                  </a:lnTo>
                  <a:lnTo>
                    <a:pt x="295" y="2677"/>
                  </a:lnTo>
                  <a:lnTo>
                    <a:pt x="291" y="2677"/>
                  </a:lnTo>
                  <a:lnTo>
                    <a:pt x="283" y="2674"/>
                  </a:lnTo>
                  <a:lnTo>
                    <a:pt x="275" y="2668"/>
                  </a:lnTo>
                  <a:lnTo>
                    <a:pt x="265" y="2661"/>
                  </a:lnTo>
                  <a:lnTo>
                    <a:pt x="257" y="2650"/>
                  </a:lnTo>
                  <a:lnTo>
                    <a:pt x="247" y="2638"/>
                  </a:lnTo>
                  <a:lnTo>
                    <a:pt x="236" y="2626"/>
                  </a:lnTo>
                  <a:lnTo>
                    <a:pt x="229" y="2616"/>
                  </a:lnTo>
                  <a:lnTo>
                    <a:pt x="221" y="2606"/>
                  </a:lnTo>
                  <a:lnTo>
                    <a:pt x="212" y="2596"/>
                  </a:lnTo>
                  <a:lnTo>
                    <a:pt x="204" y="2588"/>
                  </a:lnTo>
                  <a:lnTo>
                    <a:pt x="197" y="2581"/>
                  </a:lnTo>
                  <a:lnTo>
                    <a:pt x="194" y="2574"/>
                  </a:lnTo>
                  <a:lnTo>
                    <a:pt x="190" y="2566"/>
                  </a:lnTo>
                  <a:lnTo>
                    <a:pt x="188" y="2557"/>
                  </a:lnTo>
                  <a:lnTo>
                    <a:pt x="185" y="2538"/>
                  </a:lnTo>
                  <a:lnTo>
                    <a:pt x="184" y="2517"/>
                  </a:lnTo>
                  <a:lnTo>
                    <a:pt x="183" y="2507"/>
                  </a:lnTo>
                  <a:lnTo>
                    <a:pt x="183" y="2496"/>
                  </a:lnTo>
                  <a:lnTo>
                    <a:pt x="182" y="2486"/>
                  </a:lnTo>
                  <a:lnTo>
                    <a:pt x="181" y="2474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" name="Google Shape;111;p1">
              <a:extLst>
                <a:ext uri="{FF2B5EF4-FFF2-40B4-BE49-F238E27FC236}">
                  <a16:creationId xmlns:a16="http://schemas.microsoft.com/office/drawing/2014/main" id="{045C213F-CA19-527E-824D-160AEE8F4AEF}"/>
                </a:ext>
              </a:extLst>
            </p:cNvPr>
            <p:cNvSpPr/>
            <p:nvPr/>
          </p:nvSpPr>
          <p:spPr>
            <a:xfrm>
              <a:off x="2484514" y="1384232"/>
              <a:ext cx="1122823" cy="1197490"/>
            </a:xfrm>
            <a:custGeom>
              <a:avLst/>
              <a:gdLst/>
              <a:ahLst/>
              <a:cxnLst/>
              <a:rect l="l" t="t" r="r" b="b"/>
              <a:pathLst>
                <a:path w="2391" h="2550" extrusionOk="0">
                  <a:moveTo>
                    <a:pt x="371" y="1974"/>
                  </a:moveTo>
                  <a:lnTo>
                    <a:pt x="371" y="1974"/>
                  </a:lnTo>
                  <a:lnTo>
                    <a:pt x="367" y="1959"/>
                  </a:lnTo>
                  <a:lnTo>
                    <a:pt x="362" y="1942"/>
                  </a:lnTo>
                  <a:lnTo>
                    <a:pt x="355" y="1926"/>
                  </a:lnTo>
                  <a:lnTo>
                    <a:pt x="348" y="1907"/>
                  </a:lnTo>
                  <a:lnTo>
                    <a:pt x="340" y="1893"/>
                  </a:lnTo>
                  <a:lnTo>
                    <a:pt x="333" y="1880"/>
                  </a:lnTo>
                  <a:lnTo>
                    <a:pt x="327" y="1869"/>
                  </a:lnTo>
                  <a:lnTo>
                    <a:pt x="320" y="1859"/>
                  </a:lnTo>
                  <a:lnTo>
                    <a:pt x="306" y="1842"/>
                  </a:lnTo>
                  <a:lnTo>
                    <a:pt x="294" y="1829"/>
                  </a:lnTo>
                  <a:lnTo>
                    <a:pt x="281" y="1818"/>
                  </a:lnTo>
                  <a:lnTo>
                    <a:pt x="271" y="1806"/>
                  </a:lnTo>
                  <a:lnTo>
                    <a:pt x="265" y="1799"/>
                  </a:lnTo>
                  <a:lnTo>
                    <a:pt x="260" y="1792"/>
                  </a:lnTo>
                  <a:lnTo>
                    <a:pt x="255" y="1784"/>
                  </a:lnTo>
                  <a:lnTo>
                    <a:pt x="252" y="1774"/>
                  </a:lnTo>
                  <a:lnTo>
                    <a:pt x="248" y="1765"/>
                  </a:lnTo>
                  <a:lnTo>
                    <a:pt x="246" y="1756"/>
                  </a:lnTo>
                  <a:lnTo>
                    <a:pt x="245" y="1748"/>
                  </a:lnTo>
                  <a:lnTo>
                    <a:pt x="245" y="1741"/>
                  </a:lnTo>
                  <a:lnTo>
                    <a:pt x="246" y="1735"/>
                  </a:lnTo>
                  <a:lnTo>
                    <a:pt x="248" y="1729"/>
                  </a:lnTo>
                  <a:lnTo>
                    <a:pt x="251" y="1725"/>
                  </a:lnTo>
                  <a:lnTo>
                    <a:pt x="255" y="1720"/>
                  </a:lnTo>
                  <a:lnTo>
                    <a:pt x="260" y="1717"/>
                  </a:lnTo>
                  <a:lnTo>
                    <a:pt x="266" y="1713"/>
                  </a:lnTo>
                  <a:lnTo>
                    <a:pt x="272" y="1711"/>
                  </a:lnTo>
                  <a:lnTo>
                    <a:pt x="279" y="1709"/>
                  </a:lnTo>
                  <a:lnTo>
                    <a:pt x="286" y="1708"/>
                  </a:lnTo>
                  <a:lnTo>
                    <a:pt x="293" y="1708"/>
                  </a:lnTo>
                  <a:lnTo>
                    <a:pt x="301" y="1708"/>
                  </a:lnTo>
                  <a:lnTo>
                    <a:pt x="309" y="1709"/>
                  </a:lnTo>
                  <a:lnTo>
                    <a:pt x="327" y="1712"/>
                  </a:lnTo>
                  <a:lnTo>
                    <a:pt x="346" y="1713"/>
                  </a:lnTo>
                  <a:lnTo>
                    <a:pt x="365" y="1713"/>
                  </a:lnTo>
                  <a:lnTo>
                    <a:pt x="383" y="1711"/>
                  </a:lnTo>
                  <a:lnTo>
                    <a:pt x="392" y="1708"/>
                  </a:lnTo>
                  <a:lnTo>
                    <a:pt x="400" y="1706"/>
                  </a:lnTo>
                  <a:lnTo>
                    <a:pt x="407" y="1702"/>
                  </a:lnTo>
                  <a:lnTo>
                    <a:pt x="413" y="1699"/>
                  </a:lnTo>
                  <a:lnTo>
                    <a:pt x="419" y="1694"/>
                  </a:lnTo>
                  <a:lnTo>
                    <a:pt x="423" y="1688"/>
                  </a:lnTo>
                  <a:lnTo>
                    <a:pt x="427" y="1681"/>
                  </a:lnTo>
                  <a:lnTo>
                    <a:pt x="428" y="1673"/>
                  </a:lnTo>
                  <a:lnTo>
                    <a:pt x="429" y="1665"/>
                  </a:lnTo>
                  <a:lnTo>
                    <a:pt x="428" y="1658"/>
                  </a:lnTo>
                  <a:lnTo>
                    <a:pt x="426" y="1651"/>
                  </a:lnTo>
                  <a:lnTo>
                    <a:pt x="422" y="1645"/>
                  </a:lnTo>
                  <a:lnTo>
                    <a:pt x="418" y="1638"/>
                  </a:lnTo>
                  <a:lnTo>
                    <a:pt x="412" y="1633"/>
                  </a:lnTo>
                  <a:lnTo>
                    <a:pt x="406" y="1627"/>
                  </a:lnTo>
                  <a:lnTo>
                    <a:pt x="399" y="1621"/>
                  </a:lnTo>
                  <a:lnTo>
                    <a:pt x="365" y="1600"/>
                  </a:lnTo>
                  <a:lnTo>
                    <a:pt x="329" y="1574"/>
                  </a:lnTo>
                  <a:lnTo>
                    <a:pt x="321" y="1567"/>
                  </a:lnTo>
                  <a:lnTo>
                    <a:pt x="313" y="1559"/>
                  </a:lnTo>
                  <a:lnTo>
                    <a:pt x="306" y="1549"/>
                  </a:lnTo>
                  <a:lnTo>
                    <a:pt x="298" y="1540"/>
                  </a:lnTo>
                  <a:lnTo>
                    <a:pt x="284" y="1519"/>
                  </a:lnTo>
                  <a:lnTo>
                    <a:pt x="271" y="1497"/>
                  </a:lnTo>
                  <a:lnTo>
                    <a:pt x="260" y="1474"/>
                  </a:lnTo>
                  <a:lnTo>
                    <a:pt x="253" y="1453"/>
                  </a:lnTo>
                  <a:lnTo>
                    <a:pt x="249" y="1442"/>
                  </a:lnTo>
                  <a:lnTo>
                    <a:pt x="247" y="1433"/>
                  </a:lnTo>
                  <a:lnTo>
                    <a:pt x="245" y="1424"/>
                  </a:lnTo>
                  <a:lnTo>
                    <a:pt x="245" y="1415"/>
                  </a:lnTo>
                  <a:lnTo>
                    <a:pt x="244" y="1385"/>
                  </a:lnTo>
                  <a:lnTo>
                    <a:pt x="242" y="1355"/>
                  </a:lnTo>
                  <a:lnTo>
                    <a:pt x="239" y="1339"/>
                  </a:lnTo>
                  <a:lnTo>
                    <a:pt x="234" y="1322"/>
                  </a:lnTo>
                  <a:lnTo>
                    <a:pt x="225" y="1304"/>
                  </a:lnTo>
                  <a:lnTo>
                    <a:pt x="213" y="1282"/>
                  </a:lnTo>
                  <a:lnTo>
                    <a:pt x="207" y="1272"/>
                  </a:lnTo>
                  <a:lnTo>
                    <a:pt x="204" y="1261"/>
                  </a:lnTo>
                  <a:lnTo>
                    <a:pt x="201" y="1251"/>
                  </a:lnTo>
                  <a:lnTo>
                    <a:pt x="200" y="1240"/>
                  </a:lnTo>
                  <a:lnTo>
                    <a:pt x="201" y="1220"/>
                  </a:lnTo>
                  <a:lnTo>
                    <a:pt x="205" y="1200"/>
                  </a:lnTo>
                  <a:lnTo>
                    <a:pt x="207" y="1191"/>
                  </a:lnTo>
                  <a:lnTo>
                    <a:pt x="208" y="1183"/>
                  </a:lnTo>
                  <a:lnTo>
                    <a:pt x="209" y="1173"/>
                  </a:lnTo>
                  <a:lnTo>
                    <a:pt x="208" y="1165"/>
                  </a:lnTo>
                  <a:lnTo>
                    <a:pt x="207" y="1157"/>
                  </a:lnTo>
                  <a:lnTo>
                    <a:pt x="204" y="1150"/>
                  </a:lnTo>
                  <a:lnTo>
                    <a:pt x="198" y="1141"/>
                  </a:lnTo>
                  <a:lnTo>
                    <a:pt x="191" y="1135"/>
                  </a:lnTo>
                  <a:lnTo>
                    <a:pt x="159" y="1114"/>
                  </a:lnTo>
                  <a:lnTo>
                    <a:pt x="134" y="1099"/>
                  </a:lnTo>
                  <a:lnTo>
                    <a:pt x="124" y="1090"/>
                  </a:lnTo>
                  <a:lnTo>
                    <a:pt x="113" y="1078"/>
                  </a:lnTo>
                  <a:lnTo>
                    <a:pt x="108" y="1071"/>
                  </a:lnTo>
                  <a:lnTo>
                    <a:pt x="102" y="1061"/>
                  </a:lnTo>
                  <a:lnTo>
                    <a:pt x="98" y="1052"/>
                  </a:lnTo>
                  <a:lnTo>
                    <a:pt x="92" y="1040"/>
                  </a:lnTo>
                  <a:lnTo>
                    <a:pt x="81" y="1019"/>
                  </a:lnTo>
                  <a:lnTo>
                    <a:pt x="72" y="1001"/>
                  </a:lnTo>
                  <a:lnTo>
                    <a:pt x="62" y="986"/>
                  </a:lnTo>
                  <a:lnTo>
                    <a:pt x="53" y="973"/>
                  </a:lnTo>
                  <a:lnTo>
                    <a:pt x="34" y="950"/>
                  </a:lnTo>
                  <a:lnTo>
                    <a:pt x="11" y="921"/>
                  </a:lnTo>
                  <a:lnTo>
                    <a:pt x="6" y="913"/>
                  </a:lnTo>
                  <a:lnTo>
                    <a:pt x="2" y="906"/>
                  </a:lnTo>
                  <a:lnTo>
                    <a:pt x="0" y="898"/>
                  </a:lnTo>
                  <a:lnTo>
                    <a:pt x="0" y="891"/>
                  </a:lnTo>
                  <a:lnTo>
                    <a:pt x="0" y="884"/>
                  </a:lnTo>
                  <a:lnTo>
                    <a:pt x="2" y="878"/>
                  </a:lnTo>
                  <a:lnTo>
                    <a:pt x="5" y="872"/>
                  </a:lnTo>
                  <a:lnTo>
                    <a:pt x="9" y="865"/>
                  </a:lnTo>
                  <a:lnTo>
                    <a:pt x="19" y="853"/>
                  </a:lnTo>
                  <a:lnTo>
                    <a:pt x="31" y="843"/>
                  </a:lnTo>
                  <a:lnTo>
                    <a:pt x="42" y="832"/>
                  </a:lnTo>
                  <a:lnTo>
                    <a:pt x="54" y="820"/>
                  </a:lnTo>
                  <a:lnTo>
                    <a:pt x="59" y="816"/>
                  </a:lnTo>
                  <a:lnTo>
                    <a:pt x="64" y="810"/>
                  </a:lnTo>
                  <a:lnTo>
                    <a:pt x="67" y="804"/>
                  </a:lnTo>
                  <a:lnTo>
                    <a:pt x="69" y="798"/>
                  </a:lnTo>
                  <a:lnTo>
                    <a:pt x="74" y="785"/>
                  </a:lnTo>
                  <a:lnTo>
                    <a:pt x="76" y="772"/>
                  </a:lnTo>
                  <a:lnTo>
                    <a:pt x="78" y="745"/>
                  </a:lnTo>
                  <a:lnTo>
                    <a:pt x="79" y="716"/>
                  </a:lnTo>
                  <a:lnTo>
                    <a:pt x="78" y="701"/>
                  </a:lnTo>
                  <a:lnTo>
                    <a:pt x="76" y="687"/>
                  </a:lnTo>
                  <a:lnTo>
                    <a:pt x="72" y="676"/>
                  </a:lnTo>
                  <a:lnTo>
                    <a:pt x="67" y="664"/>
                  </a:lnTo>
                  <a:lnTo>
                    <a:pt x="55" y="643"/>
                  </a:lnTo>
                  <a:lnTo>
                    <a:pt x="42" y="621"/>
                  </a:lnTo>
                  <a:lnTo>
                    <a:pt x="40" y="616"/>
                  </a:lnTo>
                  <a:lnTo>
                    <a:pt x="39" y="611"/>
                  </a:lnTo>
                  <a:lnTo>
                    <a:pt x="40" y="606"/>
                  </a:lnTo>
                  <a:lnTo>
                    <a:pt x="40" y="601"/>
                  </a:lnTo>
                  <a:lnTo>
                    <a:pt x="45" y="594"/>
                  </a:lnTo>
                  <a:lnTo>
                    <a:pt x="51" y="586"/>
                  </a:lnTo>
                  <a:lnTo>
                    <a:pt x="56" y="578"/>
                  </a:lnTo>
                  <a:lnTo>
                    <a:pt x="60" y="570"/>
                  </a:lnTo>
                  <a:lnTo>
                    <a:pt x="61" y="565"/>
                  </a:lnTo>
                  <a:lnTo>
                    <a:pt x="61" y="560"/>
                  </a:lnTo>
                  <a:lnTo>
                    <a:pt x="60" y="554"/>
                  </a:lnTo>
                  <a:lnTo>
                    <a:pt x="58" y="550"/>
                  </a:lnTo>
                  <a:lnTo>
                    <a:pt x="52" y="538"/>
                  </a:lnTo>
                  <a:lnTo>
                    <a:pt x="47" y="525"/>
                  </a:lnTo>
                  <a:lnTo>
                    <a:pt x="41" y="512"/>
                  </a:lnTo>
                  <a:lnTo>
                    <a:pt x="37" y="497"/>
                  </a:lnTo>
                  <a:lnTo>
                    <a:pt x="32" y="481"/>
                  </a:lnTo>
                  <a:lnTo>
                    <a:pt x="28" y="464"/>
                  </a:lnTo>
                  <a:lnTo>
                    <a:pt x="26" y="444"/>
                  </a:lnTo>
                  <a:lnTo>
                    <a:pt x="25" y="422"/>
                  </a:lnTo>
                  <a:lnTo>
                    <a:pt x="25" y="416"/>
                  </a:lnTo>
                  <a:lnTo>
                    <a:pt x="26" y="411"/>
                  </a:lnTo>
                  <a:lnTo>
                    <a:pt x="27" y="406"/>
                  </a:lnTo>
                  <a:lnTo>
                    <a:pt x="28" y="402"/>
                  </a:lnTo>
                  <a:lnTo>
                    <a:pt x="31" y="397"/>
                  </a:lnTo>
                  <a:lnTo>
                    <a:pt x="34" y="393"/>
                  </a:lnTo>
                  <a:lnTo>
                    <a:pt x="37" y="391"/>
                  </a:lnTo>
                  <a:lnTo>
                    <a:pt x="41" y="387"/>
                  </a:lnTo>
                  <a:lnTo>
                    <a:pt x="49" y="383"/>
                  </a:lnTo>
                  <a:lnTo>
                    <a:pt x="59" y="379"/>
                  </a:lnTo>
                  <a:lnTo>
                    <a:pt x="71" y="377"/>
                  </a:lnTo>
                  <a:lnTo>
                    <a:pt x="82" y="376"/>
                  </a:lnTo>
                  <a:lnTo>
                    <a:pt x="108" y="374"/>
                  </a:lnTo>
                  <a:lnTo>
                    <a:pt x="136" y="376"/>
                  </a:lnTo>
                  <a:lnTo>
                    <a:pt x="162" y="378"/>
                  </a:lnTo>
                  <a:lnTo>
                    <a:pt x="186" y="382"/>
                  </a:lnTo>
                  <a:lnTo>
                    <a:pt x="198" y="383"/>
                  </a:lnTo>
                  <a:lnTo>
                    <a:pt x="209" y="387"/>
                  </a:lnTo>
                  <a:lnTo>
                    <a:pt x="221" y="392"/>
                  </a:lnTo>
                  <a:lnTo>
                    <a:pt x="233" y="398"/>
                  </a:lnTo>
                  <a:lnTo>
                    <a:pt x="259" y="414"/>
                  </a:lnTo>
                  <a:lnTo>
                    <a:pt x="286" y="432"/>
                  </a:lnTo>
                  <a:lnTo>
                    <a:pt x="313" y="450"/>
                  </a:lnTo>
                  <a:lnTo>
                    <a:pt x="340" y="467"/>
                  </a:lnTo>
                  <a:lnTo>
                    <a:pt x="353" y="474"/>
                  </a:lnTo>
                  <a:lnTo>
                    <a:pt x="367" y="481"/>
                  </a:lnTo>
                  <a:lnTo>
                    <a:pt x="380" y="487"/>
                  </a:lnTo>
                  <a:lnTo>
                    <a:pt x="393" y="491"/>
                  </a:lnTo>
                  <a:lnTo>
                    <a:pt x="399" y="492"/>
                  </a:lnTo>
                  <a:lnTo>
                    <a:pt x="405" y="493"/>
                  </a:lnTo>
                  <a:lnTo>
                    <a:pt x="411" y="492"/>
                  </a:lnTo>
                  <a:lnTo>
                    <a:pt x="416" y="491"/>
                  </a:lnTo>
                  <a:lnTo>
                    <a:pt x="428" y="487"/>
                  </a:lnTo>
                  <a:lnTo>
                    <a:pt x="439" y="481"/>
                  </a:lnTo>
                  <a:lnTo>
                    <a:pt x="451" y="472"/>
                  </a:lnTo>
                  <a:lnTo>
                    <a:pt x="461" y="463"/>
                  </a:lnTo>
                  <a:lnTo>
                    <a:pt x="473" y="451"/>
                  </a:lnTo>
                  <a:lnTo>
                    <a:pt x="483" y="438"/>
                  </a:lnTo>
                  <a:lnTo>
                    <a:pt x="508" y="412"/>
                  </a:lnTo>
                  <a:lnTo>
                    <a:pt x="534" y="385"/>
                  </a:lnTo>
                  <a:lnTo>
                    <a:pt x="549" y="372"/>
                  </a:lnTo>
                  <a:lnTo>
                    <a:pt x="565" y="360"/>
                  </a:lnTo>
                  <a:lnTo>
                    <a:pt x="581" y="350"/>
                  </a:lnTo>
                  <a:lnTo>
                    <a:pt x="599" y="340"/>
                  </a:lnTo>
                  <a:lnTo>
                    <a:pt x="633" y="325"/>
                  </a:lnTo>
                  <a:lnTo>
                    <a:pt x="662" y="311"/>
                  </a:lnTo>
                  <a:lnTo>
                    <a:pt x="675" y="304"/>
                  </a:lnTo>
                  <a:lnTo>
                    <a:pt x="687" y="297"/>
                  </a:lnTo>
                  <a:lnTo>
                    <a:pt x="696" y="290"/>
                  </a:lnTo>
                  <a:lnTo>
                    <a:pt x="706" y="283"/>
                  </a:lnTo>
                  <a:lnTo>
                    <a:pt x="714" y="274"/>
                  </a:lnTo>
                  <a:lnTo>
                    <a:pt x="720" y="267"/>
                  </a:lnTo>
                  <a:lnTo>
                    <a:pt x="725" y="259"/>
                  </a:lnTo>
                  <a:lnTo>
                    <a:pt x="729" y="251"/>
                  </a:lnTo>
                  <a:lnTo>
                    <a:pt x="732" y="242"/>
                  </a:lnTo>
                  <a:lnTo>
                    <a:pt x="734" y="232"/>
                  </a:lnTo>
                  <a:lnTo>
                    <a:pt x="734" y="222"/>
                  </a:lnTo>
                  <a:lnTo>
                    <a:pt x="734" y="211"/>
                  </a:lnTo>
                  <a:lnTo>
                    <a:pt x="733" y="199"/>
                  </a:lnTo>
                  <a:lnTo>
                    <a:pt x="734" y="189"/>
                  </a:lnTo>
                  <a:lnTo>
                    <a:pt x="736" y="178"/>
                  </a:lnTo>
                  <a:lnTo>
                    <a:pt x="740" y="169"/>
                  </a:lnTo>
                  <a:lnTo>
                    <a:pt x="745" y="159"/>
                  </a:lnTo>
                  <a:lnTo>
                    <a:pt x="750" y="150"/>
                  </a:lnTo>
                  <a:lnTo>
                    <a:pt x="756" y="140"/>
                  </a:lnTo>
                  <a:lnTo>
                    <a:pt x="763" y="132"/>
                  </a:lnTo>
                  <a:lnTo>
                    <a:pt x="780" y="117"/>
                  </a:lnTo>
                  <a:lnTo>
                    <a:pt x="796" y="102"/>
                  </a:lnTo>
                  <a:lnTo>
                    <a:pt x="813" y="89"/>
                  </a:lnTo>
                  <a:lnTo>
                    <a:pt x="828" y="76"/>
                  </a:lnTo>
                  <a:lnTo>
                    <a:pt x="836" y="71"/>
                  </a:lnTo>
                  <a:lnTo>
                    <a:pt x="847" y="67"/>
                  </a:lnTo>
                  <a:lnTo>
                    <a:pt x="859" y="64"/>
                  </a:lnTo>
                  <a:lnTo>
                    <a:pt x="873" y="63"/>
                  </a:lnTo>
                  <a:lnTo>
                    <a:pt x="889" y="63"/>
                  </a:lnTo>
                  <a:lnTo>
                    <a:pt x="906" y="63"/>
                  </a:lnTo>
                  <a:lnTo>
                    <a:pt x="925" y="64"/>
                  </a:lnTo>
                  <a:lnTo>
                    <a:pt x="943" y="65"/>
                  </a:lnTo>
                  <a:lnTo>
                    <a:pt x="983" y="70"/>
                  </a:lnTo>
                  <a:lnTo>
                    <a:pt x="1026" y="75"/>
                  </a:lnTo>
                  <a:lnTo>
                    <a:pt x="1067" y="79"/>
                  </a:lnTo>
                  <a:lnTo>
                    <a:pt x="1106" y="83"/>
                  </a:lnTo>
                  <a:lnTo>
                    <a:pt x="1143" y="84"/>
                  </a:lnTo>
                  <a:lnTo>
                    <a:pt x="1179" y="85"/>
                  </a:lnTo>
                  <a:lnTo>
                    <a:pt x="1212" y="85"/>
                  </a:lnTo>
                  <a:lnTo>
                    <a:pt x="1246" y="84"/>
                  </a:lnTo>
                  <a:lnTo>
                    <a:pt x="1279" y="83"/>
                  </a:lnTo>
                  <a:lnTo>
                    <a:pt x="1311" y="82"/>
                  </a:lnTo>
                  <a:lnTo>
                    <a:pt x="1344" y="80"/>
                  </a:lnTo>
                  <a:lnTo>
                    <a:pt x="1380" y="80"/>
                  </a:lnTo>
                  <a:lnTo>
                    <a:pt x="1397" y="79"/>
                  </a:lnTo>
                  <a:lnTo>
                    <a:pt x="1414" y="78"/>
                  </a:lnTo>
                  <a:lnTo>
                    <a:pt x="1429" y="75"/>
                  </a:lnTo>
                  <a:lnTo>
                    <a:pt x="1444" y="70"/>
                  </a:lnTo>
                  <a:lnTo>
                    <a:pt x="1474" y="58"/>
                  </a:lnTo>
                  <a:lnTo>
                    <a:pt x="1503" y="45"/>
                  </a:lnTo>
                  <a:lnTo>
                    <a:pt x="1531" y="32"/>
                  </a:lnTo>
                  <a:lnTo>
                    <a:pt x="1561" y="19"/>
                  </a:lnTo>
                  <a:lnTo>
                    <a:pt x="1577" y="13"/>
                  </a:lnTo>
                  <a:lnTo>
                    <a:pt x="1593" y="9"/>
                  </a:lnTo>
                  <a:lnTo>
                    <a:pt x="1609" y="5"/>
                  </a:lnTo>
                  <a:lnTo>
                    <a:pt x="1627" y="2"/>
                  </a:lnTo>
                  <a:lnTo>
                    <a:pt x="1643" y="0"/>
                  </a:lnTo>
                  <a:lnTo>
                    <a:pt x="1657" y="2"/>
                  </a:lnTo>
                  <a:lnTo>
                    <a:pt x="1670" y="5"/>
                  </a:lnTo>
                  <a:lnTo>
                    <a:pt x="1682" y="9"/>
                  </a:lnTo>
                  <a:lnTo>
                    <a:pt x="1691" y="15"/>
                  </a:lnTo>
                  <a:lnTo>
                    <a:pt x="1701" y="22"/>
                  </a:lnTo>
                  <a:lnTo>
                    <a:pt x="1709" y="29"/>
                  </a:lnTo>
                  <a:lnTo>
                    <a:pt x="1717" y="37"/>
                  </a:lnTo>
                  <a:lnTo>
                    <a:pt x="1733" y="53"/>
                  </a:lnTo>
                  <a:lnTo>
                    <a:pt x="1749" y="70"/>
                  </a:lnTo>
                  <a:lnTo>
                    <a:pt x="1757" y="78"/>
                  </a:lnTo>
                  <a:lnTo>
                    <a:pt x="1768" y="84"/>
                  </a:lnTo>
                  <a:lnTo>
                    <a:pt x="1780" y="90"/>
                  </a:lnTo>
                  <a:lnTo>
                    <a:pt x="1793" y="93"/>
                  </a:lnTo>
                  <a:lnTo>
                    <a:pt x="1807" y="97"/>
                  </a:lnTo>
                  <a:lnTo>
                    <a:pt x="1821" y="99"/>
                  </a:lnTo>
                  <a:lnTo>
                    <a:pt x="1836" y="100"/>
                  </a:lnTo>
                  <a:lnTo>
                    <a:pt x="1850" y="100"/>
                  </a:lnTo>
                  <a:lnTo>
                    <a:pt x="1881" y="102"/>
                  </a:lnTo>
                  <a:lnTo>
                    <a:pt x="1910" y="100"/>
                  </a:lnTo>
                  <a:lnTo>
                    <a:pt x="1938" y="102"/>
                  </a:lnTo>
                  <a:lnTo>
                    <a:pt x="1965" y="103"/>
                  </a:lnTo>
                  <a:lnTo>
                    <a:pt x="1978" y="105"/>
                  </a:lnTo>
                  <a:lnTo>
                    <a:pt x="1990" y="107"/>
                  </a:lnTo>
                  <a:lnTo>
                    <a:pt x="2002" y="111"/>
                  </a:lnTo>
                  <a:lnTo>
                    <a:pt x="2012" y="116"/>
                  </a:lnTo>
                  <a:lnTo>
                    <a:pt x="2021" y="120"/>
                  </a:lnTo>
                  <a:lnTo>
                    <a:pt x="2028" y="123"/>
                  </a:lnTo>
                  <a:lnTo>
                    <a:pt x="2028" y="123"/>
                  </a:lnTo>
                  <a:lnTo>
                    <a:pt x="2031" y="158"/>
                  </a:lnTo>
                  <a:lnTo>
                    <a:pt x="2032" y="193"/>
                  </a:lnTo>
                  <a:lnTo>
                    <a:pt x="2031" y="211"/>
                  </a:lnTo>
                  <a:lnTo>
                    <a:pt x="2030" y="225"/>
                  </a:lnTo>
                  <a:lnTo>
                    <a:pt x="2028" y="239"/>
                  </a:lnTo>
                  <a:lnTo>
                    <a:pt x="2024" y="250"/>
                  </a:lnTo>
                  <a:lnTo>
                    <a:pt x="2020" y="257"/>
                  </a:lnTo>
                  <a:lnTo>
                    <a:pt x="2015" y="265"/>
                  </a:lnTo>
                  <a:lnTo>
                    <a:pt x="2008" y="273"/>
                  </a:lnTo>
                  <a:lnTo>
                    <a:pt x="2000" y="282"/>
                  </a:lnTo>
                  <a:lnTo>
                    <a:pt x="1982" y="299"/>
                  </a:lnTo>
                  <a:lnTo>
                    <a:pt x="1963" y="317"/>
                  </a:lnTo>
                  <a:lnTo>
                    <a:pt x="1945" y="333"/>
                  </a:lnTo>
                  <a:lnTo>
                    <a:pt x="1929" y="350"/>
                  </a:lnTo>
                  <a:lnTo>
                    <a:pt x="1915" y="365"/>
                  </a:lnTo>
                  <a:lnTo>
                    <a:pt x="1904" y="380"/>
                  </a:lnTo>
                  <a:lnTo>
                    <a:pt x="1894" y="398"/>
                  </a:lnTo>
                  <a:lnTo>
                    <a:pt x="1884" y="419"/>
                  </a:lnTo>
                  <a:lnTo>
                    <a:pt x="1881" y="430"/>
                  </a:lnTo>
                  <a:lnTo>
                    <a:pt x="1877" y="441"/>
                  </a:lnTo>
                  <a:lnTo>
                    <a:pt x="1875" y="453"/>
                  </a:lnTo>
                  <a:lnTo>
                    <a:pt x="1874" y="465"/>
                  </a:lnTo>
                  <a:lnTo>
                    <a:pt x="1873" y="477"/>
                  </a:lnTo>
                  <a:lnTo>
                    <a:pt x="1873" y="489"/>
                  </a:lnTo>
                  <a:lnTo>
                    <a:pt x="1874" y="500"/>
                  </a:lnTo>
                  <a:lnTo>
                    <a:pt x="1875" y="511"/>
                  </a:lnTo>
                  <a:lnTo>
                    <a:pt x="1878" y="523"/>
                  </a:lnTo>
                  <a:lnTo>
                    <a:pt x="1883" y="532"/>
                  </a:lnTo>
                  <a:lnTo>
                    <a:pt x="1890" y="543"/>
                  </a:lnTo>
                  <a:lnTo>
                    <a:pt x="1897" y="551"/>
                  </a:lnTo>
                  <a:lnTo>
                    <a:pt x="1903" y="557"/>
                  </a:lnTo>
                  <a:lnTo>
                    <a:pt x="1915" y="569"/>
                  </a:lnTo>
                  <a:lnTo>
                    <a:pt x="1928" y="581"/>
                  </a:lnTo>
                  <a:lnTo>
                    <a:pt x="1938" y="594"/>
                  </a:lnTo>
                  <a:lnTo>
                    <a:pt x="1949" y="606"/>
                  </a:lnTo>
                  <a:lnTo>
                    <a:pt x="1956" y="618"/>
                  </a:lnTo>
                  <a:lnTo>
                    <a:pt x="1961" y="630"/>
                  </a:lnTo>
                  <a:lnTo>
                    <a:pt x="1963" y="634"/>
                  </a:lnTo>
                  <a:lnTo>
                    <a:pt x="1963" y="640"/>
                  </a:lnTo>
                  <a:lnTo>
                    <a:pt x="1962" y="645"/>
                  </a:lnTo>
                  <a:lnTo>
                    <a:pt x="1961" y="650"/>
                  </a:lnTo>
                  <a:lnTo>
                    <a:pt x="1950" y="666"/>
                  </a:lnTo>
                  <a:lnTo>
                    <a:pt x="1937" y="683"/>
                  </a:lnTo>
                  <a:lnTo>
                    <a:pt x="1925" y="699"/>
                  </a:lnTo>
                  <a:lnTo>
                    <a:pt x="1914" y="717"/>
                  </a:lnTo>
                  <a:lnTo>
                    <a:pt x="1910" y="726"/>
                  </a:lnTo>
                  <a:lnTo>
                    <a:pt x="1907" y="736"/>
                  </a:lnTo>
                  <a:lnTo>
                    <a:pt x="1904" y="745"/>
                  </a:lnTo>
                  <a:lnTo>
                    <a:pt x="1903" y="756"/>
                  </a:lnTo>
                  <a:lnTo>
                    <a:pt x="1903" y="764"/>
                  </a:lnTo>
                  <a:lnTo>
                    <a:pt x="1902" y="776"/>
                  </a:lnTo>
                  <a:lnTo>
                    <a:pt x="1900" y="788"/>
                  </a:lnTo>
                  <a:lnTo>
                    <a:pt x="1897" y="803"/>
                  </a:lnTo>
                  <a:lnTo>
                    <a:pt x="1894" y="834"/>
                  </a:lnTo>
                  <a:lnTo>
                    <a:pt x="1890" y="864"/>
                  </a:lnTo>
                  <a:lnTo>
                    <a:pt x="1888" y="891"/>
                  </a:lnTo>
                  <a:lnTo>
                    <a:pt x="1887" y="916"/>
                  </a:lnTo>
                  <a:lnTo>
                    <a:pt x="1887" y="927"/>
                  </a:lnTo>
                  <a:lnTo>
                    <a:pt x="1887" y="938"/>
                  </a:lnTo>
                  <a:lnTo>
                    <a:pt x="1888" y="948"/>
                  </a:lnTo>
                  <a:lnTo>
                    <a:pt x="1890" y="958"/>
                  </a:lnTo>
                  <a:lnTo>
                    <a:pt x="1893" y="966"/>
                  </a:lnTo>
                  <a:lnTo>
                    <a:pt x="1896" y="973"/>
                  </a:lnTo>
                  <a:lnTo>
                    <a:pt x="1900" y="980"/>
                  </a:lnTo>
                  <a:lnTo>
                    <a:pt x="1904" y="985"/>
                  </a:lnTo>
                  <a:lnTo>
                    <a:pt x="1910" y="991"/>
                  </a:lnTo>
                  <a:lnTo>
                    <a:pt x="1917" y="995"/>
                  </a:lnTo>
                  <a:lnTo>
                    <a:pt x="1924" y="998"/>
                  </a:lnTo>
                  <a:lnTo>
                    <a:pt x="1933" y="1001"/>
                  </a:lnTo>
                  <a:lnTo>
                    <a:pt x="1942" y="1003"/>
                  </a:lnTo>
                  <a:lnTo>
                    <a:pt x="1950" y="1004"/>
                  </a:lnTo>
                  <a:lnTo>
                    <a:pt x="1960" y="1004"/>
                  </a:lnTo>
                  <a:lnTo>
                    <a:pt x="1969" y="1003"/>
                  </a:lnTo>
                  <a:lnTo>
                    <a:pt x="1989" y="1000"/>
                  </a:lnTo>
                  <a:lnTo>
                    <a:pt x="2009" y="997"/>
                  </a:lnTo>
                  <a:lnTo>
                    <a:pt x="2029" y="992"/>
                  </a:lnTo>
                  <a:lnTo>
                    <a:pt x="2048" y="986"/>
                  </a:lnTo>
                  <a:lnTo>
                    <a:pt x="2064" y="983"/>
                  </a:lnTo>
                  <a:lnTo>
                    <a:pt x="2078" y="979"/>
                  </a:lnTo>
                  <a:lnTo>
                    <a:pt x="2094" y="977"/>
                  </a:lnTo>
                  <a:lnTo>
                    <a:pt x="2112" y="974"/>
                  </a:lnTo>
                  <a:lnTo>
                    <a:pt x="2121" y="973"/>
                  </a:lnTo>
                  <a:lnTo>
                    <a:pt x="2129" y="974"/>
                  </a:lnTo>
                  <a:lnTo>
                    <a:pt x="2137" y="975"/>
                  </a:lnTo>
                  <a:lnTo>
                    <a:pt x="2142" y="979"/>
                  </a:lnTo>
                  <a:lnTo>
                    <a:pt x="2144" y="980"/>
                  </a:lnTo>
                  <a:lnTo>
                    <a:pt x="2147" y="984"/>
                  </a:lnTo>
                  <a:lnTo>
                    <a:pt x="2148" y="990"/>
                  </a:lnTo>
                  <a:lnTo>
                    <a:pt x="2149" y="999"/>
                  </a:lnTo>
                  <a:lnTo>
                    <a:pt x="2150" y="1015"/>
                  </a:lnTo>
                  <a:lnTo>
                    <a:pt x="2151" y="1033"/>
                  </a:lnTo>
                  <a:lnTo>
                    <a:pt x="2155" y="1052"/>
                  </a:lnTo>
                  <a:lnTo>
                    <a:pt x="2160" y="1072"/>
                  </a:lnTo>
                  <a:lnTo>
                    <a:pt x="2164" y="1081"/>
                  </a:lnTo>
                  <a:lnTo>
                    <a:pt x="2168" y="1091"/>
                  </a:lnTo>
                  <a:lnTo>
                    <a:pt x="2174" y="1101"/>
                  </a:lnTo>
                  <a:lnTo>
                    <a:pt x="2180" y="1111"/>
                  </a:lnTo>
                  <a:lnTo>
                    <a:pt x="2187" y="1120"/>
                  </a:lnTo>
                  <a:lnTo>
                    <a:pt x="2196" y="1130"/>
                  </a:lnTo>
                  <a:lnTo>
                    <a:pt x="2204" y="1138"/>
                  </a:lnTo>
                  <a:lnTo>
                    <a:pt x="2215" y="1147"/>
                  </a:lnTo>
                  <a:lnTo>
                    <a:pt x="2254" y="1177"/>
                  </a:lnTo>
                  <a:lnTo>
                    <a:pt x="2294" y="1211"/>
                  </a:lnTo>
                  <a:lnTo>
                    <a:pt x="2314" y="1228"/>
                  </a:lnTo>
                  <a:lnTo>
                    <a:pt x="2331" y="1246"/>
                  </a:lnTo>
                  <a:lnTo>
                    <a:pt x="2347" y="1264"/>
                  </a:lnTo>
                  <a:lnTo>
                    <a:pt x="2358" y="1280"/>
                  </a:lnTo>
                  <a:lnTo>
                    <a:pt x="2363" y="1287"/>
                  </a:lnTo>
                  <a:lnTo>
                    <a:pt x="2368" y="1295"/>
                  </a:lnTo>
                  <a:lnTo>
                    <a:pt x="2369" y="1304"/>
                  </a:lnTo>
                  <a:lnTo>
                    <a:pt x="2369" y="1313"/>
                  </a:lnTo>
                  <a:lnTo>
                    <a:pt x="2368" y="1318"/>
                  </a:lnTo>
                  <a:lnTo>
                    <a:pt x="2367" y="1322"/>
                  </a:lnTo>
                  <a:lnTo>
                    <a:pt x="2364" y="1328"/>
                  </a:lnTo>
                  <a:lnTo>
                    <a:pt x="2361" y="1333"/>
                  </a:lnTo>
                  <a:lnTo>
                    <a:pt x="2356" y="1339"/>
                  </a:lnTo>
                  <a:lnTo>
                    <a:pt x="2350" y="1345"/>
                  </a:lnTo>
                  <a:lnTo>
                    <a:pt x="2344" y="1350"/>
                  </a:lnTo>
                  <a:lnTo>
                    <a:pt x="2336" y="1355"/>
                  </a:lnTo>
                  <a:lnTo>
                    <a:pt x="2323" y="1362"/>
                  </a:lnTo>
                  <a:lnTo>
                    <a:pt x="2307" y="1370"/>
                  </a:lnTo>
                  <a:lnTo>
                    <a:pt x="2290" y="1375"/>
                  </a:lnTo>
                  <a:lnTo>
                    <a:pt x="2276" y="1382"/>
                  </a:lnTo>
                  <a:lnTo>
                    <a:pt x="2269" y="1387"/>
                  </a:lnTo>
                  <a:lnTo>
                    <a:pt x="2264" y="1392"/>
                  </a:lnTo>
                  <a:lnTo>
                    <a:pt x="2258" y="1398"/>
                  </a:lnTo>
                  <a:lnTo>
                    <a:pt x="2255" y="1405"/>
                  </a:lnTo>
                  <a:lnTo>
                    <a:pt x="2252" y="1413"/>
                  </a:lnTo>
                  <a:lnTo>
                    <a:pt x="2252" y="1421"/>
                  </a:lnTo>
                  <a:lnTo>
                    <a:pt x="2254" y="1430"/>
                  </a:lnTo>
                  <a:lnTo>
                    <a:pt x="2257" y="1439"/>
                  </a:lnTo>
                  <a:lnTo>
                    <a:pt x="2262" y="1448"/>
                  </a:lnTo>
                  <a:lnTo>
                    <a:pt x="2268" y="1457"/>
                  </a:lnTo>
                  <a:lnTo>
                    <a:pt x="2275" y="1462"/>
                  </a:lnTo>
                  <a:lnTo>
                    <a:pt x="2282" y="1467"/>
                  </a:lnTo>
                  <a:lnTo>
                    <a:pt x="2297" y="1474"/>
                  </a:lnTo>
                  <a:lnTo>
                    <a:pt x="2312" y="1479"/>
                  </a:lnTo>
                  <a:lnTo>
                    <a:pt x="2327" y="1482"/>
                  </a:lnTo>
                  <a:lnTo>
                    <a:pt x="2338" y="1487"/>
                  </a:lnTo>
                  <a:lnTo>
                    <a:pt x="2345" y="1491"/>
                  </a:lnTo>
                  <a:lnTo>
                    <a:pt x="2351" y="1494"/>
                  </a:lnTo>
                  <a:lnTo>
                    <a:pt x="2356" y="1499"/>
                  </a:lnTo>
                  <a:lnTo>
                    <a:pt x="2362" y="1505"/>
                  </a:lnTo>
                  <a:lnTo>
                    <a:pt x="2368" y="1512"/>
                  </a:lnTo>
                  <a:lnTo>
                    <a:pt x="2372" y="1520"/>
                  </a:lnTo>
                  <a:lnTo>
                    <a:pt x="2377" y="1527"/>
                  </a:lnTo>
                  <a:lnTo>
                    <a:pt x="2381" y="1535"/>
                  </a:lnTo>
                  <a:lnTo>
                    <a:pt x="2387" y="1551"/>
                  </a:lnTo>
                  <a:lnTo>
                    <a:pt x="2390" y="1566"/>
                  </a:lnTo>
                  <a:lnTo>
                    <a:pt x="2391" y="1581"/>
                  </a:lnTo>
                  <a:lnTo>
                    <a:pt x="2391" y="1594"/>
                  </a:lnTo>
                  <a:lnTo>
                    <a:pt x="2389" y="1606"/>
                  </a:lnTo>
                  <a:lnTo>
                    <a:pt x="2387" y="1615"/>
                  </a:lnTo>
                  <a:lnTo>
                    <a:pt x="2383" y="1618"/>
                  </a:lnTo>
                  <a:lnTo>
                    <a:pt x="2376" y="1619"/>
                  </a:lnTo>
                  <a:lnTo>
                    <a:pt x="2368" y="1619"/>
                  </a:lnTo>
                  <a:lnTo>
                    <a:pt x="2358" y="1618"/>
                  </a:lnTo>
                  <a:lnTo>
                    <a:pt x="2343" y="1617"/>
                  </a:lnTo>
                  <a:lnTo>
                    <a:pt x="2328" y="1618"/>
                  </a:lnTo>
                  <a:lnTo>
                    <a:pt x="2319" y="1619"/>
                  </a:lnTo>
                  <a:lnTo>
                    <a:pt x="2312" y="1621"/>
                  </a:lnTo>
                  <a:lnTo>
                    <a:pt x="2305" y="1626"/>
                  </a:lnTo>
                  <a:lnTo>
                    <a:pt x="2299" y="1631"/>
                  </a:lnTo>
                  <a:lnTo>
                    <a:pt x="2291" y="1640"/>
                  </a:lnTo>
                  <a:lnTo>
                    <a:pt x="2285" y="1651"/>
                  </a:lnTo>
                  <a:lnTo>
                    <a:pt x="2282" y="1661"/>
                  </a:lnTo>
                  <a:lnTo>
                    <a:pt x="2279" y="1673"/>
                  </a:lnTo>
                  <a:lnTo>
                    <a:pt x="2279" y="1685"/>
                  </a:lnTo>
                  <a:lnTo>
                    <a:pt x="2279" y="1698"/>
                  </a:lnTo>
                  <a:lnTo>
                    <a:pt x="2282" y="1712"/>
                  </a:lnTo>
                  <a:lnTo>
                    <a:pt x="2283" y="1726"/>
                  </a:lnTo>
                  <a:lnTo>
                    <a:pt x="2284" y="1733"/>
                  </a:lnTo>
                  <a:lnTo>
                    <a:pt x="2285" y="1740"/>
                  </a:lnTo>
                  <a:lnTo>
                    <a:pt x="2288" y="1749"/>
                  </a:lnTo>
                  <a:lnTo>
                    <a:pt x="2289" y="1760"/>
                  </a:lnTo>
                  <a:lnTo>
                    <a:pt x="2291" y="1776"/>
                  </a:lnTo>
                  <a:lnTo>
                    <a:pt x="2292" y="1789"/>
                  </a:lnTo>
                  <a:lnTo>
                    <a:pt x="2294" y="1801"/>
                  </a:lnTo>
                  <a:lnTo>
                    <a:pt x="2292" y="1809"/>
                  </a:lnTo>
                  <a:lnTo>
                    <a:pt x="2290" y="1816"/>
                  </a:lnTo>
                  <a:lnTo>
                    <a:pt x="2287" y="1821"/>
                  </a:lnTo>
                  <a:lnTo>
                    <a:pt x="2281" y="1824"/>
                  </a:lnTo>
                  <a:lnTo>
                    <a:pt x="2274" y="1826"/>
                  </a:lnTo>
                  <a:lnTo>
                    <a:pt x="2258" y="1828"/>
                  </a:lnTo>
                  <a:lnTo>
                    <a:pt x="2245" y="1831"/>
                  </a:lnTo>
                  <a:lnTo>
                    <a:pt x="2234" y="1833"/>
                  </a:lnTo>
                  <a:lnTo>
                    <a:pt x="2221" y="1835"/>
                  </a:lnTo>
                  <a:lnTo>
                    <a:pt x="2209" y="1838"/>
                  </a:lnTo>
                  <a:lnTo>
                    <a:pt x="2198" y="1842"/>
                  </a:lnTo>
                  <a:lnTo>
                    <a:pt x="2188" y="1848"/>
                  </a:lnTo>
                  <a:lnTo>
                    <a:pt x="2178" y="1856"/>
                  </a:lnTo>
                  <a:lnTo>
                    <a:pt x="2174" y="1861"/>
                  </a:lnTo>
                  <a:lnTo>
                    <a:pt x="2170" y="1867"/>
                  </a:lnTo>
                  <a:lnTo>
                    <a:pt x="2167" y="1873"/>
                  </a:lnTo>
                  <a:lnTo>
                    <a:pt x="2163" y="1880"/>
                  </a:lnTo>
                  <a:lnTo>
                    <a:pt x="2156" y="1898"/>
                  </a:lnTo>
                  <a:lnTo>
                    <a:pt x="2150" y="1918"/>
                  </a:lnTo>
                  <a:lnTo>
                    <a:pt x="2145" y="1941"/>
                  </a:lnTo>
                  <a:lnTo>
                    <a:pt x="2142" y="1965"/>
                  </a:lnTo>
                  <a:lnTo>
                    <a:pt x="2136" y="1992"/>
                  </a:lnTo>
                  <a:lnTo>
                    <a:pt x="2131" y="2018"/>
                  </a:lnTo>
                  <a:lnTo>
                    <a:pt x="2124" y="2042"/>
                  </a:lnTo>
                  <a:lnTo>
                    <a:pt x="2117" y="2065"/>
                  </a:lnTo>
                  <a:lnTo>
                    <a:pt x="2111" y="2080"/>
                  </a:lnTo>
                  <a:lnTo>
                    <a:pt x="2107" y="2093"/>
                  </a:lnTo>
                  <a:lnTo>
                    <a:pt x="2103" y="2102"/>
                  </a:lnTo>
                  <a:lnTo>
                    <a:pt x="2098" y="2113"/>
                  </a:lnTo>
                  <a:lnTo>
                    <a:pt x="2095" y="2120"/>
                  </a:lnTo>
                  <a:lnTo>
                    <a:pt x="2092" y="2125"/>
                  </a:lnTo>
                  <a:lnTo>
                    <a:pt x="2090" y="2125"/>
                  </a:lnTo>
                  <a:lnTo>
                    <a:pt x="2085" y="2122"/>
                  </a:lnTo>
                  <a:lnTo>
                    <a:pt x="2077" y="2119"/>
                  </a:lnTo>
                  <a:lnTo>
                    <a:pt x="2062" y="2108"/>
                  </a:lnTo>
                  <a:lnTo>
                    <a:pt x="2042" y="2093"/>
                  </a:lnTo>
                  <a:lnTo>
                    <a:pt x="2020" y="2079"/>
                  </a:lnTo>
                  <a:lnTo>
                    <a:pt x="1997" y="2065"/>
                  </a:lnTo>
                  <a:lnTo>
                    <a:pt x="1974" y="2052"/>
                  </a:lnTo>
                  <a:lnTo>
                    <a:pt x="1962" y="2046"/>
                  </a:lnTo>
                  <a:lnTo>
                    <a:pt x="1950" y="2041"/>
                  </a:lnTo>
                  <a:lnTo>
                    <a:pt x="1938" y="2036"/>
                  </a:lnTo>
                  <a:lnTo>
                    <a:pt x="1927" y="2033"/>
                  </a:lnTo>
                  <a:lnTo>
                    <a:pt x="1914" y="2029"/>
                  </a:lnTo>
                  <a:lnTo>
                    <a:pt x="1901" y="2027"/>
                  </a:lnTo>
                  <a:lnTo>
                    <a:pt x="1889" y="2026"/>
                  </a:lnTo>
                  <a:lnTo>
                    <a:pt x="1876" y="2025"/>
                  </a:lnTo>
                  <a:lnTo>
                    <a:pt x="1862" y="2026"/>
                  </a:lnTo>
                  <a:lnTo>
                    <a:pt x="1849" y="2028"/>
                  </a:lnTo>
                  <a:lnTo>
                    <a:pt x="1837" y="2032"/>
                  </a:lnTo>
                  <a:lnTo>
                    <a:pt x="1825" y="2035"/>
                  </a:lnTo>
                  <a:lnTo>
                    <a:pt x="1802" y="2046"/>
                  </a:lnTo>
                  <a:lnTo>
                    <a:pt x="1781" y="2058"/>
                  </a:lnTo>
                  <a:lnTo>
                    <a:pt x="1765" y="2065"/>
                  </a:lnTo>
                  <a:lnTo>
                    <a:pt x="1751" y="2072"/>
                  </a:lnTo>
                  <a:lnTo>
                    <a:pt x="1744" y="2074"/>
                  </a:lnTo>
                  <a:lnTo>
                    <a:pt x="1738" y="2076"/>
                  </a:lnTo>
                  <a:lnTo>
                    <a:pt x="1733" y="2078"/>
                  </a:lnTo>
                  <a:lnTo>
                    <a:pt x="1727" y="2078"/>
                  </a:lnTo>
                  <a:lnTo>
                    <a:pt x="1723" y="2076"/>
                  </a:lnTo>
                  <a:lnTo>
                    <a:pt x="1718" y="2075"/>
                  </a:lnTo>
                  <a:lnTo>
                    <a:pt x="1715" y="2073"/>
                  </a:lnTo>
                  <a:lnTo>
                    <a:pt x="1710" y="2071"/>
                  </a:lnTo>
                  <a:lnTo>
                    <a:pt x="1703" y="2063"/>
                  </a:lnTo>
                  <a:lnTo>
                    <a:pt x="1696" y="2058"/>
                  </a:lnTo>
                  <a:lnTo>
                    <a:pt x="1690" y="2052"/>
                  </a:lnTo>
                  <a:lnTo>
                    <a:pt x="1684" y="2047"/>
                  </a:lnTo>
                  <a:lnTo>
                    <a:pt x="1677" y="2042"/>
                  </a:lnTo>
                  <a:lnTo>
                    <a:pt x="1669" y="2038"/>
                  </a:lnTo>
                  <a:lnTo>
                    <a:pt x="1666" y="2036"/>
                  </a:lnTo>
                  <a:lnTo>
                    <a:pt x="1661" y="2036"/>
                  </a:lnTo>
                  <a:lnTo>
                    <a:pt x="1656" y="2036"/>
                  </a:lnTo>
                  <a:lnTo>
                    <a:pt x="1651" y="2036"/>
                  </a:lnTo>
                  <a:lnTo>
                    <a:pt x="1647" y="2039"/>
                  </a:lnTo>
                  <a:lnTo>
                    <a:pt x="1642" y="2041"/>
                  </a:lnTo>
                  <a:lnTo>
                    <a:pt x="1637" y="2043"/>
                  </a:lnTo>
                  <a:lnTo>
                    <a:pt x="1633" y="2048"/>
                  </a:lnTo>
                  <a:lnTo>
                    <a:pt x="1628" y="2053"/>
                  </a:lnTo>
                  <a:lnTo>
                    <a:pt x="1624" y="2059"/>
                  </a:lnTo>
                  <a:lnTo>
                    <a:pt x="1621" y="2063"/>
                  </a:lnTo>
                  <a:lnTo>
                    <a:pt x="1620" y="2068"/>
                  </a:lnTo>
                  <a:lnTo>
                    <a:pt x="1616" y="2079"/>
                  </a:lnTo>
                  <a:lnTo>
                    <a:pt x="1615" y="2089"/>
                  </a:lnTo>
                  <a:lnTo>
                    <a:pt x="1616" y="2100"/>
                  </a:lnTo>
                  <a:lnTo>
                    <a:pt x="1617" y="2111"/>
                  </a:lnTo>
                  <a:lnTo>
                    <a:pt x="1620" y="2120"/>
                  </a:lnTo>
                  <a:lnTo>
                    <a:pt x="1622" y="2129"/>
                  </a:lnTo>
                  <a:lnTo>
                    <a:pt x="1623" y="2133"/>
                  </a:lnTo>
                  <a:lnTo>
                    <a:pt x="1624" y="2138"/>
                  </a:lnTo>
                  <a:lnTo>
                    <a:pt x="1609" y="2131"/>
                  </a:lnTo>
                  <a:lnTo>
                    <a:pt x="1591" y="2125"/>
                  </a:lnTo>
                  <a:lnTo>
                    <a:pt x="1582" y="2123"/>
                  </a:lnTo>
                  <a:lnTo>
                    <a:pt x="1573" y="2123"/>
                  </a:lnTo>
                  <a:lnTo>
                    <a:pt x="1563" y="2126"/>
                  </a:lnTo>
                  <a:lnTo>
                    <a:pt x="1554" y="2131"/>
                  </a:lnTo>
                  <a:lnTo>
                    <a:pt x="1548" y="2134"/>
                  </a:lnTo>
                  <a:lnTo>
                    <a:pt x="1543" y="2139"/>
                  </a:lnTo>
                  <a:lnTo>
                    <a:pt x="1540" y="2142"/>
                  </a:lnTo>
                  <a:lnTo>
                    <a:pt x="1537" y="2147"/>
                  </a:lnTo>
                  <a:lnTo>
                    <a:pt x="1535" y="2152"/>
                  </a:lnTo>
                  <a:lnTo>
                    <a:pt x="1533" y="2156"/>
                  </a:lnTo>
                  <a:lnTo>
                    <a:pt x="1533" y="2162"/>
                  </a:lnTo>
                  <a:lnTo>
                    <a:pt x="1531" y="2167"/>
                  </a:lnTo>
                  <a:lnTo>
                    <a:pt x="1533" y="2176"/>
                  </a:lnTo>
                  <a:lnTo>
                    <a:pt x="1535" y="2186"/>
                  </a:lnTo>
                  <a:lnTo>
                    <a:pt x="1537" y="2194"/>
                  </a:lnTo>
                  <a:lnTo>
                    <a:pt x="1540" y="2202"/>
                  </a:lnTo>
                  <a:lnTo>
                    <a:pt x="1544" y="2213"/>
                  </a:lnTo>
                  <a:lnTo>
                    <a:pt x="1547" y="2222"/>
                  </a:lnTo>
                  <a:lnTo>
                    <a:pt x="1544" y="2226"/>
                  </a:lnTo>
                  <a:lnTo>
                    <a:pt x="1542" y="2228"/>
                  </a:lnTo>
                  <a:lnTo>
                    <a:pt x="1537" y="2231"/>
                  </a:lnTo>
                  <a:lnTo>
                    <a:pt x="1531" y="2233"/>
                  </a:lnTo>
                  <a:lnTo>
                    <a:pt x="1524" y="2235"/>
                  </a:lnTo>
                  <a:lnTo>
                    <a:pt x="1517" y="2236"/>
                  </a:lnTo>
                  <a:lnTo>
                    <a:pt x="1510" y="2236"/>
                  </a:lnTo>
                  <a:lnTo>
                    <a:pt x="1503" y="2236"/>
                  </a:lnTo>
                  <a:lnTo>
                    <a:pt x="1496" y="2235"/>
                  </a:lnTo>
                  <a:lnTo>
                    <a:pt x="1489" y="2233"/>
                  </a:lnTo>
                  <a:lnTo>
                    <a:pt x="1476" y="2227"/>
                  </a:lnTo>
                  <a:lnTo>
                    <a:pt x="1460" y="2220"/>
                  </a:lnTo>
                  <a:lnTo>
                    <a:pt x="1436" y="2208"/>
                  </a:lnTo>
                  <a:lnTo>
                    <a:pt x="1414" y="2199"/>
                  </a:lnTo>
                  <a:lnTo>
                    <a:pt x="1404" y="2196"/>
                  </a:lnTo>
                  <a:lnTo>
                    <a:pt x="1395" y="2196"/>
                  </a:lnTo>
                  <a:lnTo>
                    <a:pt x="1390" y="2196"/>
                  </a:lnTo>
                  <a:lnTo>
                    <a:pt x="1387" y="2198"/>
                  </a:lnTo>
                  <a:lnTo>
                    <a:pt x="1383" y="2199"/>
                  </a:lnTo>
                  <a:lnTo>
                    <a:pt x="1380" y="2201"/>
                  </a:lnTo>
                  <a:lnTo>
                    <a:pt x="1375" y="2206"/>
                  </a:lnTo>
                  <a:lnTo>
                    <a:pt x="1371" y="2212"/>
                  </a:lnTo>
                  <a:lnTo>
                    <a:pt x="1370" y="2216"/>
                  </a:lnTo>
                  <a:lnTo>
                    <a:pt x="1369" y="2221"/>
                  </a:lnTo>
                  <a:lnTo>
                    <a:pt x="1369" y="2226"/>
                  </a:lnTo>
                  <a:lnTo>
                    <a:pt x="1370" y="2232"/>
                  </a:lnTo>
                  <a:lnTo>
                    <a:pt x="1371" y="2241"/>
                  </a:lnTo>
                  <a:lnTo>
                    <a:pt x="1375" y="2248"/>
                  </a:lnTo>
                  <a:lnTo>
                    <a:pt x="1379" y="2256"/>
                  </a:lnTo>
                  <a:lnTo>
                    <a:pt x="1383" y="2263"/>
                  </a:lnTo>
                  <a:lnTo>
                    <a:pt x="1393" y="2278"/>
                  </a:lnTo>
                  <a:lnTo>
                    <a:pt x="1402" y="2292"/>
                  </a:lnTo>
                  <a:lnTo>
                    <a:pt x="1413" y="2306"/>
                  </a:lnTo>
                  <a:lnTo>
                    <a:pt x="1420" y="2318"/>
                  </a:lnTo>
                  <a:lnTo>
                    <a:pt x="1407" y="2323"/>
                  </a:lnTo>
                  <a:lnTo>
                    <a:pt x="1389" y="2328"/>
                  </a:lnTo>
                  <a:lnTo>
                    <a:pt x="1370" y="2333"/>
                  </a:lnTo>
                  <a:lnTo>
                    <a:pt x="1354" y="2340"/>
                  </a:lnTo>
                  <a:lnTo>
                    <a:pt x="1347" y="2345"/>
                  </a:lnTo>
                  <a:lnTo>
                    <a:pt x="1341" y="2349"/>
                  </a:lnTo>
                  <a:lnTo>
                    <a:pt x="1336" y="2356"/>
                  </a:lnTo>
                  <a:lnTo>
                    <a:pt x="1333" y="2363"/>
                  </a:lnTo>
                  <a:lnTo>
                    <a:pt x="1331" y="2370"/>
                  </a:lnTo>
                  <a:lnTo>
                    <a:pt x="1333" y="2376"/>
                  </a:lnTo>
                  <a:lnTo>
                    <a:pt x="1334" y="2383"/>
                  </a:lnTo>
                  <a:lnTo>
                    <a:pt x="1336" y="2388"/>
                  </a:lnTo>
                  <a:lnTo>
                    <a:pt x="1343" y="2398"/>
                  </a:lnTo>
                  <a:lnTo>
                    <a:pt x="1349" y="2403"/>
                  </a:lnTo>
                  <a:lnTo>
                    <a:pt x="1361" y="2415"/>
                  </a:lnTo>
                  <a:lnTo>
                    <a:pt x="1374" y="2425"/>
                  </a:lnTo>
                  <a:lnTo>
                    <a:pt x="1387" y="2434"/>
                  </a:lnTo>
                  <a:lnTo>
                    <a:pt x="1400" y="2442"/>
                  </a:lnTo>
                  <a:lnTo>
                    <a:pt x="1411" y="2449"/>
                  </a:lnTo>
                  <a:lnTo>
                    <a:pt x="1423" y="2458"/>
                  </a:lnTo>
                  <a:lnTo>
                    <a:pt x="1427" y="2461"/>
                  </a:lnTo>
                  <a:lnTo>
                    <a:pt x="1430" y="2465"/>
                  </a:lnTo>
                  <a:lnTo>
                    <a:pt x="1433" y="2468"/>
                  </a:lnTo>
                  <a:lnTo>
                    <a:pt x="1435" y="2470"/>
                  </a:lnTo>
                  <a:lnTo>
                    <a:pt x="1434" y="2474"/>
                  </a:lnTo>
                  <a:lnTo>
                    <a:pt x="1433" y="2479"/>
                  </a:lnTo>
                  <a:lnTo>
                    <a:pt x="1430" y="2482"/>
                  </a:lnTo>
                  <a:lnTo>
                    <a:pt x="1428" y="2486"/>
                  </a:lnTo>
                  <a:lnTo>
                    <a:pt x="1421" y="2494"/>
                  </a:lnTo>
                  <a:lnTo>
                    <a:pt x="1414" y="2501"/>
                  </a:lnTo>
                  <a:lnTo>
                    <a:pt x="1406" y="2509"/>
                  </a:lnTo>
                  <a:lnTo>
                    <a:pt x="1396" y="2516"/>
                  </a:lnTo>
                  <a:lnTo>
                    <a:pt x="1376" y="2530"/>
                  </a:lnTo>
                  <a:lnTo>
                    <a:pt x="1357" y="2543"/>
                  </a:lnTo>
                  <a:lnTo>
                    <a:pt x="1351" y="2547"/>
                  </a:lnTo>
                  <a:lnTo>
                    <a:pt x="1347" y="2550"/>
                  </a:lnTo>
                  <a:lnTo>
                    <a:pt x="1336" y="2543"/>
                  </a:lnTo>
                  <a:lnTo>
                    <a:pt x="1327" y="2538"/>
                  </a:lnTo>
                  <a:lnTo>
                    <a:pt x="1316" y="2533"/>
                  </a:lnTo>
                  <a:lnTo>
                    <a:pt x="1306" y="2529"/>
                  </a:lnTo>
                  <a:lnTo>
                    <a:pt x="1295" y="2526"/>
                  </a:lnTo>
                  <a:lnTo>
                    <a:pt x="1283" y="2523"/>
                  </a:lnTo>
                  <a:lnTo>
                    <a:pt x="1273" y="2522"/>
                  </a:lnTo>
                  <a:lnTo>
                    <a:pt x="1261" y="2521"/>
                  </a:lnTo>
                  <a:lnTo>
                    <a:pt x="1240" y="2521"/>
                  </a:lnTo>
                  <a:lnTo>
                    <a:pt x="1219" y="2522"/>
                  </a:lnTo>
                  <a:lnTo>
                    <a:pt x="1200" y="2523"/>
                  </a:lnTo>
                  <a:lnTo>
                    <a:pt x="1183" y="2526"/>
                  </a:lnTo>
                  <a:lnTo>
                    <a:pt x="1182" y="2526"/>
                  </a:lnTo>
                  <a:lnTo>
                    <a:pt x="1176" y="2526"/>
                  </a:lnTo>
                  <a:lnTo>
                    <a:pt x="1170" y="2526"/>
                  </a:lnTo>
                  <a:lnTo>
                    <a:pt x="1164" y="2525"/>
                  </a:lnTo>
                  <a:lnTo>
                    <a:pt x="1159" y="2522"/>
                  </a:lnTo>
                  <a:lnTo>
                    <a:pt x="1147" y="2518"/>
                  </a:lnTo>
                  <a:lnTo>
                    <a:pt x="1134" y="2512"/>
                  </a:lnTo>
                  <a:lnTo>
                    <a:pt x="1120" y="2506"/>
                  </a:lnTo>
                  <a:lnTo>
                    <a:pt x="1106" y="2500"/>
                  </a:lnTo>
                  <a:lnTo>
                    <a:pt x="1099" y="2498"/>
                  </a:lnTo>
                  <a:lnTo>
                    <a:pt x="1090" y="2496"/>
                  </a:lnTo>
                  <a:lnTo>
                    <a:pt x="1083" y="2496"/>
                  </a:lnTo>
                  <a:lnTo>
                    <a:pt x="1075" y="2496"/>
                  </a:lnTo>
                  <a:lnTo>
                    <a:pt x="1067" y="2498"/>
                  </a:lnTo>
                  <a:lnTo>
                    <a:pt x="1059" y="2500"/>
                  </a:lnTo>
                  <a:lnTo>
                    <a:pt x="1050" y="2503"/>
                  </a:lnTo>
                  <a:lnTo>
                    <a:pt x="1042" y="2506"/>
                  </a:lnTo>
                  <a:lnTo>
                    <a:pt x="1034" y="2509"/>
                  </a:lnTo>
                  <a:lnTo>
                    <a:pt x="1025" y="2513"/>
                  </a:lnTo>
                  <a:lnTo>
                    <a:pt x="1016" y="2514"/>
                  </a:lnTo>
                  <a:lnTo>
                    <a:pt x="1007" y="2515"/>
                  </a:lnTo>
                  <a:lnTo>
                    <a:pt x="997" y="2514"/>
                  </a:lnTo>
                  <a:lnTo>
                    <a:pt x="987" y="2512"/>
                  </a:lnTo>
                  <a:lnTo>
                    <a:pt x="976" y="2507"/>
                  </a:lnTo>
                  <a:lnTo>
                    <a:pt x="963" y="2499"/>
                  </a:lnTo>
                  <a:lnTo>
                    <a:pt x="954" y="2492"/>
                  </a:lnTo>
                  <a:lnTo>
                    <a:pt x="945" y="2483"/>
                  </a:lnTo>
                  <a:lnTo>
                    <a:pt x="937" y="2475"/>
                  </a:lnTo>
                  <a:lnTo>
                    <a:pt x="930" y="2467"/>
                  </a:lnTo>
                  <a:lnTo>
                    <a:pt x="920" y="2449"/>
                  </a:lnTo>
                  <a:lnTo>
                    <a:pt x="910" y="2432"/>
                  </a:lnTo>
                  <a:lnTo>
                    <a:pt x="902" y="2416"/>
                  </a:lnTo>
                  <a:lnTo>
                    <a:pt x="893" y="2400"/>
                  </a:lnTo>
                  <a:lnTo>
                    <a:pt x="887" y="2392"/>
                  </a:lnTo>
                  <a:lnTo>
                    <a:pt x="881" y="2383"/>
                  </a:lnTo>
                  <a:lnTo>
                    <a:pt x="874" y="2375"/>
                  </a:lnTo>
                  <a:lnTo>
                    <a:pt x="866" y="2367"/>
                  </a:lnTo>
                  <a:lnTo>
                    <a:pt x="859" y="2360"/>
                  </a:lnTo>
                  <a:lnTo>
                    <a:pt x="853" y="2355"/>
                  </a:lnTo>
                  <a:lnTo>
                    <a:pt x="846" y="2350"/>
                  </a:lnTo>
                  <a:lnTo>
                    <a:pt x="840" y="2348"/>
                  </a:lnTo>
                  <a:lnTo>
                    <a:pt x="834" y="2347"/>
                  </a:lnTo>
                  <a:lnTo>
                    <a:pt x="828" y="2346"/>
                  </a:lnTo>
                  <a:lnTo>
                    <a:pt x="822" y="2346"/>
                  </a:lnTo>
                  <a:lnTo>
                    <a:pt x="817" y="2347"/>
                  </a:lnTo>
                  <a:lnTo>
                    <a:pt x="808" y="2350"/>
                  </a:lnTo>
                  <a:lnTo>
                    <a:pt x="800" y="2355"/>
                  </a:lnTo>
                  <a:lnTo>
                    <a:pt x="793" y="2361"/>
                  </a:lnTo>
                  <a:lnTo>
                    <a:pt x="787" y="2367"/>
                  </a:lnTo>
                  <a:lnTo>
                    <a:pt x="779" y="2375"/>
                  </a:lnTo>
                  <a:lnTo>
                    <a:pt x="769" y="2381"/>
                  </a:lnTo>
                  <a:lnTo>
                    <a:pt x="765" y="2383"/>
                  </a:lnTo>
                  <a:lnTo>
                    <a:pt x="760" y="2386"/>
                  </a:lnTo>
                  <a:lnTo>
                    <a:pt x="755" y="2387"/>
                  </a:lnTo>
                  <a:lnTo>
                    <a:pt x="749" y="2387"/>
                  </a:lnTo>
                  <a:lnTo>
                    <a:pt x="742" y="2387"/>
                  </a:lnTo>
                  <a:lnTo>
                    <a:pt x="738" y="2385"/>
                  </a:lnTo>
                  <a:lnTo>
                    <a:pt x="734" y="2382"/>
                  </a:lnTo>
                  <a:lnTo>
                    <a:pt x="733" y="2381"/>
                  </a:lnTo>
                  <a:lnTo>
                    <a:pt x="729" y="2375"/>
                  </a:lnTo>
                  <a:lnTo>
                    <a:pt x="727" y="2368"/>
                  </a:lnTo>
                  <a:lnTo>
                    <a:pt x="726" y="2360"/>
                  </a:lnTo>
                  <a:lnTo>
                    <a:pt x="726" y="2350"/>
                  </a:lnTo>
                  <a:lnTo>
                    <a:pt x="727" y="2339"/>
                  </a:lnTo>
                  <a:lnTo>
                    <a:pt x="728" y="2327"/>
                  </a:lnTo>
                  <a:lnTo>
                    <a:pt x="730" y="2314"/>
                  </a:lnTo>
                  <a:lnTo>
                    <a:pt x="734" y="2301"/>
                  </a:lnTo>
                  <a:lnTo>
                    <a:pt x="738" y="2293"/>
                  </a:lnTo>
                  <a:lnTo>
                    <a:pt x="742" y="2285"/>
                  </a:lnTo>
                  <a:lnTo>
                    <a:pt x="748" y="2275"/>
                  </a:lnTo>
                  <a:lnTo>
                    <a:pt x="754" y="2267"/>
                  </a:lnTo>
                  <a:lnTo>
                    <a:pt x="766" y="2252"/>
                  </a:lnTo>
                  <a:lnTo>
                    <a:pt x="775" y="2234"/>
                  </a:lnTo>
                  <a:lnTo>
                    <a:pt x="779" y="2225"/>
                  </a:lnTo>
                  <a:lnTo>
                    <a:pt x="781" y="2214"/>
                  </a:lnTo>
                  <a:lnTo>
                    <a:pt x="782" y="2203"/>
                  </a:lnTo>
                  <a:lnTo>
                    <a:pt x="781" y="2193"/>
                  </a:lnTo>
                  <a:lnTo>
                    <a:pt x="780" y="2185"/>
                  </a:lnTo>
                  <a:lnTo>
                    <a:pt x="778" y="2179"/>
                  </a:lnTo>
                  <a:lnTo>
                    <a:pt x="775" y="2173"/>
                  </a:lnTo>
                  <a:lnTo>
                    <a:pt x="772" y="2168"/>
                  </a:lnTo>
                  <a:lnTo>
                    <a:pt x="768" y="2165"/>
                  </a:lnTo>
                  <a:lnTo>
                    <a:pt x="765" y="2161"/>
                  </a:lnTo>
                  <a:lnTo>
                    <a:pt x="761" y="2159"/>
                  </a:lnTo>
                  <a:lnTo>
                    <a:pt x="758" y="2158"/>
                  </a:lnTo>
                  <a:lnTo>
                    <a:pt x="748" y="2155"/>
                  </a:lnTo>
                  <a:lnTo>
                    <a:pt x="740" y="2155"/>
                  </a:lnTo>
                  <a:lnTo>
                    <a:pt x="732" y="2155"/>
                  </a:lnTo>
                  <a:lnTo>
                    <a:pt x="723" y="2156"/>
                  </a:lnTo>
                  <a:lnTo>
                    <a:pt x="715" y="2158"/>
                  </a:lnTo>
                  <a:lnTo>
                    <a:pt x="707" y="2159"/>
                  </a:lnTo>
                  <a:lnTo>
                    <a:pt x="699" y="2159"/>
                  </a:lnTo>
                  <a:lnTo>
                    <a:pt x="690" y="2158"/>
                  </a:lnTo>
                  <a:lnTo>
                    <a:pt x="687" y="2158"/>
                  </a:lnTo>
                  <a:lnTo>
                    <a:pt x="685" y="2155"/>
                  </a:lnTo>
                  <a:lnTo>
                    <a:pt x="682" y="2154"/>
                  </a:lnTo>
                  <a:lnTo>
                    <a:pt x="681" y="2151"/>
                  </a:lnTo>
                  <a:lnTo>
                    <a:pt x="678" y="2140"/>
                  </a:lnTo>
                  <a:lnTo>
                    <a:pt x="674" y="2123"/>
                  </a:lnTo>
                  <a:lnTo>
                    <a:pt x="672" y="2107"/>
                  </a:lnTo>
                  <a:lnTo>
                    <a:pt x="667" y="2091"/>
                  </a:lnTo>
                  <a:lnTo>
                    <a:pt x="663" y="2082"/>
                  </a:lnTo>
                  <a:lnTo>
                    <a:pt x="660" y="2074"/>
                  </a:lnTo>
                  <a:lnTo>
                    <a:pt x="654" y="2066"/>
                  </a:lnTo>
                  <a:lnTo>
                    <a:pt x="648" y="2059"/>
                  </a:lnTo>
                  <a:lnTo>
                    <a:pt x="642" y="2054"/>
                  </a:lnTo>
                  <a:lnTo>
                    <a:pt x="638" y="2051"/>
                  </a:lnTo>
                  <a:lnTo>
                    <a:pt x="632" y="2047"/>
                  </a:lnTo>
                  <a:lnTo>
                    <a:pt x="627" y="2046"/>
                  </a:lnTo>
                  <a:lnTo>
                    <a:pt x="621" y="2045"/>
                  </a:lnTo>
                  <a:lnTo>
                    <a:pt x="616" y="2045"/>
                  </a:lnTo>
                  <a:lnTo>
                    <a:pt x="612" y="2046"/>
                  </a:lnTo>
                  <a:lnTo>
                    <a:pt x="607" y="2047"/>
                  </a:lnTo>
                  <a:lnTo>
                    <a:pt x="598" y="2051"/>
                  </a:lnTo>
                  <a:lnTo>
                    <a:pt x="589" y="2056"/>
                  </a:lnTo>
                  <a:lnTo>
                    <a:pt x="582" y="2062"/>
                  </a:lnTo>
                  <a:lnTo>
                    <a:pt x="576" y="2068"/>
                  </a:lnTo>
                  <a:lnTo>
                    <a:pt x="567" y="2076"/>
                  </a:lnTo>
                  <a:lnTo>
                    <a:pt x="558" y="2085"/>
                  </a:lnTo>
                  <a:lnTo>
                    <a:pt x="547" y="2091"/>
                  </a:lnTo>
                  <a:lnTo>
                    <a:pt x="536" y="2095"/>
                  </a:lnTo>
                  <a:lnTo>
                    <a:pt x="532" y="2096"/>
                  </a:lnTo>
                  <a:lnTo>
                    <a:pt x="527" y="2096"/>
                  </a:lnTo>
                  <a:lnTo>
                    <a:pt x="522" y="2096"/>
                  </a:lnTo>
                  <a:lnTo>
                    <a:pt x="518" y="2095"/>
                  </a:lnTo>
                  <a:lnTo>
                    <a:pt x="509" y="2091"/>
                  </a:lnTo>
                  <a:lnTo>
                    <a:pt x="501" y="2083"/>
                  </a:lnTo>
                  <a:lnTo>
                    <a:pt x="493" y="2075"/>
                  </a:lnTo>
                  <a:lnTo>
                    <a:pt x="485" y="2065"/>
                  </a:lnTo>
                  <a:lnTo>
                    <a:pt x="475" y="2052"/>
                  </a:lnTo>
                  <a:lnTo>
                    <a:pt x="466" y="2038"/>
                  </a:lnTo>
                  <a:lnTo>
                    <a:pt x="456" y="2023"/>
                  </a:lnTo>
                  <a:lnTo>
                    <a:pt x="447" y="2011"/>
                  </a:lnTo>
                  <a:lnTo>
                    <a:pt x="438" y="2000"/>
                  </a:lnTo>
                  <a:lnTo>
                    <a:pt x="429" y="1992"/>
                  </a:lnTo>
                  <a:lnTo>
                    <a:pt x="420" y="1986"/>
                  </a:lnTo>
                  <a:lnTo>
                    <a:pt x="411" y="1981"/>
                  </a:lnTo>
                  <a:lnTo>
                    <a:pt x="401" y="1978"/>
                  </a:lnTo>
                  <a:lnTo>
                    <a:pt x="392" y="1975"/>
                  </a:lnTo>
                  <a:lnTo>
                    <a:pt x="381" y="1975"/>
                  </a:lnTo>
                  <a:lnTo>
                    <a:pt x="371" y="1974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9" name="Google Shape;112;p1">
              <a:extLst>
                <a:ext uri="{FF2B5EF4-FFF2-40B4-BE49-F238E27FC236}">
                  <a16:creationId xmlns:a16="http://schemas.microsoft.com/office/drawing/2014/main" id="{BF7D1119-F2D5-9602-7615-898032486D3D}"/>
                </a:ext>
              </a:extLst>
            </p:cNvPr>
            <p:cNvSpPr/>
            <p:nvPr/>
          </p:nvSpPr>
          <p:spPr>
            <a:xfrm>
              <a:off x="3105799" y="1425088"/>
              <a:ext cx="1282016" cy="1397540"/>
            </a:xfrm>
            <a:custGeom>
              <a:avLst/>
              <a:gdLst/>
              <a:ahLst/>
              <a:cxnLst/>
              <a:rect l="l" t="t" r="r" b="b"/>
              <a:pathLst>
                <a:path w="2731" h="2975" extrusionOk="0">
                  <a:moveTo>
                    <a:pt x="740" y="40"/>
                  </a:moveTo>
                  <a:lnTo>
                    <a:pt x="754" y="38"/>
                  </a:lnTo>
                  <a:lnTo>
                    <a:pt x="768" y="35"/>
                  </a:lnTo>
                  <a:lnTo>
                    <a:pt x="782" y="31"/>
                  </a:lnTo>
                  <a:lnTo>
                    <a:pt x="796" y="27"/>
                  </a:lnTo>
                  <a:lnTo>
                    <a:pt x="826" y="16"/>
                  </a:lnTo>
                  <a:lnTo>
                    <a:pt x="854" y="4"/>
                  </a:lnTo>
                  <a:lnTo>
                    <a:pt x="863" y="2"/>
                  </a:lnTo>
                  <a:lnTo>
                    <a:pt x="873" y="0"/>
                  </a:lnTo>
                  <a:lnTo>
                    <a:pt x="881" y="0"/>
                  </a:lnTo>
                  <a:lnTo>
                    <a:pt x="888" y="0"/>
                  </a:lnTo>
                  <a:lnTo>
                    <a:pt x="895" y="1"/>
                  </a:lnTo>
                  <a:lnTo>
                    <a:pt x="902" y="3"/>
                  </a:lnTo>
                  <a:lnTo>
                    <a:pt x="908" y="6"/>
                  </a:lnTo>
                  <a:lnTo>
                    <a:pt x="915" y="9"/>
                  </a:lnTo>
                  <a:lnTo>
                    <a:pt x="929" y="17"/>
                  </a:lnTo>
                  <a:lnTo>
                    <a:pt x="947" y="28"/>
                  </a:lnTo>
                  <a:lnTo>
                    <a:pt x="957" y="33"/>
                  </a:lnTo>
                  <a:lnTo>
                    <a:pt x="969" y="37"/>
                  </a:lnTo>
                  <a:lnTo>
                    <a:pt x="982" y="43"/>
                  </a:lnTo>
                  <a:lnTo>
                    <a:pt x="997" y="48"/>
                  </a:lnTo>
                  <a:lnTo>
                    <a:pt x="1013" y="51"/>
                  </a:lnTo>
                  <a:lnTo>
                    <a:pt x="1027" y="55"/>
                  </a:lnTo>
                  <a:lnTo>
                    <a:pt x="1040" y="57"/>
                  </a:lnTo>
                  <a:lnTo>
                    <a:pt x="1052" y="58"/>
                  </a:lnTo>
                  <a:lnTo>
                    <a:pt x="1072" y="60"/>
                  </a:lnTo>
                  <a:lnTo>
                    <a:pt x="1090" y="60"/>
                  </a:lnTo>
                  <a:lnTo>
                    <a:pt x="1108" y="61"/>
                  </a:lnTo>
                  <a:lnTo>
                    <a:pt x="1126" y="62"/>
                  </a:lnTo>
                  <a:lnTo>
                    <a:pt x="1134" y="64"/>
                  </a:lnTo>
                  <a:lnTo>
                    <a:pt x="1145" y="67"/>
                  </a:lnTo>
                  <a:lnTo>
                    <a:pt x="1155" y="70"/>
                  </a:lnTo>
                  <a:lnTo>
                    <a:pt x="1166" y="75"/>
                  </a:lnTo>
                  <a:lnTo>
                    <a:pt x="1177" y="80"/>
                  </a:lnTo>
                  <a:lnTo>
                    <a:pt x="1187" y="85"/>
                  </a:lnTo>
                  <a:lnTo>
                    <a:pt x="1196" y="90"/>
                  </a:lnTo>
                  <a:lnTo>
                    <a:pt x="1204" y="96"/>
                  </a:lnTo>
                  <a:lnTo>
                    <a:pt x="1219" y="109"/>
                  </a:lnTo>
                  <a:lnTo>
                    <a:pt x="1232" y="121"/>
                  </a:lnTo>
                  <a:lnTo>
                    <a:pt x="1243" y="134"/>
                  </a:lnTo>
                  <a:lnTo>
                    <a:pt x="1257" y="148"/>
                  </a:lnTo>
                  <a:lnTo>
                    <a:pt x="1273" y="161"/>
                  </a:lnTo>
                  <a:lnTo>
                    <a:pt x="1292" y="173"/>
                  </a:lnTo>
                  <a:lnTo>
                    <a:pt x="1302" y="178"/>
                  </a:lnTo>
                  <a:lnTo>
                    <a:pt x="1313" y="182"/>
                  </a:lnTo>
                  <a:lnTo>
                    <a:pt x="1322" y="183"/>
                  </a:lnTo>
                  <a:lnTo>
                    <a:pt x="1333" y="182"/>
                  </a:lnTo>
                  <a:lnTo>
                    <a:pt x="1343" y="181"/>
                  </a:lnTo>
                  <a:lnTo>
                    <a:pt x="1353" y="178"/>
                  </a:lnTo>
                  <a:lnTo>
                    <a:pt x="1362" y="175"/>
                  </a:lnTo>
                  <a:lnTo>
                    <a:pt x="1372" y="171"/>
                  </a:lnTo>
                  <a:lnTo>
                    <a:pt x="1390" y="163"/>
                  </a:lnTo>
                  <a:lnTo>
                    <a:pt x="1409" y="157"/>
                  </a:lnTo>
                  <a:lnTo>
                    <a:pt x="1419" y="155"/>
                  </a:lnTo>
                  <a:lnTo>
                    <a:pt x="1427" y="155"/>
                  </a:lnTo>
                  <a:lnTo>
                    <a:pt x="1435" y="155"/>
                  </a:lnTo>
                  <a:lnTo>
                    <a:pt x="1444" y="157"/>
                  </a:lnTo>
                  <a:lnTo>
                    <a:pt x="1453" y="161"/>
                  </a:lnTo>
                  <a:lnTo>
                    <a:pt x="1460" y="165"/>
                  </a:lnTo>
                  <a:lnTo>
                    <a:pt x="1467" y="170"/>
                  </a:lnTo>
                  <a:lnTo>
                    <a:pt x="1473" y="175"/>
                  </a:lnTo>
                  <a:lnTo>
                    <a:pt x="1484" y="185"/>
                  </a:lnTo>
                  <a:lnTo>
                    <a:pt x="1496" y="195"/>
                  </a:lnTo>
                  <a:lnTo>
                    <a:pt x="1502" y="200"/>
                  </a:lnTo>
                  <a:lnTo>
                    <a:pt x="1508" y="204"/>
                  </a:lnTo>
                  <a:lnTo>
                    <a:pt x="1515" y="209"/>
                  </a:lnTo>
                  <a:lnTo>
                    <a:pt x="1522" y="213"/>
                  </a:lnTo>
                  <a:lnTo>
                    <a:pt x="1530" y="215"/>
                  </a:lnTo>
                  <a:lnTo>
                    <a:pt x="1539" y="217"/>
                  </a:lnTo>
                  <a:lnTo>
                    <a:pt x="1548" y="218"/>
                  </a:lnTo>
                  <a:lnTo>
                    <a:pt x="1559" y="218"/>
                  </a:lnTo>
                  <a:lnTo>
                    <a:pt x="1582" y="218"/>
                  </a:lnTo>
                  <a:lnTo>
                    <a:pt x="1608" y="220"/>
                  </a:lnTo>
                  <a:lnTo>
                    <a:pt x="1636" y="224"/>
                  </a:lnTo>
                  <a:lnTo>
                    <a:pt x="1666" y="230"/>
                  </a:lnTo>
                  <a:lnTo>
                    <a:pt x="1694" y="237"/>
                  </a:lnTo>
                  <a:lnTo>
                    <a:pt x="1722" y="247"/>
                  </a:lnTo>
                  <a:lnTo>
                    <a:pt x="1735" y="253"/>
                  </a:lnTo>
                  <a:lnTo>
                    <a:pt x="1748" y="258"/>
                  </a:lnTo>
                  <a:lnTo>
                    <a:pt x="1761" y="265"/>
                  </a:lnTo>
                  <a:lnTo>
                    <a:pt x="1771" y="271"/>
                  </a:lnTo>
                  <a:lnTo>
                    <a:pt x="1794" y="288"/>
                  </a:lnTo>
                  <a:lnTo>
                    <a:pt x="1818" y="304"/>
                  </a:lnTo>
                  <a:lnTo>
                    <a:pt x="1843" y="322"/>
                  </a:lnTo>
                  <a:lnTo>
                    <a:pt x="1869" y="338"/>
                  </a:lnTo>
                  <a:lnTo>
                    <a:pt x="1895" y="355"/>
                  </a:lnTo>
                  <a:lnTo>
                    <a:pt x="1922" y="368"/>
                  </a:lnTo>
                  <a:lnTo>
                    <a:pt x="1935" y="374"/>
                  </a:lnTo>
                  <a:lnTo>
                    <a:pt x="1948" y="378"/>
                  </a:lnTo>
                  <a:lnTo>
                    <a:pt x="1961" y="382"/>
                  </a:lnTo>
                  <a:lnTo>
                    <a:pt x="1974" y="384"/>
                  </a:lnTo>
                  <a:lnTo>
                    <a:pt x="1985" y="385"/>
                  </a:lnTo>
                  <a:lnTo>
                    <a:pt x="1997" y="384"/>
                  </a:lnTo>
                  <a:lnTo>
                    <a:pt x="2009" y="382"/>
                  </a:lnTo>
                  <a:lnTo>
                    <a:pt x="2020" y="380"/>
                  </a:lnTo>
                  <a:lnTo>
                    <a:pt x="2041" y="371"/>
                  </a:lnTo>
                  <a:lnTo>
                    <a:pt x="2062" y="361"/>
                  </a:lnTo>
                  <a:lnTo>
                    <a:pt x="2084" y="350"/>
                  </a:lnTo>
                  <a:lnTo>
                    <a:pt x="2109" y="342"/>
                  </a:lnTo>
                  <a:lnTo>
                    <a:pt x="2122" y="338"/>
                  </a:lnTo>
                  <a:lnTo>
                    <a:pt x="2136" y="336"/>
                  </a:lnTo>
                  <a:lnTo>
                    <a:pt x="2150" y="335"/>
                  </a:lnTo>
                  <a:lnTo>
                    <a:pt x="2167" y="335"/>
                  </a:lnTo>
                  <a:lnTo>
                    <a:pt x="2182" y="336"/>
                  </a:lnTo>
                  <a:lnTo>
                    <a:pt x="2194" y="340"/>
                  </a:lnTo>
                  <a:lnTo>
                    <a:pt x="2200" y="342"/>
                  </a:lnTo>
                  <a:lnTo>
                    <a:pt x="2204" y="345"/>
                  </a:lnTo>
                  <a:lnTo>
                    <a:pt x="2208" y="348"/>
                  </a:lnTo>
                  <a:lnTo>
                    <a:pt x="2211" y="351"/>
                  </a:lnTo>
                  <a:lnTo>
                    <a:pt x="2217" y="360"/>
                  </a:lnTo>
                  <a:lnTo>
                    <a:pt x="2222" y="368"/>
                  </a:lnTo>
                  <a:lnTo>
                    <a:pt x="2224" y="377"/>
                  </a:lnTo>
                  <a:lnTo>
                    <a:pt x="2227" y="388"/>
                  </a:lnTo>
                  <a:lnTo>
                    <a:pt x="2224" y="435"/>
                  </a:lnTo>
                  <a:lnTo>
                    <a:pt x="2221" y="481"/>
                  </a:lnTo>
                  <a:lnTo>
                    <a:pt x="2221" y="490"/>
                  </a:lnTo>
                  <a:lnTo>
                    <a:pt x="2222" y="497"/>
                  </a:lnTo>
                  <a:lnTo>
                    <a:pt x="2224" y="502"/>
                  </a:lnTo>
                  <a:lnTo>
                    <a:pt x="2228" y="505"/>
                  </a:lnTo>
                  <a:lnTo>
                    <a:pt x="2231" y="508"/>
                  </a:lnTo>
                  <a:lnTo>
                    <a:pt x="2236" y="509"/>
                  </a:lnTo>
                  <a:lnTo>
                    <a:pt x="2241" y="509"/>
                  </a:lnTo>
                  <a:lnTo>
                    <a:pt x="2247" y="509"/>
                  </a:lnTo>
                  <a:lnTo>
                    <a:pt x="2258" y="510"/>
                  </a:lnTo>
                  <a:lnTo>
                    <a:pt x="2274" y="512"/>
                  </a:lnTo>
                  <a:lnTo>
                    <a:pt x="2281" y="516"/>
                  </a:lnTo>
                  <a:lnTo>
                    <a:pt x="2289" y="521"/>
                  </a:lnTo>
                  <a:lnTo>
                    <a:pt x="2297" y="528"/>
                  </a:lnTo>
                  <a:lnTo>
                    <a:pt x="2305" y="537"/>
                  </a:lnTo>
                  <a:lnTo>
                    <a:pt x="2312" y="547"/>
                  </a:lnTo>
                  <a:lnTo>
                    <a:pt x="2318" y="556"/>
                  </a:lnTo>
                  <a:lnTo>
                    <a:pt x="2323" y="564"/>
                  </a:lnTo>
                  <a:lnTo>
                    <a:pt x="2325" y="572"/>
                  </a:lnTo>
                  <a:lnTo>
                    <a:pt x="2328" y="581"/>
                  </a:lnTo>
                  <a:lnTo>
                    <a:pt x="2328" y="588"/>
                  </a:lnTo>
                  <a:lnTo>
                    <a:pt x="2328" y="594"/>
                  </a:lnTo>
                  <a:lnTo>
                    <a:pt x="2328" y="601"/>
                  </a:lnTo>
                  <a:lnTo>
                    <a:pt x="2327" y="611"/>
                  </a:lnTo>
                  <a:lnTo>
                    <a:pt x="2327" y="621"/>
                  </a:lnTo>
                  <a:lnTo>
                    <a:pt x="2328" y="625"/>
                  </a:lnTo>
                  <a:lnTo>
                    <a:pt x="2330" y="629"/>
                  </a:lnTo>
                  <a:lnTo>
                    <a:pt x="2332" y="632"/>
                  </a:lnTo>
                  <a:lnTo>
                    <a:pt x="2337" y="635"/>
                  </a:lnTo>
                  <a:lnTo>
                    <a:pt x="2343" y="638"/>
                  </a:lnTo>
                  <a:lnTo>
                    <a:pt x="2349" y="641"/>
                  </a:lnTo>
                  <a:lnTo>
                    <a:pt x="2357" y="642"/>
                  </a:lnTo>
                  <a:lnTo>
                    <a:pt x="2365" y="643"/>
                  </a:lnTo>
                  <a:lnTo>
                    <a:pt x="2385" y="644"/>
                  </a:lnTo>
                  <a:lnTo>
                    <a:pt x="2405" y="644"/>
                  </a:lnTo>
                  <a:lnTo>
                    <a:pt x="2424" y="641"/>
                  </a:lnTo>
                  <a:lnTo>
                    <a:pt x="2443" y="637"/>
                  </a:lnTo>
                  <a:lnTo>
                    <a:pt x="2451" y="634"/>
                  </a:lnTo>
                  <a:lnTo>
                    <a:pt x="2458" y="630"/>
                  </a:lnTo>
                  <a:lnTo>
                    <a:pt x="2464" y="627"/>
                  </a:lnTo>
                  <a:lnTo>
                    <a:pt x="2469" y="622"/>
                  </a:lnTo>
                  <a:lnTo>
                    <a:pt x="2485" y="602"/>
                  </a:lnTo>
                  <a:lnTo>
                    <a:pt x="2503" y="583"/>
                  </a:lnTo>
                  <a:lnTo>
                    <a:pt x="2509" y="580"/>
                  </a:lnTo>
                  <a:lnTo>
                    <a:pt x="2514" y="576"/>
                  </a:lnTo>
                  <a:lnTo>
                    <a:pt x="2519" y="574"/>
                  </a:lnTo>
                  <a:lnTo>
                    <a:pt x="2525" y="572"/>
                  </a:lnTo>
                  <a:lnTo>
                    <a:pt x="2532" y="572"/>
                  </a:lnTo>
                  <a:lnTo>
                    <a:pt x="2539" y="574"/>
                  </a:lnTo>
                  <a:lnTo>
                    <a:pt x="2547" y="576"/>
                  </a:lnTo>
                  <a:lnTo>
                    <a:pt x="2555" y="580"/>
                  </a:lnTo>
                  <a:lnTo>
                    <a:pt x="2571" y="587"/>
                  </a:lnTo>
                  <a:lnTo>
                    <a:pt x="2589" y="594"/>
                  </a:lnTo>
                  <a:lnTo>
                    <a:pt x="2607" y="599"/>
                  </a:lnTo>
                  <a:lnTo>
                    <a:pt x="2625" y="605"/>
                  </a:lnTo>
                  <a:lnTo>
                    <a:pt x="2663" y="616"/>
                  </a:lnTo>
                  <a:lnTo>
                    <a:pt x="2703" y="629"/>
                  </a:lnTo>
                  <a:lnTo>
                    <a:pt x="2711" y="632"/>
                  </a:lnTo>
                  <a:lnTo>
                    <a:pt x="2719" y="637"/>
                  </a:lnTo>
                  <a:lnTo>
                    <a:pt x="2724" y="642"/>
                  </a:lnTo>
                  <a:lnTo>
                    <a:pt x="2728" y="647"/>
                  </a:lnTo>
                  <a:lnTo>
                    <a:pt x="2730" y="652"/>
                  </a:lnTo>
                  <a:lnTo>
                    <a:pt x="2731" y="659"/>
                  </a:lnTo>
                  <a:lnTo>
                    <a:pt x="2731" y="667"/>
                  </a:lnTo>
                  <a:lnTo>
                    <a:pt x="2730" y="674"/>
                  </a:lnTo>
                  <a:lnTo>
                    <a:pt x="2719" y="704"/>
                  </a:lnTo>
                  <a:lnTo>
                    <a:pt x="2708" y="736"/>
                  </a:lnTo>
                  <a:lnTo>
                    <a:pt x="2703" y="748"/>
                  </a:lnTo>
                  <a:lnTo>
                    <a:pt x="2698" y="759"/>
                  </a:lnTo>
                  <a:lnTo>
                    <a:pt x="2645" y="781"/>
                  </a:lnTo>
                  <a:lnTo>
                    <a:pt x="2601" y="802"/>
                  </a:lnTo>
                  <a:lnTo>
                    <a:pt x="2582" y="812"/>
                  </a:lnTo>
                  <a:lnTo>
                    <a:pt x="2564" y="823"/>
                  </a:lnTo>
                  <a:lnTo>
                    <a:pt x="2549" y="834"/>
                  </a:lnTo>
                  <a:lnTo>
                    <a:pt x="2537" y="844"/>
                  </a:lnTo>
                  <a:lnTo>
                    <a:pt x="2532" y="850"/>
                  </a:lnTo>
                  <a:lnTo>
                    <a:pt x="2528" y="856"/>
                  </a:lnTo>
                  <a:lnTo>
                    <a:pt x="2525" y="861"/>
                  </a:lnTo>
                  <a:lnTo>
                    <a:pt x="2524" y="866"/>
                  </a:lnTo>
                  <a:lnTo>
                    <a:pt x="2523" y="871"/>
                  </a:lnTo>
                  <a:lnTo>
                    <a:pt x="2523" y="877"/>
                  </a:lnTo>
                  <a:lnTo>
                    <a:pt x="2524" y="882"/>
                  </a:lnTo>
                  <a:lnTo>
                    <a:pt x="2525" y="886"/>
                  </a:lnTo>
                  <a:lnTo>
                    <a:pt x="2530" y="897"/>
                  </a:lnTo>
                  <a:lnTo>
                    <a:pt x="2536" y="905"/>
                  </a:lnTo>
                  <a:lnTo>
                    <a:pt x="2543" y="914"/>
                  </a:lnTo>
                  <a:lnTo>
                    <a:pt x="2550" y="922"/>
                  </a:lnTo>
                  <a:lnTo>
                    <a:pt x="2557" y="930"/>
                  </a:lnTo>
                  <a:lnTo>
                    <a:pt x="2564" y="939"/>
                  </a:lnTo>
                  <a:lnTo>
                    <a:pt x="2571" y="949"/>
                  </a:lnTo>
                  <a:lnTo>
                    <a:pt x="2575" y="958"/>
                  </a:lnTo>
                  <a:lnTo>
                    <a:pt x="2576" y="961"/>
                  </a:lnTo>
                  <a:lnTo>
                    <a:pt x="2575" y="963"/>
                  </a:lnTo>
                  <a:lnTo>
                    <a:pt x="2574" y="965"/>
                  </a:lnTo>
                  <a:lnTo>
                    <a:pt x="2571" y="968"/>
                  </a:lnTo>
                  <a:lnTo>
                    <a:pt x="2564" y="972"/>
                  </a:lnTo>
                  <a:lnTo>
                    <a:pt x="2556" y="977"/>
                  </a:lnTo>
                  <a:lnTo>
                    <a:pt x="2536" y="988"/>
                  </a:lnTo>
                  <a:lnTo>
                    <a:pt x="2516" y="996"/>
                  </a:lnTo>
                  <a:lnTo>
                    <a:pt x="2497" y="1004"/>
                  </a:lnTo>
                  <a:lnTo>
                    <a:pt x="2478" y="1012"/>
                  </a:lnTo>
                  <a:lnTo>
                    <a:pt x="2470" y="1017"/>
                  </a:lnTo>
                  <a:lnTo>
                    <a:pt x="2463" y="1022"/>
                  </a:lnTo>
                  <a:lnTo>
                    <a:pt x="2456" y="1028"/>
                  </a:lnTo>
                  <a:lnTo>
                    <a:pt x="2450" y="1032"/>
                  </a:lnTo>
                  <a:lnTo>
                    <a:pt x="2443" y="1041"/>
                  </a:lnTo>
                  <a:lnTo>
                    <a:pt x="2436" y="1049"/>
                  </a:lnTo>
                  <a:lnTo>
                    <a:pt x="2431" y="1058"/>
                  </a:lnTo>
                  <a:lnTo>
                    <a:pt x="2427" y="1069"/>
                  </a:lnTo>
                  <a:lnTo>
                    <a:pt x="2422" y="1078"/>
                  </a:lnTo>
                  <a:lnTo>
                    <a:pt x="2419" y="1089"/>
                  </a:lnTo>
                  <a:lnTo>
                    <a:pt x="2416" y="1101"/>
                  </a:lnTo>
                  <a:lnTo>
                    <a:pt x="2415" y="1111"/>
                  </a:lnTo>
                  <a:lnTo>
                    <a:pt x="2414" y="1123"/>
                  </a:lnTo>
                  <a:lnTo>
                    <a:pt x="2412" y="1135"/>
                  </a:lnTo>
                  <a:lnTo>
                    <a:pt x="2412" y="1145"/>
                  </a:lnTo>
                  <a:lnTo>
                    <a:pt x="2414" y="1157"/>
                  </a:lnTo>
                  <a:lnTo>
                    <a:pt x="2415" y="1168"/>
                  </a:lnTo>
                  <a:lnTo>
                    <a:pt x="2417" y="1178"/>
                  </a:lnTo>
                  <a:lnTo>
                    <a:pt x="2419" y="1189"/>
                  </a:lnTo>
                  <a:lnTo>
                    <a:pt x="2422" y="1198"/>
                  </a:lnTo>
                  <a:lnTo>
                    <a:pt x="2424" y="1205"/>
                  </a:lnTo>
                  <a:lnTo>
                    <a:pt x="2424" y="1212"/>
                  </a:lnTo>
                  <a:lnTo>
                    <a:pt x="2423" y="1219"/>
                  </a:lnTo>
                  <a:lnTo>
                    <a:pt x="2422" y="1228"/>
                  </a:lnTo>
                  <a:lnTo>
                    <a:pt x="2418" y="1235"/>
                  </a:lnTo>
                  <a:lnTo>
                    <a:pt x="2415" y="1243"/>
                  </a:lnTo>
                  <a:lnTo>
                    <a:pt x="2410" y="1251"/>
                  </a:lnTo>
                  <a:lnTo>
                    <a:pt x="2404" y="1258"/>
                  </a:lnTo>
                  <a:lnTo>
                    <a:pt x="2392" y="1275"/>
                  </a:lnTo>
                  <a:lnTo>
                    <a:pt x="2378" y="1290"/>
                  </a:lnTo>
                  <a:lnTo>
                    <a:pt x="2364" y="1304"/>
                  </a:lnTo>
                  <a:lnTo>
                    <a:pt x="2350" y="1318"/>
                  </a:lnTo>
                  <a:lnTo>
                    <a:pt x="2347" y="1323"/>
                  </a:lnTo>
                  <a:lnTo>
                    <a:pt x="2340" y="1330"/>
                  </a:lnTo>
                  <a:lnTo>
                    <a:pt x="2334" y="1337"/>
                  </a:lnTo>
                  <a:lnTo>
                    <a:pt x="2329" y="1345"/>
                  </a:lnTo>
                  <a:lnTo>
                    <a:pt x="2324" y="1355"/>
                  </a:lnTo>
                  <a:lnTo>
                    <a:pt x="2316" y="1372"/>
                  </a:lnTo>
                  <a:lnTo>
                    <a:pt x="2309" y="1391"/>
                  </a:lnTo>
                  <a:lnTo>
                    <a:pt x="2305" y="1403"/>
                  </a:lnTo>
                  <a:lnTo>
                    <a:pt x="2301" y="1415"/>
                  </a:lnTo>
                  <a:lnTo>
                    <a:pt x="2295" y="1426"/>
                  </a:lnTo>
                  <a:lnTo>
                    <a:pt x="2289" y="1436"/>
                  </a:lnTo>
                  <a:lnTo>
                    <a:pt x="2283" y="1445"/>
                  </a:lnTo>
                  <a:lnTo>
                    <a:pt x="2275" y="1452"/>
                  </a:lnTo>
                  <a:lnTo>
                    <a:pt x="2270" y="1456"/>
                  </a:lnTo>
                  <a:lnTo>
                    <a:pt x="2265" y="1458"/>
                  </a:lnTo>
                  <a:lnTo>
                    <a:pt x="2261" y="1460"/>
                  </a:lnTo>
                  <a:lnTo>
                    <a:pt x="2255" y="1462"/>
                  </a:lnTo>
                  <a:lnTo>
                    <a:pt x="2242" y="1465"/>
                  </a:lnTo>
                  <a:lnTo>
                    <a:pt x="2229" y="1470"/>
                  </a:lnTo>
                  <a:lnTo>
                    <a:pt x="2218" y="1473"/>
                  </a:lnTo>
                  <a:lnTo>
                    <a:pt x="2208" y="1478"/>
                  </a:lnTo>
                  <a:lnTo>
                    <a:pt x="2200" y="1484"/>
                  </a:lnTo>
                  <a:lnTo>
                    <a:pt x="2192" y="1489"/>
                  </a:lnTo>
                  <a:lnTo>
                    <a:pt x="2185" y="1496"/>
                  </a:lnTo>
                  <a:lnTo>
                    <a:pt x="2180" y="1503"/>
                  </a:lnTo>
                  <a:lnTo>
                    <a:pt x="2175" y="1511"/>
                  </a:lnTo>
                  <a:lnTo>
                    <a:pt x="2171" y="1520"/>
                  </a:lnTo>
                  <a:lnTo>
                    <a:pt x="2168" y="1531"/>
                  </a:lnTo>
                  <a:lnTo>
                    <a:pt x="2165" y="1543"/>
                  </a:lnTo>
                  <a:lnTo>
                    <a:pt x="2164" y="1556"/>
                  </a:lnTo>
                  <a:lnTo>
                    <a:pt x="2163" y="1570"/>
                  </a:lnTo>
                  <a:lnTo>
                    <a:pt x="2162" y="1585"/>
                  </a:lnTo>
                  <a:lnTo>
                    <a:pt x="2162" y="1603"/>
                  </a:lnTo>
                  <a:lnTo>
                    <a:pt x="2163" y="1618"/>
                  </a:lnTo>
                  <a:lnTo>
                    <a:pt x="2164" y="1633"/>
                  </a:lnTo>
                  <a:lnTo>
                    <a:pt x="2165" y="1648"/>
                  </a:lnTo>
                  <a:lnTo>
                    <a:pt x="2169" y="1660"/>
                  </a:lnTo>
                  <a:lnTo>
                    <a:pt x="2175" y="1686"/>
                  </a:lnTo>
                  <a:lnTo>
                    <a:pt x="2182" y="1710"/>
                  </a:lnTo>
                  <a:lnTo>
                    <a:pt x="2189" y="1736"/>
                  </a:lnTo>
                  <a:lnTo>
                    <a:pt x="2194" y="1759"/>
                  </a:lnTo>
                  <a:lnTo>
                    <a:pt x="2194" y="1771"/>
                  </a:lnTo>
                  <a:lnTo>
                    <a:pt x="2194" y="1782"/>
                  </a:lnTo>
                  <a:lnTo>
                    <a:pt x="2191" y="1792"/>
                  </a:lnTo>
                  <a:lnTo>
                    <a:pt x="2188" y="1803"/>
                  </a:lnTo>
                  <a:lnTo>
                    <a:pt x="2180" y="1820"/>
                  </a:lnTo>
                  <a:lnTo>
                    <a:pt x="2175" y="1837"/>
                  </a:lnTo>
                  <a:lnTo>
                    <a:pt x="2172" y="1850"/>
                  </a:lnTo>
                  <a:lnTo>
                    <a:pt x="2172" y="1863"/>
                  </a:lnTo>
                  <a:lnTo>
                    <a:pt x="2174" y="1875"/>
                  </a:lnTo>
                  <a:lnTo>
                    <a:pt x="2176" y="1886"/>
                  </a:lnTo>
                  <a:lnTo>
                    <a:pt x="2181" y="1898"/>
                  </a:lnTo>
                  <a:lnTo>
                    <a:pt x="2185" y="1911"/>
                  </a:lnTo>
                  <a:lnTo>
                    <a:pt x="2191" y="1926"/>
                  </a:lnTo>
                  <a:lnTo>
                    <a:pt x="2198" y="1945"/>
                  </a:lnTo>
                  <a:lnTo>
                    <a:pt x="2202" y="1957"/>
                  </a:lnTo>
                  <a:lnTo>
                    <a:pt x="2203" y="1966"/>
                  </a:lnTo>
                  <a:lnTo>
                    <a:pt x="2202" y="1976"/>
                  </a:lnTo>
                  <a:lnTo>
                    <a:pt x="2200" y="1984"/>
                  </a:lnTo>
                  <a:lnTo>
                    <a:pt x="2196" y="1992"/>
                  </a:lnTo>
                  <a:lnTo>
                    <a:pt x="2191" y="2000"/>
                  </a:lnTo>
                  <a:lnTo>
                    <a:pt x="2185" y="2010"/>
                  </a:lnTo>
                  <a:lnTo>
                    <a:pt x="2177" y="2019"/>
                  </a:lnTo>
                  <a:lnTo>
                    <a:pt x="2170" y="2030"/>
                  </a:lnTo>
                  <a:lnTo>
                    <a:pt x="2162" y="2040"/>
                  </a:lnTo>
                  <a:lnTo>
                    <a:pt x="2154" y="2052"/>
                  </a:lnTo>
                  <a:lnTo>
                    <a:pt x="2145" y="2066"/>
                  </a:lnTo>
                  <a:lnTo>
                    <a:pt x="2137" y="2082"/>
                  </a:lnTo>
                  <a:lnTo>
                    <a:pt x="2133" y="2094"/>
                  </a:lnTo>
                  <a:lnTo>
                    <a:pt x="2129" y="2107"/>
                  </a:lnTo>
                  <a:lnTo>
                    <a:pt x="2127" y="2119"/>
                  </a:lnTo>
                  <a:lnTo>
                    <a:pt x="2127" y="2131"/>
                  </a:lnTo>
                  <a:lnTo>
                    <a:pt x="2127" y="2142"/>
                  </a:lnTo>
                  <a:lnTo>
                    <a:pt x="2128" y="2151"/>
                  </a:lnTo>
                  <a:lnTo>
                    <a:pt x="2129" y="2160"/>
                  </a:lnTo>
                  <a:lnTo>
                    <a:pt x="2131" y="2172"/>
                  </a:lnTo>
                  <a:lnTo>
                    <a:pt x="2131" y="2183"/>
                  </a:lnTo>
                  <a:lnTo>
                    <a:pt x="2117" y="2180"/>
                  </a:lnTo>
                  <a:lnTo>
                    <a:pt x="2104" y="2179"/>
                  </a:lnTo>
                  <a:lnTo>
                    <a:pt x="2090" y="2179"/>
                  </a:lnTo>
                  <a:lnTo>
                    <a:pt x="2078" y="2180"/>
                  </a:lnTo>
                  <a:lnTo>
                    <a:pt x="2065" y="2183"/>
                  </a:lnTo>
                  <a:lnTo>
                    <a:pt x="2054" y="2187"/>
                  </a:lnTo>
                  <a:lnTo>
                    <a:pt x="2043" y="2192"/>
                  </a:lnTo>
                  <a:lnTo>
                    <a:pt x="2033" y="2197"/>
                  </a:lnTo>
                  <a:lnTo>
                    <a:pt x="2013" y="2210"/>
                  </a:lnTo>
                  <a:lnTo>
                    <a:pt x="1995" y="2224"/>
                  </a:lnTo>
                  <a:lnTo>
                    <a:pt x="1980" y="2237"/>
                  </a:lnTo>
                  <a:lnTo>
                    <a:pt x="1968" y="2250"/>
                  </a:lnTo>
                  <a:lnTo>
                    <a:pt x="1957" y="2259"/>
                  </a:lnTo>
                  <a:lnTo>
                    <a:pt x="1947" y="2266"/>
                  </a:lnTo>
                  <a:lnTo>
                    <a:pt x="1937" y="2272"/>
                  </a:lnTo>
                  <a:lnTo>
                    <a:pt x="1929" y="2276"/>
                  </a:lnTo>
                  <a:lnTo>
                    <a:pt x="1920" y="2277"/>
                  </a:lnTo>
                  <a:lnTo>
                    <a:pt x="1910" y="2276"/>
                  </a:lnTo>
                  <a:lnTo>
                    <a:pt x="1900" y="2273"/>
                  </a:lnTo>
                  <a:lnTo>
                    <a:pt x="1889" y="2269"/>
                  </a:lnTo>
                  <a:lnTo>
                    <a:pt x="1881" y="2265"/>
                  </a:lnTo>
                  <a:lnTo>
                    <a:pt x="1873" y="2261"/>
                  </a:lnTo>
                  <a:lnTo>
                    <a:pt x="1863" y="2260"/>
                  </a:lnTo>
                  <a:lnTo>
                    <a:pt x="1855" y="2259"/>
                  </a:lnTo>
                  <a:lnTo>
                    <a:pt x="1846" y="2259"/>
                  </a:lnTo>
                  <a:lnTo>
                    <a:pt x="1836" y="2260"/>
                  </a:lnTo>
                  <a:lnTo>
                    <a:pt x="1827" y="2261"/>
                  </a:lnTo>
                  <a:lnTo>
                    <a:pt x="1817" y="2265"/>
                  </a:lnTo>
                  <a:lnTo>
                    <a:pt x="1806" y="2270"/>
                  </a:lnTo>
                  <a:lnTo>
                    <a:pt x="1794" y="2277"/>
                  </a:lnTo>
                  <a:lnTo>
                    <a:pt x="1782" y="2284"/>
                  </a:lnTo>
                  <a:lnTo>
                    <a:pt x="1771" y="2294"/>
                  </a:lnTo>
                  <a:lnTo>
                    <a:pt x="1761" y="2305"/>
                  </a:lnTo>
                  <a:lnTo>
                    <a:pt x="1751" y="2317"/>
                  </a:lnTo>
                  <a:lnTo>
                    <a:pt x="1743" y="2331"/>
                  </a:lnTo>
                  <a:lnTo>
                    <a:pt x="1735" y="2345"/>
                  </a:lnTo>
                  <a:lnTo>
                    <a:pt x="1729" y="2356"/>
                  </a:lnTo>
                  <a:lnTo>
                    <a:pt x="1724" y="2364"/>
                  </a:lnTo>
                  <a:lnTo>
                    <a:pt x="1718" y="2370"/>
                  </a:lnTo>
                  <a:lnTo>
                    <a:pt x="1714" y="2374"/>
                  </a:lnTo>
                  <a:lnTo>
                    <a:pt x="1701" y="2383"/>
                  </a:lnTo>
                  <a:lnTo>
                    <a:pt x="1687" y="2389"/>
                  </a:lnTo>
                  <a:lnTo>
                    <a:pt x="1668" y="2396"/>
                  </a:lnTo>
                  <a:lnTo>
                    <a:pt x="1648" y="2406"/>
                  </a:lnTo>
                  <a:lnTo>
                    <a:pt x="1636" y="2413"/>
                  </a:lnTo>
                  <a:lnTo>
                    <a:pt x="1623" y="2423"/>
                  </a:lnTo>
                  <a:lnTo>
                    <a:pt x="1610" y="2434"/>
                  </a:lnTo>
                  <a:lnTo>
                    <a:pt x="1596" y="2447"/>
                  </a:lnTo>
                  <a:lnTo>
                    <a:pt x="1581" y="2464"/>
                  </a:lnTo>
                  <a:lnTo>
                    <a:pt x="1566" y="2479"/>
                  </a:lnTo>
                  <a:lnTo>
                    <a:pt x="1553" y="2496"/>
                  </a:lnTo>
                  <a:lnTo>
                    <a:pt x="1541" y="2511"/>
                  </a:lnTo>
                  <a:lnTo>
                    <a:pt x="1519" y="2541"/>
                  </a:lnTo>
                  <a:lnTo>
                    <a:pt x="1499" y="2572"/>
                  </a:lnTo>
                  <a:lnTo>
                    <a:pt x="1482" y="2596"/>
                  </a:lnTo>
                  <a:lnTo>
                    <a:pt x="1466" y="2618"/>
                  </a:lnTo>
                  <a:lnTo>
                    <a:pt x="1449" y="2639"/>
                  </a:lnTo>
                  <a:lnTo>
                    <a:pt x="1430" y="2659"/>
                  </a:lnTo>
                  <a:lnTo>
                    <a:pt x="1420" y="2668"/>
                  </a:lnTo>
                  <a:lnTo>
                    <a:pt x="1410" y="2676"/>
                  </a:lnTo>
                  <a:lnTo>
                    <a:pt x="1402" y="2680"/>
                  </a:lnTo>
                  <a:lnTo>
                    <a:pt x="1393" y="2683"/>
                  </a:lnTo>
                  <a:lnTo>
                    <a:pt x="1384" y="2684"/>
                  </a:lnTo>
                  <a:lnTo>
                    <a:pt x="1376" y="2683"/>
                  </a:lnTo>
                  <a:lnTo>
                    <a:pt x="1368" y="2681"/>
                  </a:lnTo>
                  <a:lnTo>
                    <a:pt x="1359" y="2680"/>
                  </a:lnTo>
                  <a:lnTo>
                    <a:pt x="1346" y="2678"/>
                  </a:lnTo>
                  <a:lnTo>
                    <a:pt x="1333" y="2677"/>
                  </a:lnTo>
                  <a:lnTo>
                    <a:pt x="1326" y="2677"/>
                  </a:lnTo>
                  <a:lnTo>
                    <a:pt x="1319" y="2677"/>
                  </a:lnTo>
                  <a:lnTo>
                    <a:pt x="1310" y="2678"/>
                  </a:lnTo>
                  <a:lnTo>
                    <a:pt x="1302" y="2679"/>
                  </a:lnTo>
                  <a:lnTo>
                    <a:pt x="1292" y="2684"/>
                  </a:lnTo>
                  <a:lnTo>
                    <a:pt x="1283" y="2688"/>
                  </a:lnTo>
                  <a:lnTo>
                    <a:pt x="1274" y="2696"/>
                  </a:lnTo>
                  <a:lnTo>
                    <a:pt x="1267" y="2704"/>
                  </a:lnTo>
                  <a:lnTo>
                    <a:pt x="1254" y="2723"/>
                  </a:lnTo>
                  <a:lnTo>
                    <a:pt x="1242" y="2744"/>
                  </a:lnTo>
                  <a:lnTo>
                    <a:pt x="1229" y="2765"/>
                  </a:lnTo>
                  <a:lnTo>
                    <a:pt x="1215" y="2786"/>
                  </a:lnTo>
                  <a:lnTo>
                    <a:pt x="1208" y="2794"/>
                  </a:lnTo>
                  <a:lnTo>
                    <a:pt x="1199" y="2803"/>
                  </a:lnTo>
                  <a:lnTo>
                    <a:pt x="1188" y="2808"/>
                  </a:lnTo>
                  <a:lnTo>
                    <a:pt x="1177" y="2813"/>
                  </a:lnTo>
                  <a:lnTo>
                    <a:pt x="1169" y="2815"/>
                  </a:lnTo>
                  <a:lnTo>
                    <a:pt x="1162" y="2817"/>
                  </a:lnTo>
                  <a:lnTo>
                    <a:pt x="1157" y="2815"/>
                  </a:lnTo>
                  <a:lnTo>
                    <a:pt x="1154" y="2814"/>
                  </a:lnTo>
                  <a:lnTo>
                    <a:pt x="1152" y="2811"/>
                  </a:lnTo>
                  <a:lnTo>
                    <a:pt x="1149" y="2805"/>
                  </a:lnTo>
                  <a:lnTo>
                    <a:pt x="1148" y="2798"/>
                  </a:lnTo>
                  <a:lnTo>
                    <a:pt x="1148" y="2788"/>
                  </a:lnTo>
                  <a:lnTo>
                    <a:pt x="1148" y="2770"/>
                  </a:lnTo>
                  <a:lnTo>
                    <a:pt x="1150" y="2751"/>
                  </a:lnTo>
                  <a:lnTo>
                    <a:pt x="1150" y="2741"/>
                  </a:lnTo>
                  <a:lnTo>
                    <a:pt x="1152" y="2731"/>
                  </a:lnTo>
                  <a:lnTo>
                    <a:pt x="1152" y="2721"/>
                  </a:lnTo>
                  <a:lnTo>
                    <a:pt x="1152" y="2711"/>
                  </a:lnTo>
                  <a:lnTo>
                    <a:pt x="1152" y="2701"/>
                  </a:lnTo>
                  <a:lnTo>
                    <a:pt x="1150" y="2692"/>
                  </a:lnTo>
                  <a:lnTo>
                    <a:pt x="1149" y="2684"/>
                  </a:lnTo>
                  <a:lnTo>
                    <a:pt x="1147" y="2678"/>
                  </a:lnTo>
                  <a:lnTo>
                    <a:pt x="1143" y="2672"/>
                  </a:lnTo>
                  <a:lnTo>
                    <a:pt x="1140" y="2667"/>
                  </a:lnTo>
                  <a:lnTo>
                    <a:pt x="1136" y="2664"/>
                  </a:lnTo>
                  <a:lnTo>
                    <a:pt x="1132" y="2660"/>
                  </a:lnTo>
                  <a:lnTo>
                    <a:pt x="1122" y="2656"/>
                  </a:lnTo>
                  <a:lnTo>
                    <a:pt x="1113" y="2653"/>
                  </a:lnTo>
                  <a:lnTo>
                    <a:pt x="1102" y="2652"/>
                  </a:lnTo>
                  <a:lnTo>
                    <a:pt x="1093" y="2652"/>
                  </a:lnTo>
                  <a:lnTo>
                    <a:pt x="1085" y="2652"/>
                  </a:lnTo>
                  <a:lnTo>
                    <a:pt x="1076" y="2652"/>
                  </a:lnTo>
                  <a:lnTo>
                    <a:pt x="1068" y="2651"/>
                  </a:lnTo>
                  <a:lnTo>
                    <a:pt x="1060" y="2648"/>
                  </a:lnTo>
                  <a:lnTo>
                    <a:pt x="1048" y="2645"/>
                  </a:lnTo>
                  <a:lnTo>
                    <a:pt x="1036" y="2644"/>
                  </a:lnTo>
                  <a:lnTo>
                    <a:pt x="1023" y="2643"/>
                  </a:lnTo>
                  <a:lnTo>
                    <a:pt x="1009" y="2641"/>
                  </a:lnTo>
                  <a:lnTo>
                    <a:pt x="980" y="2643"/>
                  </a:lnTo>
                  <a:lnTo>
                    <a:pt x="948" y="2644"/>
                  </a:lnTo>
                  <a:lnTo>
                    <a:pt x="930" y="2645"/>
                  </a:lnTo>
                  <a:lnTo>
                    <a:pt x="912" y="2646"/>
                  </a:lnTo>
                  <a:lnTo>
                    <a:pt x="893" y="2647"/>
                  </a:lnTo>
                  <a:lnTo>
                    <a:pt x="873" y="2647"/>
                  </a:lnTo>
                  <a:lnTo>
                    <a:pt x="863" y="2647"/>
                  </a:lnTo>
                  <a:lnTo>
                    <a:pt x="854" y="2648"/>
                  </a:lnTo>
                  <a:lnTo>
                    <a:pt x="845" y="2651"/>
                  </a:lnTo>
                  <a:lnTo>
                    <a:pt x="836" y="2652"/>
                  </a:lnTo>
                  <a:lnTo>
                    <a:pt x="822" y="2658"/>
                  </a:lnTo>
                  <a:lnTo>
                    <a:pt x="808" y="2665"/>
                  </a:lnTo>
                  <a:lnTo>
                    <a:pt x="796" y="2673"/>
                  </a:lnTo>
                  <a:lnTo>
                    <a:pt x="786" y="2683"/>
                  </a:lnTo>
                  <a:lnTo>
                    <a:pt x="775" y="2692"/>
                  </a:lnTo>
                  <a:lnTo>
                    <a:pt x="766" y="2703"/>
                  </a:lnTo>
                  <a:lnTo>
                    <a:pt x="755" y="2713"/>
                  </a:lnTo>
                  <a:lnTo>
                    <a:pt x="745" y="2724"/>
                  </a:lnTo>
                  <a:lnTo>
                    <a:pt x="732" y="2734"/>
                  </a:lnTo>
                  <a:lnTo>
                    <a:pt x="719" y="2744"/>
                  </a:lnTo>
                  <a:lnTo>
                    <a:pt x="708" y="2750"/>
                  </a:lnTo>
                  <a:lnTo>
                    <a:pt x="699" y="2753"/>
                  </a:lnTo>
                  <a:lnTo>
                    <a:pt x="689" y="2755"/>
                  </a:lnTo>
                  <a:lnTo>
                    <a:pt x="681" y="2757"/>
                  </a:lnTo>
                  <a:lnTo>
                    <a:pt x="662" y="2758"/>
                  </a:lnTo>
                  <a:lnTo>
                    <a:pt x="642" y="2757"/>
                  </a:lnTo>
                  <a:lnTo>
                    <a:pt x="625" y="2755"/>
                  </a:lnTo>
                  <a:lnTo>
                    <a:pt x="606" y="2754"/>
                  </a:lnTo>
                  <a:lnTo>
                    <a:pt x="595" y="2755"/>
                  </a:lnTo>
                  <a:lnTo>
                    <a:pt x="585" y="2757"/>
                  </a:lnTo>
                  <a:lnTo>
                    <a:pt x="574" y="2759"/>
                  </a:lnTo>
                  <a:lnTo>
                    <a:pt x="562" y="2761"/>
                  </a:lnTo>
                  <a:lnTo>
                    <a:pt x="542" y="2767"/>
                  </a:lnTo>
                  <a:lnTo>
                    <a:pt x="526" y="2772"/>
                  </a:lnTo>
                  <a:lnTo>
                    <a:pt x="512" y="2773"/>
                  </a:lnTo>
                  <a:lnTo>
                    <a:pt x="498" y="2774"/>
                  </a:lnTo>
                  <a:lnTo>
                    <a:pt x="483" y="2772"/>
                  </a:lnTo>
                  <a:lnTo>
                    <a:pt x="467" y="2768"/>
                  </a:lnTo>
                  <a:lnTo>
                    <a:pt x="447" y="2764"/>
                  </a:lnTo>
                  <a:lnTo>
                    <a:pt x="422" y="2758"/>
                  </a:lnTo>
                  <a:lnTo>
                    <a:pt x="413" y="2755"/>
                  </a:lnTo>
                  <a:lnTo>
                    <a:pt x="405" y="2753"/>
                  </a:lnTo>
                  <a:lnTo>
                    <a:pt x="396" y="2752"/>
                  </a:lnTo>
                  <a:lnTo>
                    <a:pt x="388" y="2751"/>
                  </a:lnTo>
                  <a:lnTo>
                    <a:pt x="381" y="2751"/>
                  </a:lnTo>
                  <a:lnTo>
                    <a:pt x="373" y="2752"/>
                  </a:lnTo>
                  <a:lnTo>
                    <a:pt x="367" y="2753"/>
                  </a:lnTo>
                  <a:lnTo>
                    <a:pt x="360" y="2755"/>
                  </a:lnTo>
                  <a:lnTo>
                    <a:pt x="354" y="2759"/>
                  </a:lnTo>
                  <a:lnTo>
                    <a:pt x="346" y="2766"/>
                  </a:lnTo>
                  <a:lnTo>
                    <a:pt x="338" y="2773"/>
                  </a:lnTo>
                  <a:lnTo>
                    <a:pt x="332" y="2783"/>
                  </a:lnTo>
                  <a:lnTo>
                    <a:pt x="327" y="2793"/>
                  </a:lnTo>
                  <a:lnTo>
                    <a:pt x="319" y="2815"/>
                  </a:lnTo>
                  <a:lnTo>
                    <a:pt x="312" y="2840"/>
                  </a:lnTo>
                  <a:lnTo>
                    <a:pt x="309" y="2854"/>
                  </a:lnTo>
                  <a:lnTo>
                    <a:pt x="305" y="2867"/>
                  </a:lnTo>
                  <a:lnTo>
                    <a:pt x="301" y="2881"/>
                  </a:lnTo>
                  <a:lnTo>
                    <a:pt x="295" y="2893"/>
                  </a:lnTo>
                  <a:lnTo>
                    <a:pt x="292" y="2904"/>
                  </a:lnTo>
                  <a:lnTo>
                    <a:pt x="288" y="2913"/>
                  </a:lnTo>
                  <a:lnTo>
                    <a:pt x="285" y="2924"/>
                  </a:lnTo>
                  <a:lnTo>
                    <a:pt x="284" y="2934"/>
                  </a:lnTo>
                  <a:lnTo>
                    <a:pt x="281" y="2954"/>
                  </a:lnTo>
                  <a:lnTo>
                    <a:pt x="280" y="2975"/>
                  </a:lnTo>
                  <a:lnTo>
                    <a:pt x="265" y="2972"/>
                  </a:lnTo>
                  <a:lnTo>
                    <a:pt x="251" y="2968"/>
                  </a:lnTo>
                  <a:lnTo>
                    <a:pt x="236" y="2963"/>
                  </a:lnTo>
                  <a:lnTo>
                    <a:pt x="222" y="2957"/>
                  </a:lnTo>
                  <a:lnTo>
                    <a:pt x="209" y="2950"/>
                  </a:lnTo>
                  <a:lnTo>
                    <a:pt x="198" y="2943"/>
                  </a:lnTo>
                  <a:lnTo>
                    <a:pt x="186" y="2935"/>
                  </a:lnTo>
                  <a:lnTo>
                    <a:pt x="174" y="2927"/>
                  </a:lnTo>
                  <a:lnTo>
                    <a:pt x="153" y="2910"/>
                  </a:lnTo>
                  <a:lnTo>
                    <a:pt x="135" y="2891"/>
                  </a:lnTo>
                  <a:lnTo>
                    <a:pt x="119" y="2873"/>
                  </a:lnTo>
                  <a:lnTo>
                    <a:pt x="104" y="2854"/>
                  </a:lnTo>
                  <a:lnTo>
                    <a:pt x="100" y="2848"/>
                  </a:lnTo>
                  <a:lnTo>
                    <a:pt x="97" y="2843"/>
                  </a:lnTo>
                  <a:lnTo>
                    <a:pt x="94" y="2835"/>
                  </a:lnTo>
                  <a:lnTo>
                    <a:pt x="92" y="2830"/>
                  </a:lnTo>
                  <a:lnTo>
                    <a:pt x="88" y="2815"/>
                  </a:lnTo>
                  <a:lnTo>
                    <a:pt x="86" y="2801"/>
                  </a:lnTo>
                  <a:lnTo>
                    <a:pt x="86" y="2773"/>
                  </a:lnTo>
                  <a:lnTo>
                    <a:pt x="88" y="2746"/>
                  </a:lnTo>
                  <a:lnTo>
                    <a:pt x="89" y="2731"/>
                  </a:lnTo>
                  <a:lnTo>
                    <a:pt x="89" y="2717"/>
                  </a:lnTo>
                  <a:lnTo>
                    <a:pt x="91" y="2711"/>
                  </a:lnTo>
                  <a:lnTo>
                    <a:pt x="92" y="2705"/>
                  </a:lnTo>
                  <a:lnTo>
                    <a:pt x="93" y="2698"/>
                  </a:lnTo>
                  <a:lnTo>
                    <a:pt x="95" y="2692"/>
                  </a:lnTo>
                  <a:lnTo>
                    <a:pt x="102" y="2679"/>
                  </a:lnTo>
                  <a:lnTo>
                    <a:pt x="109" y="2664"/>
                  </a:lnTo>
                  <a:lnTo>
                    <a:pt x="118" y="2650"/>
                  </a:lnTo>
                  <a:lnTo>
                    <a:pt x="125" y="2633"/>
                  </a:lnTo>
                  <a:lnTo>
                    <a:pt x="132" y="2617"/>
                  </a:lnTo>
                  <a:lnTo>
                    <a:pt x="138" y="2599"/>
                  </a:lnTo>
                  <a:lnTo>
                    <a:pt x="140" y="2584"/>
                  </a:lnTo>
                  <a:lnTo>
                    <a:pt x="141" y="2568"/>
                  </a:lnTo>
                  <a:lnTo>
                    <a:pt x="140" y="2563"/>
                  </a:lnTo>
                  <a:lnTo>
                    <a:pt x="138" y="2556"/>
                  </a:lnTo>
                  <a:lnTo>
                    <a:pt x="135" y="2550"/>
                  </a:lnTo>
                  <a:lnTo>
                    <a:pt x="132" y="2545"/>
                  </a:lnTo>
                  <a:lnTo>
                    <a:pt x="125" y="2540"/>
                  </a:lnTo>
                  <a:lnTo>
                    <a:pt x="118" y="2537"/>
                  </a:lnTo>
                  <a:lnTo>
                    <a:pt x="111" y="2536"/>
                  </a:lnTo>
                  <a:lnTo>
                    <a:pt x="101" y="2536"/>
                  </a:lnTo>
                  <a:lnTo>
                    <a:pt x="82" y="2538"/>
                  </a:lnTo>
                  <a:lnTo>
                    <a:pt x="60" y="2543"/>
                  </a:lnTo>
                  <a:lnTo>
                    <a:pt x="49" y="2545"/>
                  </a:lnTo>
                  <a:lnTo>
                    <a:pt x="40" y="2545"/>
                  </a:lnTo>
                  <a:lnTo>
                    <a:pt x="31" y="2545"/>
                  </a:lnTo>
                  <a:lnTo>
                    <a:pt x="22" y="2544"/>
                  </a:lnTo>
                  <a:lnTo>
                    <a:pt x="17" y="2543"/>
                  </a:lnTo>
                  <a:lnTo>
                    <a:pt x="11" y="2540"/>
                  </a:lnTo>
                  <a:lnTo>
                    <a:pt x="6" y="2538"/>
                  </a:lnTo>
                  <a:lnTo>
                    <a:pt x="2" y="2534"/>
                  </a:lnTo>
                  <a:lnTo>
                    <a:pt x="1" y="2533"/>
                  </a:lnTo>
                  <a:lnTo>
                    <a:pt x="0" y="2531"/>
                  </a:lnTo>
                  <a:lnTo>
                    <a:pt x="1" y="2527"/>
                  </a:lnTo>
                  <a:lnTo>
                    <a:pt x="2" y="2523"/>
                  </a:lnTo>
                  <a:lnTo>
                    <a:pt x="6" y="2518"/>
                  </a:lnTo>
                  <a:lnTo>
                    <a:pt x="9" y="2513"/>
                  </a:lnTo>
                  <a:lnTo>
                    <a:pt x="15" y="2508"/>
                  </a:lnTo>
                  <a:lnTo>
                    <a:pt x="22" y="2504"/>
                  </a:lnTo>
                  <a:lnTo>
                    <a:pt x="37" y="2493"/>
                  </a:lnTo>
                  <a:lnTo>
                    <a:pt x="53" y="2483"/>
                  </a:lnTo>
                  <a:lnTo>
                    <a:pt x="74" y="2468"/>
                  </a:lnTo>
                  <a:lnTo>
                    <a:pt x="97" y="2453"/>
                  </a:lnTo>
                  <a:lnTo>
                    <a:pt x="106" y="2445"/>
                  </a:lnTo>
                  <a:lnTo>
                    <a:pt x="117" y="2436"/>
                  </a:lnTo>
                  <a:lnTo>
                    <a:pt x="125" y="2426"/>
                  </a:lnTo>
                  <a:lnTo>
                    <a:pt x="133" y="2417"/>
                  </a:lnTo>
                  <a:lnTo>
                    <a:pt x="140" y="2406"/>
                  </a:lnTo>
                  <a:lnTo>
                    <a:pt x="145" y="2396"/>
                  </a:lnTo>
                  <a:lnTo>
                    <a:pt x="146" y="2391"/>
                  </a:lnTo>
                  <a:lnTo>
                    <a:pt x="146" y="2386"/>
                  </a:lnTo>
                  <a:lnTo>
                    <a:pt x="146" y="2380"/>
                  </a:lnTo>
                  <a:lnTo>
                    <a:pt x="146" y="2376"/>
                  </a:lnTo>
                  <a:lnTo>
                    <a:pt x="144" y="2367"/>
                  </a:lnTo>
                  <a:lnTo>
                    <a:pt x="140" y="2360"/>
                  </a:lnTo>
                  <a:lnTo>
                    <a:pt x="134" y="2353"/>
                  </a:lnTo>
                  <a:lnTo>
                    <a:pt x="128" y="2347"/>
                  </a:lnTo>
                  <a:lnTo>
                    <a:pt x="113" y="2336"/>
                  </a:lnTo>
                  <a:lnTo>
                    <a:pt x="97" y="2325"/>
                  </a:lnTo>
                  <a:lnTo>
                    <a:pt x="85" y="2317"/>
                  </a:lnTo>
                  <a:lnTo>
                    <a:pt x="73" y="2310"/>
                  </a:lnTo>
                  <a:lnTo>
                    <a:pt x="61" y="2300"/>
                  </a:lnTo>
                  <a:lnTo>
                    <a:pt x="51" y="2291"/>
                  </a:lnTo>
                  <a:lnTo>
                    <a:pt x="46" y="2286"/>
                  </a:lnTo>
                  <a:lnTo>
                    <a:pt x="44" y="2283"/>
                  </a:lnTo>
                  <a:lnTo>
                    <a:pt x="59" y="2277"/>
                  </a:lnTo>
                  <a:lnTo>
                    <a:pt x="77" y="2272"/>
                  </a:lnTo>
                  <a:lnTo>
                    <a:pt x="89" y="2267"/>
                  </a:lnTo>
                  <a:lnTo>
                    <a:pt x="102" y="2264"/>
                  </a:lnTo>
                  <a:lnTo>
                    <a:pt x="108" y="2261"/>
                  </a:lnTo>
                  <a:lnTo>
                    <a:pt x="113" y="2258"/>
                  </a:lnTo>
                  <a:lnTo>
                    <a:pt x="118" y="2256"/>
                  </a:lnTo>
                  <a:lnTo>
                    <a:pt x="122" y="2252"/>
                  </a:lnTo>
                  <a:lnTo>
                    <a:pt x="126" y="2247"/>
                  </a:lnTo>
                  <a:lnTo>
                    <a:pt x="128" y="2244"/>
                  </a:lnTo>
                  <a:lnTo>
                    <a:pt x="129" y="2239"/>
                  </a:lnTo>
                  <a:lnTo>
                    <a:pt x="131" y="2234"/>
                  </a:lnTo>
                  <a:lnTo>
                    <a:pt x="131" y="2226"/>
                  </a:lnTo>
                  <a:lnTo>
                    <a:pt x="128" y="2217"/>
                  </a:lnTo>
                  <a:lnTo>
                    <a:pt x="125" y="2207"/>
                  </a:lnTo>
                  <a:lnTo>
                    <a:pt x="119" y="2199"/>
                  </a:lnTo>
                  <a:lnTo>
                    <a:pt x="113" y="2190"/>
                  </a:lnTo>
                  <a:lnTo>
                    <a:pt x="107" y="2182"/>
                  </a:lnTo>
                  <a:lnTo>
                    <a:pt x="100" y="2172"/>
                  </a:lnTo>
                  <a:lnTo>
                    <a:pt x="93" y="2163"/>
                  </a:lnTo>
                  <a:lnTo>
                    <a:pt x="87" y="2152"/>
                  </a:lnTo>
                  <a:lnTo>
                    <a:pt x="82" y="2143"/>
                  </a:lnTo>
                  <a:lnTo>
                    <a:pt x="92" y="2146"/>
                  </a:lnTo>
                  <a:lnTo>
                    <a:pt x="102" y="2151"/>
                  </a:lnTo>
                  <a:lnTo>
                    <a:pt x="113" y="2156"/>
                  </a:lnTo>
                  <a:lnTo>
                    <a:pt x="122" y="2160"/>
                  </a:lnTo>
                  <a:lnTo>
                    <a:pt x="140" y="2169"/>
                  </a:lnTo>
                  <a:lnTo>
                    <a:pt x="155" y="2176"/>
                  </a:lnTo>
                  <a:lnTo>
                    <a:pt x="166" y="2179"/>
                  </a:lnTo>
                  <a:lnTo>
                    <a:pt x="177" y="2180"/>
                  </a:lnTo>
                  <a:lnTo>
                    <a:pt x="188" y="2182"/>
                  </a:lnTo>
                  <a:lnTo>
                    <a:pt x="199" y="2180"/>
                  </a:lnTo>
                  <a:lnTo>
                    <a:pt x="211" y="2179"/>
                  </a:lnTo>
                  <a:lnTo>
                    <a:pt x="220" y="2176"/>
                  </a:lnTo>
                  <a:lnTo>
                    <a:pt x="231" y="2172"/>
                  </a:lnTo>
                  <a:lnTo>
                    <a:pt x="239" y="2166"/>
                  </a:lnTo>
                  <a:lnTo>
                    <a:pt x="247" y="2160"/>
                  </a:lnTo>
                  <a:lnTo>
                    <a:pt x="253" y="2152"/>
                  </a:lnTo>
                  <a:lnTo>
                    <a:pt x="255" y="2147"/>
                  </a:lnTo>
                  <a:lnTo>
                    <a:pt x="256" y="2143"/>
                  </a:lnTo>
                  <a:lnTo>
                    <a:pt x="258" y="2138"/>
                  </a:lnTo>
                  <a:lnTo>
                    <a:pt x="258" y="2133"/>
                  </a:lnTo>
                  <a:lnTo>
                    <a:pt x="258" y="2125"/>
                  </a:lnTo>
                  <a:lnTo>
                    <a:pt x="255" y="2117"/>
                  </a:lnTo>
                  <a:lnTo>
                    <a:pt x="253" y="2109"/>
                  </a:lnTo>
                  <a:lnTo>
                    <a:pt x="249" y="2102"/>
                  </a:lnTo>
                  <a:lnTo>
                    <a:pt x="245" y="2087"/>
                  </a:lnTo>
                  <a:lnTo>
                    <a:pt x="244" y="2079"/>
                  </a:lnTo>
                  <a:lnTo>
                    <a:pt x="244" y="2076"/>
                  </a:lnTo>
                  <a:lnTo>
                    <a:pt x="245" y="2073"/>
                  </a:lnTo>
                  <a:lnTo>
                    <a:pt x="247" y="2072"/>
                  </a:lnTo>
                  <a:lnTo>
                    <a:pt x="249" y="2070"/>
                  </a:lnTo>
                  <a:lnTo>
                    <a:pt x="253" y="2069"/>
                  </a:lnTo>
                  <a:lnTo>
                    <a:pt x="258" y="2069"/>
                  </a:lnTo>
                  <a:lnTo>
                    <a:pt x="264" y="2069"/>
                  </a:lnTo>
                  <a:lnTo>
                    <a:pt x="268" y="2071"/>
                  </a:lnTo>
                  <a:lnTo>
                    <a:pt x="279" y="2074"/>
                  </a:lnTo>
                  <a:lnTo>
                    <a:pt x="289" y="2079"/>
                  </a:lnTo>
                  <a:lnTo>
                    <a:pt x="300" y="2085"/>
                  </a:lnTo>
                  <a:lnTo>
                    <a:pt x="309" y="2087"/>
                  </a:lnTo>
                  <a:lnTo>
                    <a:pt x="314" y="2089"/>
                  </a:lnTo>
                  <a:lnTo>
                    <a:pt x="319" y="2089"/>
                  </a:lnTo>
                  <a:lnTo>
                    <a:pt x="324" y="2087"/>
                  </a:lnTo>
                  <a:lnTo>
                    <a:pt x="328" y="2085"/>
                  </a:lnTo>
                  <a:lnTo>
                    <a:pt x="332" y="2083"/>
                  </a:lnTo>
                  <a:lnTo>
                    <a:pt x="335" y="2079"/>
                  </a:lnTo>
                  <a:lnTo>
                    <a:pt x="338" y="2073"/>
                  </a:lnTo>
                  <a:lnTo>
                    <a:pt x="339" y="2064"/>
                  </a:lnTo>
                  <a:lnTo>
                    <a:pt x="336" y="2047"/>
                  </a:lnTo>
                  <a:lnTo>
                    <a:pt x="333" y="2031"/>
                  </a:lnTo>
                  <a:lnTo>
                    <a:pt x="328" y="2016"/>
                  </a:lnTo>
                  <a:lnTo>
                    <a:pt x="327" y="2003"/>
                  </a:lnTo>
                  <a:lnTo>
                    <a:pt x="327" y="1997"/>
                  </a:lnTo>
                  <a:lnTo>
                    <a:pt x="328" y="1992"/>
                  </a:lnTo>
                  <a:lnTo>
                    <a:pt x="331" y="1987"/>
                  </a:lnTo>
                  <a:lnTo>
                    <a:pt x="334" y="1983"/>
                  </a:lnTo>
                  <a:lnTo>
                    <a:pt x="335" y="1982"/>
                  </a:lnTo>
                  <a:lnTo>
                    <a:pt x="336" y="1982"/>
                  </a:lnTo>
                  <a:lnTo>
                    <a:pt x="344" y="1985"/>
                  </a:lnTo>
                  <a:lnTo>
                    <a:pt x="351" y="1992"/>
                  </a:lnTo>
                  <a:lnTo>
                    <a:pt x="360" y="2002"/>
                  </a:lnTo>
                  <a:lnTo>
                    <a:pt x="372" y="2010"/>
                  </a:lnTo>
                  <a:lnTo>
                    <a:pt x="378" y="2014"/>
                  </a:lnTo>
                  <a:lnTo>
                    <a:pt x="385" y="2018"/>
                  </a:lnTo>
                  <a:lnTo>
                    <a:pt x="393" y="2020"/>
                  </a:lnTo>
                  <a:lnTo>
                    <a:pt x="401" y="2022"/>
                  </a:lnTo>
                  <a:lnTo>
                    <a:pt x="411" y="2022"/>
                  </a:lnTo>
                  <a:lnTo>
                    <a:pt x="420" y="2020"/>
                  </a:lnTo>
                  <a:lnTo>
                    <a:pt x="428" y="2019"/>
                  </a:lnTo>
                  <a:lnTo>
                    <a:pt x="438" y="2016"/>
                  </a:lnTo>
                  <a:lnTo>
                    <a:pt x="456" y="2007"/>
                  </a:lnTo>
                  <a:lnTo>
                    <a:pt x="474" y="1998"/>
                  </a:lnTo>
                  <a:lnTo>
                    <a:pt x="494" y="1987"/>
                  </a:lnTo>
                  <a:lnTo>
                    <a:pt x="513" y="1978"/>
                  </a:lnTo>
                  <a:lnTo>
                    <a:pt x="523" y="1974"/>
                  </a:lnTo>
                  <a:lnTo>
                    <a:pt x="533" y="1972"/>
                  </a:lnTo>
                  <a:lnTo>
                    <a:pt x="543" y="1971"/>
                  </a:lnTo>
                  <a:lnTo>
                    <a:pt x="554" y="1970"/>
                  </a:lnTo>
                  <a:lnTo>
                    <a:pt x="563" y="1970"/>
                  </a:lnTo>
                  <a:lnTo>
                    <a:pt x="573" y="1971"/>
                  </a:lnTo>
                  <a:lnTo>
                    <a:pt x="583" y="1973"/>
                  </a:lnTo>
                  <a:lnTo>
                    <a:pt x="593" y="1976"/>
                  </a:lnTo>
                  <a:lnTo>
                    <a:pt x="613" y="1982"/>
                  </a:lnTo>
                  <a:lnTo>
                    <a:pt x="633" y="1991"/>
                  </a:lnTo>
                  <a:lnTo>
                    <a:pt x="653" y="2002"/>
                  </a:lnTo>
                  <a:lnTo>
                    <a:pt x="674" y="2014"/>
                  </a:lnTo>
                  <a:lnTo>
                    <a:pt x="696" y="2030"/>
                  </a:lnTo>
                  <a:lnTo>
                    <a:pt x="720" y="2046"/>
                  </a:lnTo>
                  <a:lnTo>
                    <a:pt x="729" y="2053"/>
                  </a:lnTo>
                  <a:lnTo>
                    <a:pt x="739" y="2059"/>
                  </a:lnTo>
                  <a:lnTo>
                    <a:pt x="747" y="2063"/>
                  </a:lnTo>
                  <a:lnTo>
                    <a:pt x="754" y="2066"/>
                  </a:lnTo>
                  <a:lnTo>
                    <a:pt x="761" y="2069"/>
                  </a:lnTo>
                  <a:lnTo>
                    <a:pt x="768" y="2069"/>
                  </a:lnTo>
                  <a:lnTo>
                    <a:pt x="774" y="2069"/>
                  </a:lnTo>
                  <a:lnTo>
                    <a:pt x="780" y="2067"/>
                  </a:lnTo>
                  <a:lnTo>
                    <a:pt x="787" y="2065"/>
                  </a:lnTo>
                  <a:lnTo>
                    <a:pt x="793" y="2060"/>
                  </a:lnTo>
                  <a:lnTo>
                    <a:pt x="798" y="2056"/>
                  </a:lnTo>
                  <a:lnTo>
                    <a:pt x="802" y="2049"/>
                  </a:lnTo>
                  <a:lnTo>
                    <a:pt x="809" y="2033"/>
                  </a:lnTo>
                  <a:lnTo>
                    <a:pt x="816" y="2014"/>
                  </a:lnTo>
                  <a:lnTo>
                    <a:pt x="821" y="2003"/>
                  </a:lnTo>
                  <a:lnTo>
                    <a:pt x="826" y="1989"/>
                  </a:lnTo>
                  <a:lnTo>
                    <a:pt x="835" y="1963"/>
                  </a:lnTo>
                  <a:lnTo>
                    <a:pt x="842" y="1936"/>
                  </a:lnTo>
                  <a:lnTo>
                    <a:pt x="848" y="1909"/>
                  </a:lnTo>
                  <a:lnTo>
                    <a:pt x="853" y="1882"/>
                  </a:lnTo>
                  <a:lnTo>
                    <a:pt x="856" y="1859"/>
                  </a:lnTo>
                  <a:lnTo>
                    <a:pt x="861" y="1838"/>
                  </a:lnTo>
                  <a:lnTo>
                    <a:pt x="866" y="1820"/>
                  </a:lnTo>
                  <a:lnTo>
                    <a:pt x="872" y="1805"/>
                  </a:lnTo>
                  <a:lnTo>
                    <a:pt x="875" y="1798"/>
                  </a:lnTo>
                  <a:lnTo>
                    <a:pt x="880" y="1792"/>
                  </a:lnTo>
                  <a:lnTo>
                    <a:pt x="885" y="1787"/>
                  </a:lnTo>
                  <a:lnTo>
                    <a:pt x="890" y="1784"/>
                  </a:lnTo>
                  <a:lnTo>
                    <a:pt x="898" y="1780"/>
                  </a:lnTo>
                  <a:lnTo>
                    <a:pt x="906" y="1779"/>
                  </a:lnTo>
                  <a:lnTo>
                    <a:pt x="916" y="1777"/>
                  </a:lnTo>
                  <a:lnTo>
                    <a:pt x="928" y="1775"/>
                  </a:lnTo>
                  <a:lnTo>
                    <a:pt x="942" y="1773"/>
                  </a:lnTo>
                  <a:lnTo>
                    <a:pt x="957" y="1770"/>
                  </a:lnTo>
                  <a:lnTo>
                    <a:pt x="968" y="1767"/>
                  </a:lnTo>
                  <a:lnTo>
                    <a:pt x="976" y="1764"/>
                  </a:lnTo>
                  <a:lnTo>
                    <a:pt x="983" y="1759"/>
                  </a:lnTo>
                  <a:lnTo>
                    <a:pt x="989" y="1755"/>
                  </a:lnTo>
                  <a:lnTo>
                    <a:pt x="994" y="1749"/>
                  </a:lnTo>
                  <a:lnTo>
                    <a:pt x="999" y="1743"/>
                  </a:lnTo>
                  <a:lnTo>
                    <a:pt x="1001" y="1736"/>
                  </a:lnTo>
                  <a:lnTo>
                    <a:pt x="1003" y="1729"/>
                  </a:lnTo>
                  <a:lnTo>
                    <a:pt x="1005" y="1712"/>
                  </a:lnTo>
                  <a:lnTo>
                    <a:pt x="1005" y="1697"/>
                  </a:lnTo>
                  <a:lnTo>
                    <a:pt x="1002" y="1680"/>
                  </a:lnTo>
                  <a:lnTo>
                    <a:pt x="1000" y="1665"/>
                  </a:lnTo>
                  <a:lnTo>
                    <a:pt x="999" y="1656"/>
                  </a:lnTo>
                  <a:lnTo>
                    <a:pt x="997" y="1646"/>
                  </a:lnTo>
                  <a:lnTo>
                    <a:pt x="996" y="1639"/>
                  </a:lnTo>
                  <a:lnTo>
                    <a:pt x="995" y="1632"/>
                  </a:lnTo>
                  <a:lnTo>
                    <a:pt x="992" y="1608"/>
                  </a:lnTo>
                  <a:lnTo>
                    <a:pt x="990" y="1590"/>
                  </a:lnTo>
                  <a:lnTo>
                    <a:pt x="992" y="1583"/>
                  </a:lnTo>
                  <a:lnTo>
                    <a:pt x="994" y="1576"/>
                  </a:lnTo>
                  <a:lnTo>
                    <a:pt x="996" y="1571"/>
                  </a:lnTo>
                  <a:lnTo>
                    <a:pt x="1001" y="1565"/>
                  </a:lnTo>
                  <a:lnTo>
                    <a:pt x="1007" y="1563"/>
                  </a:lnTo>
                  <a:lnTo>
                    <a:pt x="1015" y="1562"/>
                  </a:lnTo>
                  <a:lnTo>
                    <a:pt x="1025" y="1562"/>
                  </a:lnTo>
                  <a:lnTo>
                    <a:pt x="1034" y="1563"/>
                  </a:lnTo>
                  <a:lnTo>
                    <a:pt x="1042" y="1563"/>
                  </a:lnTo>
                  <a:lnTo>
                    <a:pt x="1052" y="1563"/>
                  </a:lnTo>
                  <a:lnTo>
                    <a:pt x="1060" y="1563"/>
                  </a:lnTo>
                  <a:lnTo>
                    <a:pt x="1069" y="1562"/>
                  </a:lnTo>
                  <a:lnTo>
                    <a:pt x="1077" y="1559"/>
                  </a:lnTo>
                  <a:lnTo>
                    <a:pt x="1085" y="1555"/>
                  </a:lnTo>
                  <a:lnTo>
                    <a:pt x="1088" y="1551"/>
                  </a:lnTo>
                  <a:lnTo>
                    <a:pt x="1090" y="1548"/>
                  </a:lnTo>
                  <a:lnTo>
                    <a:pt x="1093" y="1544"/>
                  </a:lnTo>
                  <a:lnTo>
                    <a:pt x="1095" y="1539"/>
                  </a:lnTo>
                  <a:lnTo>
                    <a:pt x="1099" y="1532"/>
                  </a:lnTo>
                  <a:lnTo>
                    <a:pt x="1100" y="1524"/>
                  </a:lnTo>
                  <a:lnTo>
                    <a:pt x="1102" y="1517"/>
                  </a:lnTo>
                  <a:lnTo>
                    <a:pt x="1102" y="1508"/>
                  </a:lnTo>
                  <a:lnTo>
                    <a:pt x="1103" y="1490"/>
                  </a:lnTo>
                  <a:lnTo>
                    <a:pt x="1101" y="1471"/>
                  </a:lnTo>
                  <a:lnTo>
                    <a:pt x="1099" y="1462"/>
                  </a:lnTo>
                  <a:lnTo>
                    <a:pt x="1096" y="1451"/>
                  </a:lnTo>
                  <a:lnTo>
                    <a:pt x="1093" y="1442"/>
                  </a:lnTo>
                  <a:lnTo>
                    <a:pt x="1089" y="1432"/>
                  </a:lnTo>
                  <a:lnTo>
                    <a:pt x="1085" y="1422"/>
                  </a:lnTo>
                  <a:lnTo>
                    <a:pt x="1079" y="1412"/>
                  </a:lnTo>
                  <a:lnTo>
                    <a:pt x="1073" y="1403"/>
                  </a:lnTo>
                  <a:lnTo>
                    <a:pt x="1066" y="1395"/>
                  </a:lnTo>
                  <a:lnTo>
                    <a:pt x="1057" y="1385"/>
                  </a:lnTo>
                  <a:lnTo>
                    <a:pt x="1049" y="1378"/>
                  </a:lnTo>
                  <a:lnTo>
                    <a:pt x="1041" y="1372"/>
                  </a:lnTo>
                  <a:lnTo>
                    <a:pt x="1033" y="1368"/>
                  </a:lnTo>
                  <a:lnTo>
                    <a:pt x="1015" y="1362"/>
                  </a:lnTo>
                  <a:lnTo>
                    <a:pt x="1000" y="1357"/>
                  </a:lnTo>
                  <a:lnTo>
                    <a:pt x="987" y="1353"/>
                  </a:lnTo>
                  <a:lnTo>
                    <a:pt x="977" y="1350"/>
                  </a:lnTo>
                  <a:lnTo>
                    <a:pt x="974" y="1348"/>
                  </a:lnTo>
                  <a:lnTo>
                    <a:pt x="970" y="1344"/>
                  </a:lnTo>
                  <a:lnTo>
                    <a:pt x="968" y="1341"/>
                  </a:lnTo>
                  <a:lnTo>
                    <a:pt x="966" y="1337"/>
                  </a:lnTo>
                  <a:lnTo>
                    <a:pt x="965" y="1333"/>
                  </a:lnTo>
                  <a:lnTo>
                    <a:pt x="965" y="1329"/>
                  </a:lnTo>
                  <a:lnTo>
                    <a:pt x="968" y="1324"/>
                  </a:lnTo>
                  <a:lnTo>
                    <a:pt x="976" y="1321"/>
                  </a:lnTo>
                  <a:lnTo>
                    <a:pt x="986" y="1316"/>
                  </a:lnTo>
                  <a:lnTo>
                    <a:pt x="996" y="1312"/>
                  </a:lnTo>
                  <a:lnTo>
                    <a:pt x="1006" y="1309"/>
                  </a:lnTo>
                  <a:lnTo>
                    <a:pt x="1015" y="1304"/>
                  </a:lnTo>
                  <a:lnTo>
                    <a:pt x="1025" y="1299"/>
                  </a:lnTo>
                  <a:lnTo>
                    <a:pt x="1033" y="1295"/>
                  </a:lnTo>
                  <a:lnTo>
                    <a:pt x="1045" y="1285"/>
                  </a:lnTo>
                  <a:lnTo>
                    <a:pt x="1055" y="1276"/>
                  </a:lnTo>
                  <a:lnTo>
                    <a:pt x="1063" y="1268"/>
                  </a:lnTo>
                  <a:lnTo>
                    <a:pt x="1069" y="1258"/>
                  </a:lnTo>
                  <a:lnTo>
                    <a:pt x="1074" y="1250"/>
                  </a:lnTo>
                  <a:lnTo>
                    <a:pt x="1077" y="1242"/>
                  </a:lnTo>
                  <a:lnTo>
                    <a:pt x="1080" y="1232"/>
                  </a:lnTo>
                  <a:lnTo>
                    <a:pt x="1081" y="1224"/>
                  </a:lnTo>
                  <a:lnTo>
                    <a:pt x="1081" y="1217"/>
                  </a:lnTo>
                  <a:lnTo>
                    <a:pt x="1080" y="1209"/>
                  </a:lnTo>
                  <a:lnTo>
                    <a:pt x="1079" y="1202"/>
                  </a:lnTo>
                  <a:lnTo>
                    <a:pt x="1076" y="1195"/>
                  </a:lnTo>
                  <a:lnTo>
                    <a:pt x="1072" y="1182"/>
                  </a:lnTo>
                  <a:lnTo>
                    <a:pt x="1065" y="1171"/>
                  </a:lnTo>
                  <a:lnTo>
                    <a:pt x="1052" y="1153"/>
                  </a:lnTo>
                  <a:lnTo>
                    <a:pt x="1035" y="1136"/>
                  </a:lnTo>
                  <a:lnTo>
                    <a:pt x="1017" y="1118"/>
                  </a:lnTo>
                  <a:lnTo>
                    <a:pt x="997" y="1099"/>
                  </a:lnTo>
                  <a:lnTo>
                    <a:pt x="955" y="1064"/>
                  </a:lnTo>
                  <a:lnTo>
                    <a:pt x="914" y="1031"/>
                  </a:lnTo>
                  <a:lnTo>
                    <a:pt x="901" y="1021"/>
                  </a:lnTo>
                  <a:lnTo>
                    <a:pt x="890" y="1009"/>
                  </a:lnTo>
                  <a:lnTo>
                    <a:pt x="881" y="995"/>
                  </a:lnTo>
                  <a:lnTo>
                    <a:pt x="874" y="981"/>
                  </a:lnTo>
                  <a:lnTo>
                    <a:pt x="868" y="965"/>
                  </a:lnTo>
                  <a:lnTo>
                    <a:pt x="863" y="949"/>
                  </a:lnTo>
                  <a:lnTo>
                    <a:pt x="861" y="930"/>
                  </a:lnTo>
                  <a:lnTo>
                    <a:pt x="861" y="910"/>
                  </a:lnTo>
                  <a:lnTo>
                    <a:pt x="861" y="903"/>
                  </a:lnTo>
                  <a:lnTo>
                    <a:pt x="860" y="896"/>
                  </a:lnTo>
                  <a:lnTo>
                    <a:pt x="858" y="889"/>
                  </a:lnTo>
                  <a:lnTo>
                    <a:pt x="856" y="883"/>
                  </a:lnTo>
                  <a:lnTo>
                    <a:pt x="853" y="877"/>
                  </a:lnTo>
                  <a:lnTo>
                    <a:pt x="850" y="872"/>
                  </a:lnTo>
                  <a:lnTo>
                    <a:pt x="846" y="868"/>
                  </a:lnTo>
                  <a:lnTo>
                    <a:pt x="842" y="864"/>
                  </a:lnTo>
                  <a:lnTo>
                    <a:pt x="833" y="858"/>
                  </a:lnTo>
                  <a:lnTo>
                    <a:pt x="822" y="854"/>
                  </a:lnTo>
                  <a:lnTo>
                    <a:pt x="810" y="851"/>
                  </a:lnTo>
                  <a:lnTo>
                    <a:pt x="799" y="851"/>
                  </a:lnTo>
                  <a:lnTo>
                    <a:pt x="787" y="851"/>
                  </a:lnTo>
                  <a:lnTo>
                    <a:pt x="774" y="852"/>
                  </a:lnTo>
                  <a:lnTo>
                    <a:pt x="762" y="855"/>
                  </a:lnTo>
                  <a:lnTo>
                    <a:pt x="749" y="857"/>
                  </a:lnTo>
                  <a:lnTo>
                    <a:pt x="734" y="861"/>
                  </a:lnTo>
                  <a:lnTo>
                    <a:pt x="718" y="865"/>
                  </a:lnTo>
                  <a:lnTo>
                    <a:pt x="688" y="872"/>
                  </a:lnTo>
                  <a:lnTo>
                    <a:pt x="655" y="879"/>
                  </a:lnTo>
                  <a:lnTo>
                    <a:pt x="640" y="881"/>
                  </a:lnTo>
                  <a:lnTo>
                    <a:pt x="626" y="881"/>
                  </a:lnTo>
                  <a:lnTo>
                    <a:pt x="620" y="879"/>
                  </a:lnTo>
                  <a:lnTo>
                    <a:pt x="614" y="878"/>
                  </a:lnTo>
                  <a:lnTo>
                    <a:pt x="609" y="876"/>
                  </a:lnTo>
                  <a:lnTo>
                    <a:pt x="606" y="872"/>
                  </a:lnTo>
                  <a:lnTo>
                    <a:pt x="603" y="869"/>
                  </a:lnTo>
                  <a:lnTo>
                    <a:pt x="601" y="863"/>
                  </a:lnTo>
                  <a:lnTo>
                    <a:pt x="599" y="856"/>
                  </a:lnTo>
                  <a:lnTo>
                    <a:pt x="599" y="848"/>
                  </a:lnTo>
                  <a:lnTo>
                    <a:pt x="598" y="828"/>
                  </a:lnTo>
                  <a:lnTo>
                    <a:pt x="599" y="804"/>
                  </a:lnTo>
                  <a:lnTo>
                    <a:pt x="603" y="758"/>
                  </a:lnTo>
                  <a:lnTo>
                    <a:pt x="609" y="719"/>
                  </a:lnTo>
                  <a:lnTo>
                    <a:pt x="612" y="703"/>
                  </a:lnTo>
                  <a:lnTo>
                    <a:pt x="613" y="688"/>
                  </a:lnTo>
                  <a:lnTo>
                    <a:pt x="614" y="676"/>
                  </a:lnTo>
                  <a:lnTo>
                    <a:pt x="615" y="667"/>
                  </a:lnTo>
                  <a:lnTo>
                    <a:pt x="615" y="661"/>
                  </a:lnTo>
                  <a:lnTo>
                    <a:pt x="618" y="654"/>
                  </a:lnTo>
                  <a:lnTo>
                    <a:pt x="620" y="648"/>
                  </a:lnTo>
                  <a:lnTo>
                    <a:pt x="623" y="642"/>
                  </a:lnTo>
                  <a:lnTo>
                    <a:pt x="632" y="628"/>
                  </a:lnTo>
                  <a:lnTo>
                    <a:pt x="642" y="614"/>
                  </a:lnTo>
                  <a:lnTo>
                    <a:pt x="649" y="605"/>
                  </a:lnTo>
                  <a:lnTo>
                    <a:pt x="656" y="596"/>
                  </a:lnTo>
                  <a:lnTo>
                    <a:pt x="662" y="587"/>
                  </a:lnTo>
                  <a:lnTo>
                    <a:pt x="668" y="576"/>
                  </a:lnTo>
                  <a:lnTo>
                    <a:pt x="672" y="568"/>
                  </a:lnTo>
                  <a:lnTo>
                    <a:pt x="674" y="560"/>
                  </a:lnTo>
                  <a:lnTo>
                    <a:pt x="675" y="551"/>
                  </a:lnTo>
                  <a:lnTo>
                    <a:pt x="674" y="543"/>
                  </a:lnTo>
                  <a:lnTo>
                    <a:pt x="673" y="534"/>
                  </a:lnTo>
                  <a:lnTo>
                    <a:pt x="669" y="525"/>
                  </a:lnTo>
                  <a:lnTo>
                    <a:pt x="666" y="517"/>
                  </a:lnTo>
                  <a:lnTo>
                    <a:pt x="661" y="509"/>
                  </a:lnTo>
                  <a:lnTo>
                    <a:pt x="649" y="492"/>
                  </a:lnTo>
                  <a:lnTo>
                    <a:pt x="636" y="476"/>
                  </a:lnTo>
                  <a:lnTo>
                    <a:pt x="621" y="460"/>
                  </a:lnTo>
                  <a:lnTo>
                    <a:pt x="606" y="444"/>
                  </a:lnTo>
                  <a:lnTo>
                    <a:pt x="599" y="438"/>
                  </a:lnTo>
                  <a:lnTo>
                    <a:pt x="594" y="432"/>
                  </a:lnTo>
                  <a:lnTo>
                    <a:pt x="591" y="425"/>
                  </a:lnTo>
                  <a:lnTo>
                    <a:pt x="587" y="418"/>
                  </a:lnTo>
                  <a:lnTo>
                    <a:pt x="586" y="410"/>
                  </a:lnTo>
                  <a:lnTo>
                    <a:pt x="585" y="402"/>
                  </a:lnTo>
                  <a:lnTo>
                    <a:pt x="583" y="394"/>
                  </a:lnTo>
                  <a:lnTo>
                    <a:pt x="585" y="384"/>
                  </a:lnTo>
                  <a:lnTo>
                    <a:pt x="585" y="376"/>
                  </a:lnTo>
                  <a:lnTo>
                    <a:pt x="589" y="357"/>
                  </a:lnTo>
                  <a:lnTo>
                    <a:pt x="595" y="340"/>
                  </a:lnTo>
                  <a:lnTo>
                    <a:pt x="602" y="323"/>
                  </a:lnTo>
                  <a:lnTo>
                    <a:pt x="611" y="309"/>
                  </a:lnTo>
                  <a:lnTo>
                    <a:pt x="620" y="296"/>
                  </a:lnTo>
                  <a:lnTo>
                    <a:pt x="633" y="282"/>
                  </a:lnTo>
                  <a:lnTo>
                    <a:pt x="648" y="268"/>
                  </a:lnTo>
                  <a:lnTo>
                    <a:pt x="663" y="253"/>
                  </a:lnTo>
                  <a:lnTo>
                    <a:pt x="685" y="233"/>
                  </a:lnTo>
                  <a:lnTo>
                    <a:pt x="703" y="214"/>
                  </a:lnTo>
                  <a:lnTo>
                    <a:pt x="713" y="203"/>
                  </a:lnTo>
                  <a:lnTo>
                    <a:pt x="721" y="194"/>
                  </a:lnTo>
                  <a:lnTo>
                    <a:pt x="727" y="184"/>
                  </a:lnTo>
                  <a:lnTo>
                    <a:pt x="733" y="175"/>
                  </a:lnTo>
                  <a:lnTo>
                    <a:pt x="738" y="163"/>
                  </a:lnTo>
                  <a:lnTo>
                    <a:pt x="740" y="149"/>
                  </a:lnTo>
                  <a:lnTo>
                    <a:pt x="742" y="134"/>
                  </a:lnTo>
                  <a:lnTo>
                    <a:pt x="743" y="116"/>
                  </a:lnTo>
                  <a:lnTo>
                    <a:pt x="743" y="98"/>
                  </a:lnTo>
                  <a:lnTo>
                    <a:pt x="743" y="78"/>
                  </a:lnTo>
                  <a:lnTo>
                    <a:pt x="742" y="60"/>
                  </a:lnTo>
                  <a:lnTo>
                    <a:pt x="740" y="4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1" name="Google Shape;113;p1">
              <a:extLst>
                <a:ext uri="{FF2B5EF4-FFF2-40B4-BE49-F238E27FC236}">
                  <a16:creationId xmlns:a16="http://schemas.microsoft.com/office/drawing/2014/main" id="{502B8962-DB94-3F2A-F72B-8E94F6A9EC2F}"/>
                </a:ext>
              </a:extLst>
            </p:cNvPr>
            <p:cNvSpPr/>
            <p:nvPr/>
          </p:nvSpPr>
          <p:spPr>
            <a:xfrm>
              <a:off x="4115916" y="1689944"/>
              <a:ext cx="1183402" cy="1545461"/>
            </a:xfrm>
            <a:custGeom>
              <a:avLst/>
              <a:gdLst/>
              <a:ahLst/>
              <a:cxnLst/>
              <a:rect l="l" t="t" r="r" b="b"/>
              <a:pathLst>
                <a:path w="2521" h="3289" extrusionOk="0">
                  <a:moveTo>
                    <a:pt x="534" y="237"/>
                  </a:moveTo>
                  <a:lnTo>
                    <a:pt x="534" y="243"/>
                  </a:lnTo>
                  <a:lnTo>
                    <a:pt x="537" y="247"/>
                  </a:lnTo>
                  <a:lnTo>
                    <a:pt x="539" y="252"/>
                  </a:lnTo>
                  <a:lnTo>
                    <a:pt x="543" y="258"/>
                  </a:lnTo>
                  <a:lnTo>
                    <a:pt x="547" y="261"/>
                  </a:lnTo>
                  <a:lnTo>
                    <a:pt x="552" y="266"/>
                  </a:lnTo>
                  <a:lnTo>
                    <a:pt x="557" y="268"/>
                  </a:lnTo>
                  <a:lnTo>
                    <a:pt x="563" y="271"/>
                  </a:lnTo>
                  <a:lnTo>
                    <a:pt x="568" y="272"/>
                  </a:lnTo>
                  <a:lnTo>
                    <a:pt x="574" y="273"/>
                  </a:lnTo>
                  <a:lnTo>
                    <a:pt x="580" y="274"/>
                  </a:lnTo>
                  <a:lnTo>
                    <a:pt x="587" y="273"/>
                  </a:lnTo>
                  <a:lnTo>
                    <a:pt x="593" y="272"/>
                  </a:lnTo>
                  <a:lnTo>
                    <a:pt x="600" y="270"/>
                  </a:lnTo>
                  <a:lnTo>
                    <a:pt x="606" y="267"/>
                  </a:lnTo>
                  <a:lnTo>
                    <a:pt x="613" y="264"/>
                  </a:lnTo>
                  <a:lnTo>
                    <a:pt x="619" y="259"/>
                  </a:lnTo>
                  <a:lnTo>
                    <a:pt x="625" y="254"/>
                  </a:lnTo>
                  <a:lnTo>
                    <a:pt x="630" y="248"/>
                  </a:lnTo>
                  <a:lnTo>
                    <a:pt x="634" y="241"/>
                  </a:lnTo>
                  <a:lnTo>
                    <a:pt x="644" y="226"/>
                  </a:lnTo>
                  <a:lnTo>
                    <a:pt x="652" y="210"/>
                  </a:lnTo>
                  <a:lnTo>
                    <a:pt x="659" y="191"/>
                  </a:lnTo>
                  <a:lnTo>
                    <a:pt x="665" y="173"/>
                  </a:lnTo>
                  <a:lnTo>
                    <a:pt x="675" y="137"/>
                  </a:lnTo>
                  <a:lnTo>
                    <a:pt x="684" y="105"/>
                  </a:lnTo>
                  <a:lnTo>
                    <a:pt x="688" y="92"/>
                  </a:lnTo>
                  <a:lnTo>
                    <a:pt x="694" y="79"/>
                  </a:lnTo>
                  <a:lnTo>
                    <a:pt x="701" y="68"/>
                  </a:lnTo>
                  <a:lnTo>
                    <a:pt x="710" y="60"/>
                  </a:lnTo>
                  <a:lnTo>
                    <a:pt x="713" y="57"/>
                  </a:lnTo>
                  <a:lnTo>
                    <a:pt x="718" y="54"/>
                  </a:lnTo>
                  <a:lnTo>
                    <a:pt x="723" y="53"/>
                  </a:lnTo>
                  <a:lnTo>
                    <a:pt x="728" y="53"/>
                  </a:lnTo>
                  <a:lnTo>
                    <a:pt x="733" y="53"/>
                  </a:lnTo>
                  <a:lnTo>
                    <a:pt x="738" y="55"/>
                  </a:lnTo>
                  <a:lnTo>
                    <a:pt x="744" y="58"/>
                  </a:lnTo>
                  <a:lnTo>
                    <a:pt x="750" y="63"/>
                  </a:lnTo>
                  <a:lnTo>
                    <a:pt x="772" y="85"/>
                  </a:lnTo>
                  <a:lnTo>
                    <a:pt x="798" y="107"/>
                  </a:lnTo>
                  <a:lnTo>
                    <a:pt x="811" y="118"/>
                  </a:lnTo>
                  <a:lnTo>
                    <a:pt x="824" y="126"/>
                  </a:lnTo>
                  <a:lnTo>
                    <a:pt x="831" y="128"/>
                  </a:lnTo>
                  <a:lnTo>
                    <a:pt x="838" y="132"/>
                  </a:lnTo>
                  <a:lnTo>
                    <a:pt x="845" y="133"/>
                  </a:lnTo>
                  <a:lnTo>
                    <a:pt x="852" y="134"/>
                  </a:lnTo>
                  <a:lnTo>
                    <a:pt x="867" y="135"/>
                  </a:lnTo>
                  <a:lnTo>
                    <a:pt x="885" y="135"/>
                  </a:lnTo>
                  <a:lnTo>
                    <a:pt x="902" y="135"/>
                  </a:lnTo>
                  <a:lnTo>
                    <a:pt x="920" y="134"/>
                  </a:lnTo>
                  <a:lnTo>
                    <a:pt x="938" y="131"/>
                  </a:lnTo>
                  <a:lnTo>
                    <a:pt x="954" y="127"/>
                  </a:lnTo>
                  <a:lnTo>
                    <a:pt x="962" y="124"/>
                  </a:lnTo>
                  <a:lnTo>
                    <a:pt x="970" y="120"/>
                  </a:lnTo>
                  <a:lnTo>
                    <a:pt x="977" y="117"/>
                  </a:lnTo>
                  <a:lnTo>
                    <a:pt x="982" y="112"/>
                  </a:lnTo>
                  <a:lnTo>
                    <a:pt x="988" y="106"/>
                  </a:lnTo>
                  <a:lnTo>
                    <a:pt x="993" y="100"/>
                  </a:lnTo>
                  <a:lnTo>
                    <a:pt x="999" y="93"/>
                  </a:lnTo>
                  <a:lnTo>
                    <a:pt x="1004" y="85"/>
                  </a:lnTo>
                  <a:lnTo>
                    <a:pt x="1014" y="68"/>
                  </a:lnTo>
                  <a:lnTo>
                    <a:pt x="1025" y="52"/>
                  </a:lnTo>
                  <a:lnTo>
                    <a:pt x="1031" y="44"/>
                  </a:lnTo>
                  <a:lnTo>
                    <a:pt x="1037" y="35"/>
                  </a:lnTo>
                  <a:lnTo>
                    <a:pt x="1042" y="27"/>
                  </a:lnTo>
                  <a:lnTo>
                    <a:pt x="1049" y="21"/>
                  </a:lnTo>
                  <a:lnTo>
                    <a:pt x="1057" y="14"/>
                  </a:lnTo>
                  <a:lnTo>
                    <a:pt x="1065" y="10"/>
                  </a:lnTo>
                  <a:lnTo>
                    <a:pt x="1074" y="5"/>
                  </a:lnTo>
                  <a:lnTo>
                    <a:pt x="1084" y="1"/>
                  </a:lnTo>
                  <a:lnTo>
                    <a:pt x="1093" y="0"/>
                  </a:lnTo>
                  <a:lnTo>
                    <a:pt x="1101" y="0"/>
                  </a:lnTo>
                  <a:lnTo>
                    <a:pt x="1108" y="3"/>
                  </a:lnTo>
                  <a:lnTo>
                    <a:pt x="1114" y="7"/>
                  </a:lnTo>
                  <a:lnTo>
                    <a:pt x="1119" y="12"/>
                  </a:lnTo>
                  <a:lnTo>
                    <a:pt x="1124" y="19"/>
                  </a:lnTo>
                  <a:lnTo>
                    <a:pt x="1127" y="26"/>
                  </a:lnTo>
                  <a:lnTo>
                    <a:pt x="1131" y="34"/>
                  </a:lnTo>
                  <a:lnTo>
                    <a:pt x="1141" y="73"/>
                  </a:lnTo>
                  <a:lnTo>
                    <a:pt x="1153" y="112"/>
                  </a:lnTo>
                  <a:lnTo>
                    <a:pt x="1161" y="127"/>
                  </a:lnTo>
                  <a:lnTo>
                    <a:pt x="1168" y="141"/>
                  </a:lnTo>
                  <a:lnTo>
                    <a:pt x="1173" y="147"/>
                  </a:lnTo>
                  <a:lnTo>
                    <a:pt x="1178" y="152"/>
                  </a:lnTo>
                  <a:lnTo>
                    <a:pt x="1182" y="157"/>
                  </a:lnTo>
                  <a:lnTo>
                    <a:pt x="1187" y="160"/>
                  </a:lnTo>
                  <a:lnTo>
                    <a:pt x="1192" y="164"/>
                  </a:lnTo>
                  <a:lnTo>
                    <a:pt x="1198" y="165"/>
                  </a:lnTo>
                  <a:lnTo>
                    <a:pt x="1204" y="166"/>
                  </a:lnTo>
                  <a:lnTo>
                    <a:pt x="1209" y="165"/>
                  </a:lnTo>
                  <a:lnTo>
                    <a:pt x="1217" y="164"/>
                  </a:lnTo>
                  <a:lnTo>
                    <a:pt x="1224" y="161"/>
                  </a:lnTo>
                  <a:lnTo>
                    <a:pt x="1231" y="158"/>
                  </a:lnTo>
                  <a:lnTo>
                    <a:pt x="1238" y="152"/>
                  </a:lnTo>
                  <a:lnTo>
                    <a:pt x="1246" y="146"/>
                  </a:lnTo>
                  <a:lnTo>
                    <a:pt x="1255" y="141"/>
                  </a:lnTo>
                  <a:lnTo>
                    <a:pt x="1265" y="138"/>
                  </a:lnTo>
                  <a:lnTo>
                    <a:pt x="1274" y="134"/>
                  </a:lnTo>
                  <a:lnTo>
                    <a:pt x="1285" y="132"/>
                  </a:lnTo>
                  <a:lnTo>
                    <a:pt x="1295" y="130"/>
                  </a:lnTo>
                  <a:lnTo>
                    <a:pt x="1305" y="128"/>
                  </a:lnTo>
                  <a:lnTo>
                    <a:pt x="1315" y="127"/>
                  </a:lnTo>
                  <a:lnTo>
                    <a:pt x="1338" y="127"/>
                  </a:lnTo>
                  <a:lnTo>
                    <a:pt x="1358" y="130"/>
                  </a:lnTo>
                  <a:lnTo>
                    <a:pt x="1378" y="133"/>
                  </a:lnTo>
                  <a:lnTo>
                    <a:pt x="1395" y="139"/>
                  </a:lnTo>
                  <a:lnTo>
                    <a:pt x="1412" y="145"/>
                  </a:lnTo>
                  <a:lnTo>
                    <a:pt x="1427" y="153"/>
                  </a:lnTo>
                  <a:lnTo>
                    <a:pt x="1440" y="161"/>
                  </a:lnTo>
                  <a:lnTo>
                    <a:pt x="1452" y="172"/>
                  </a:lnTo>
                  <a:lnTo>
                    <a:pt x="1462" y="183"/>
                  </a:lnTo>
                  <a:lnTo>
                    <a:pt x="1471" y="194"/>
                  </a:lnTo>
                  <a:lnTo>
                    <a:pt x="1474" y="200"/>
                  </a:lnTo>
                  <a:lnTo>
                    <a:pt x="1476" y="206"/>
                  </a:lnTo>
                  <a:lnTo>
                    <a:pt x="1479" y="213"/>
                  </a:lnTo>
                  <a:lnTo>
                    <a:pt x="1480" y="219"/>
                  </a:lnTo>
                  <a:lnTo>
                    <a:pt x="1483" y="253"/>
                  </a:lnTo>
                  <a:lnTo>
                    <a:pt x="1486" y="295"/>
                  </a:lnTo>
                  <a:lnTo>
                    <a:pt x="1489" y="317"/>
                  </a:lnTo>
                  <a:lnTo>
                    <a:pt x="1493" y="337"/>
                  </a:lnTo>
                  <a:lnTo>
                    <a:pt x="1495" y="346"/>
                  </a:lnTo>
                  <a:lnTo>
                    <a:pt x="1499" y="355"/>
                  </a:lnTo>
                  <a:lnTo>
                    <a:pt x="1502" y="362"/>
                  </a:lnTo>
                  <a:lnTo>
                    <a:pt x="1507" y="370"/>
                  </a:lnTo>
                  <a:lnTo>
                    <a:pt x="1513" y="375"/>
                  </a:lnTo>
                  <a:lnTo>
                    <a:pt x="1519" y="380"/>
                  </a:lnTo>
                  <a:lnTo>
                    <a:pt x="1526" y="384"/>
                  </a:lnTo>
                  <a:lnTo>
                    <a:pt x="1533" y="386"/>
                  </a:lnTo>
                  <a:lnTo>
                    <a:pt x="1540" y="387"/>
                  </a:lnTo>
                  <a:lnTo>
                    <a:pt x="1547" y="388"/>
                  </a:lnTo>
                  <a:lnTo>
                    <a:pt x="1554" y="387"/>
                  </a:lnTo>
                  <a:lnTo>
                    <a:pt x="1562" y="386"/>
                  </a:lnTo>
                  <a:lnTo>
                    <a:pt x="1569" y="384"/>
                  </a:lnTo>
                  <a:lnTo>
                    <a:pt x="1575" y="380"/>
                  </a:lnTo>
                  <a:lnTo>
                    <a:pt x="1581" y="377"/>
                  </a:lnTo>
                  <a:lnTo>
                    <a:pt x="1587" y="372"/>
                  </a:lnTo>
                  <a:lnTo>
                    <a:pt x="1592" y="366"/>
                  </a:lnTo>
                  <a:lnTo>
                    <a:pt x="1595" y="360"/>
                  </a:lnTo>
                  <a:lnTo>
                    <a:pt x="1598" y="353"/>
                  </a:lnTo>
                  <a:lnTo>
                    <a:pt x="1600" y="345"/>
                  </a:lnTo>
                  <a:lnTo>
                    <a:pt x="1602" y="327"/>
                  </a:lnTo>
                  <a:lnTo>
                    <a:pt x="1608" y="305"/>
                  </a:lnTo>
                  <a:lnTo>
                    <a:pt x="1616" y="281"/>
                  </a:lnTo>
                  <a:lnTo>
                    <a:pt x="1626" y="257"/>
                  </a:lnTo>
                  <a:lnTo>
                    <a:pt x="1638" y="232"/>
                  </a:lnTo>
                  <a:lnTo>
                    <a:pt x="1651" y="210"/>
                  </a:lnTo>
                  <a:lnTo>
                    <a:pt x="1656" y="199"/>
                  </a:lnTo>
                  <a:lnTo>
                    <a:pt x="1663" y="188"/>
                  </a:lnTo>
                  <a:lnTo>
                    <a:pt x="1671" y="180"/>
                  </a:lnTo>
                  <a:lnTo>
                    <a:pt x="1678" y="172"/>
                  </a:lnTo>
                  <a:lnTo>
                    <a:pt x="1685" y="166"/>
                  </a:lnTo>
                  <a:lnTo>
                    <a:pt x="1693" y="161"/>
                  </a:lnTo>
                  <a:lnTo>
                    <a:pt x="1700" y="158"/>
                  </a:lnTo>
                  <a:lnTo>
                    <a:pt x="1708" y="155"/>
                  </a:lnTo>
                  <a:lnTo>
                    <a:pt x="1716" y="154"/>
                  </a:lnTo>
                  <a:lnTo>
                    <a:pt x="1725" y="153"/>
                  </a:lnTo>
                  <a:lnTo>
                    <a:pt x="1734" y="153"/>
                  </a:lnTo>
                  <a:lnTo>
                    <a:pt x="1743" y="154"/>
                  </a:lnTo>
                  <a:lnTo>
                    <a:pt x="1762" y="155"/>
                  </a:lnTo>
                  <a:lnTo>
                    <a:pt x="1783" y="157"/>
                  </a:lnTo>
                  <a:lnTo>
                    <a:pt x="1795" y="157"/>
                  </a:lnTo>
                  <a:lnTo>
                    <a:pt x="1806" y="155"/>
                  </a:lnTo>
                  <a:lnTo>
                    <a:pt x="1818" y="154"/>
                  </a:lnTo>
                  <a:lnTo>
                    <a:pt x="1830" y="152"/>
                  </a:lnTo>
                  <a:lnTo>
                    <a:pt x="1842" y="148"/>
                  </a:lnTo>
                  <a:lnTo>
                    <a:pt x="1853" y="144"/>
                  </a:lnTo>
                  <a:lnTo>
                    <a:pt x="1861" y="137"/>
                  </a:lnTo>
                  <a:lnTo>
                    <a:pt x="1868" y="130"/>
                  </a:lnTo>
                  <a:lnTo>
                    <a:pt x="1875" y="123"/>
                  </a:lnTo>
                  <a:lnTo>
                    <a:pt x="1881" y="114"/>
                  </a:lnTo>
                  <a:lnTo>
                    <a:pt x="1887" y="105"/>
                  </a:lnTo>
                  <a:lnTo>
                    <a:pt x="1892" y="95"/>
                  </a:lnTo>
                  <a:lnTo>
                    <a:pt x="1902" y="78"/>
                  </a:lnTo>
                  <a:lnTo>
                    <a:pt x="1914" y="61"/>
                  </a:lnTo>
                  <a:lnTo>
                    <a:pt x="1921" y="54"/>
                  </a:lnTo>
                  <a:lnTo>
                    <a:pt x="1929" y="48"/>
                  </a:lnTo>
                  <a:lnTo>
                    <a:pt x="1939" y="44"/>
                  </a:lnTo>
                  <a:lnTo>
                    <a:pt x="1949" y="40"/>
                  </a:lnTo>
                  <a:lnTo>
                    <a:pt x="1961" y="38"/>
                  </a:lnTo>
                  <a:lnTo>
                    <a:pt x="1970" y="38"/>
                  </a:lnTo>
                  <a:lnTo>
                    <a:pt x="1980" y="40"/>
                  </a:lnTo>
                  <a:lnTo>
                    <a:pt x="1989" y="44"/>
                  </a:lnTo>
                  <a:lnTo>
                    <a:pt x="1996" y="48"/>
                  </a:lnTo>
                  <a:lnTo>
                    <a:pt x="2005" y="54"/>
                  </a:lnTo>
                  <a:lnTo>
                    <a:pt x="2010" y="63"/>
                  </a:lnTo>
                  <a:lnTo>
                    <a:pt x="2017" y="71"/>
                  </a:lnTo>
                  <a:lnTo>
                    <a:pt x="2039" y="111"/>
                  </a:lnTo>
                  <a:lnTo>
                    <a:pt x="2060" y="152"/>
                  </a:lnTo>
                  <a:lnTo>
                    <a:pt x="2065" y="163"/>
                  </a:lnTo>
                  <a:lnTo>
                    <a:pt x="2067" y="172"/>
                  </a:lnTo>
                  <a:lnTo>
                    <a:pt x="2069" y="183"/>
                  </a:lnTo>
                  <a:lnTo>
                    <a:pt x="2069" y="194"/>
                  </a:lnTo>
                  <a:lnTo>
                    <a:pt x="2068" y="215"/>
                  </a:lnTo>
                  <a:lnTo>
                    <a:pt x="2065" y="238"/>
                  </a:lnTo>
                  <a:lnTo>
                    <a:pt x="2060" y="260"/>
                  </a:lnTo>
                  <a:lnTo>
                    <a:pt x="2056" y="280"/>
                  </a:lnTo>
                  <a:lnTo>
                    <a:pt x="2055" y="291"/>
                  </a:lnTo>
                  <a:lnTo>
                    <a:pt x="2054" y="299"/>
                  </a:lnTo>
                  <a:lnTo>
                    <a:pt x="2055" y="308"/>
                  </a:lnTo>
                  <a:lnTo>
                    <a:pt x="2057" y="315"/>
                  </a:lnTo>
                  <a:lnTo>
                    <a:pt x="2063" y="331"/>
                  </a:lnTo>
                  <a:lnTo>
                    <a:pt x="2070" y="344"/>
                  </a:lnTo>
                  <a:lnTo>
                    <a:pt x="2079" y="358"/>
                  </a:lnTo>
                  <a:lnTo>
                    <a:pt x="2088" y="371"/>
                  </a:lnTo>
                  <a:lnTo>
                    <a:pt x="2096" y="384"/>
                  </a:lnTo>
                  <a:lnTo>
                    <a:pt x="2103" y="398"/>
                  </a:lnTo>
                  <a:lnTo>
                    <a:pt x="2107" y="406"/>
                  </a:lnTo>
                  <a:lnTo>
                    <a:pt x="2109" y="413"/>
                  </a:lnTo>
                  <a:lnTo>
                    <a:pt x="2112" y="421"/>
                  </a:lnTo>
                  <a:lnTo>
                    <a:pt x="2113" y="431"/>
                  </a:lnTo>
                  <a:lnTo>
                    <a:pt x="2115" y="440"/>
                  </a:lnTo>
                  <a:lnTo>
                    <a:pt x="2120" y="448"/>
                  </a:lnTo>
                  <a:lnTo>
                    <a:pt x="2126" y="455"/>
                  </a:lnTo>
                  <a:lnTo>
                    <a:pt x="2133" y="460"/>
                  </a:lnTo>
                  <a:lnTo>
                    <a:pt x="2141" y="464"/>
                  </a:lnTo>
                  <a:lnTo>
                    <a:pt x="2149" y="465"/>
                  </a:lnTo>
                  <a:lnTo>
                    <a:pt x="2159" y="465"/>
                  </a:lnTo>
                  <a:lnTo>
                    <a:pt x="2168" y="462"/>
                  </a:lnTo>
                  <a:lnTo>
                    <a:pt x="2176" y="479"/>
                  </a:lnTo>
                  <a:lnTo>
                    <a:pt x="2187" y="495"/>
                  </a:lnTo>
                  <a:lnTo>
                    <a:pt x="2194" y="507"/>
                  </a:lnTo>
                  <a:lnTo>
                    <a:pt x="2201" y="519"/>
                  </a:lnTo>
                  <a:lnTo>
                    <a:pt x="2202" y="522"/>
                  </a:lnTo>
                  <a:lnTo>
                    <a:pt x="2203" y="526"/>
                  </a:lnTo>
                  <a:lnTo>
                    <a:pt x="2203" y="531"/>
                  </a:lnTo>
                  <a:lnTo>
                    <a:pt x="2203" y="534"/>
                  </a:lnTo>
                  <a:lnTo>
                    <a:pt x="2202" y="542"/>
                  </a:lnTo>
                  <a:lnTo>
                    <a:pt x="2199" y="552"/>
                  </a:lnTo>
                  <a:lnTo>
                    <a:pt x="2193" y="561"/>
                  </a:lnTo>
                  <a:lnTo>
                    <a:pt x="2187" y="571"/>
                  </a:lnTo>
                  <a:lnTo>
                    <a:pt x="2179" y="582"/>
                  </a:lnTo>
                  <a:lnTo>
                    <a:pt x="2169" y="594"/>
                  </a:lnTo>
                  <a:lnTo>
                    <a:pt x="2160" y="607"/>
                  </a:lnTo>
                  <a:lnTo>
                    <a:pt x="2149" y="621"/>
                  </a:lnTo>
                  <a:lnTo>
                    <a:pt x="2145" y="627"/>
                  </a:lnTo>
                  <a:lnTo>
                    <a:pt x="2136" y="633"/>
                  </a:lnTo>
                  <a:lnTo>
                    <a:pt x="2128" y="638"/>
                  </a:lnTo>
                  <a:lnTo>
                    <a:pt x="2119" y="642"/>
                  </a:lnTo>
                  <a:lnTo>
                    <a:pt x="2109" y="646"/>
                  </a:lnTo>
                  <a:lnTo>
                    <a:pt x="2099" y="652"/>
                  </a:lnTo>
                  <a:lnTo>
                    <a:pt x="2089" y="658"/>
                  </a:lnTo>
                  <a:lnTo>
                    <a:pt x="2081" y="666"/>
                  </a:lnTo>
                  <a:lnTo>
                    <a:pt x="2077" y="671"/>
                  </a:lnTo>
                  <a:lnTo>
                    <a:pt x="2074" y="677"/>
                  </a:lnTo>
                  <a:lnTo>
                    <a:pt x="2072" y="682"/>
                  </a:lnTo>
                  <a:lnTo>
                    <a:pt x="2070" y="689"/>
                  </a:lnTo>
                  <a:lnTo>
                    <a:pt x="2069" y="697"/>
                  </a:lnTo>
                  <a:lnTo>
                    <a:pt x="2069" y="705"/>
                  </a:lnTo>
                  <a:lnTo>
                    <a:pt x="2069" y="713"/>
                  </a:lnTo>
                  <a:lnTo>
                    <a:pt x="2072" y="722"/>
                  </a:lnTo>
                  <a:lnTo>
                    <a:pt x="2074" y="739"/>
                  </a:lnTo>
                  <a:lnTo>
                    <a:pt x="2075" y="755"/>
                  </a:lnTo>
                  <a:lnTo>
                    <a:pt x="2075" y="771"/>
                  </a:lnTo>
                  <a:lnTo>
                    <a:pt x="2074" y="787"/>
                  </a:lnTo>
                  <a:lnTo>
                    <a:pt x="2073" y="801"/>
                  </a:lnTo>
                  <a:lnTo>
                    <a:pt x="2073" y="815"/>
                  </a:lnTo>
                  <a:lnTo>
                    <a:pt x="2074" y="829"/>
                  </a:lnTo>
                  <a:lnTo>
                    <a:pt x="2077" y="842"/>
                  </a:lnTo>
                  <a:lnTo>
                    <a:pt x="2080" y="848"/>
                  </a:lnTo>
                  <a:lnTo>
                    <a:pt x="2083" y="854"/>
                  </a:lnTo>
                  <a:lnTo>
                    <a:pt x="2087" y="860"/>
                  </a:lnTo>
                  <a:lnTo>
                    <a:pt x="2093" y="865"/>
                  </a:lnTo>
                  <a:lnTo>
                    <a:pt x="2099" y="868"/>
                  </a:lnTo>
                  <a:lnTo>
                    <a:pt x="2106" y="872"/>
                  </a:lnTo>
                  <a:lnTo>
                    <a:pt x="2114" y="874"/>
                  </a:lnTo>
                  <a:lnTo>
                    <a:pt x="2123" y="876"/>
                  </a:lnTo>
                  <a:lnTo>
                    <a:pt x="2139" y="878"/>
                  </a:lnTo>
                  <a:lnTo>
                    <a:pt x="2153" y="878"/>
                  </a:lnTo>
                  <a:lnTo>
                    <a:pt x="2165" y="876"/>
                  </a:lnTo>
                  <a:lnTo>
                    <a:pt x="2176" y="875"/>
                  </a:lnTo>
                  <a:lnTo>
                    <a:pt x="2187" y="875"/>
                  </a:lnTo>
                  <a:lnTo>
                    <a:pt x="2196" y="874"/>
                  </a:lnTo>
                  <a:lnTo>
                    <a:pt x="2204" y="875"/>
                  </a:lnTo>
                  <a:lnTo>
                    <a:pt x="2212" y="876"/>
                  </a:lnTo>
                  <a:lnTo>
                    <a:pt x="2220" y="879"/>
                  </a:lnTo>
                  <a:lnTo>
                    <a:pt x="2227" y="885"/>
                  </a:lnTo>
                  <a:lnTo>
                    <a:pt x="2234" y="891"/>
                  </a:lnTo>
                  <a:lnTo>
                    <a:pt x="2242" y="900"/>
                  </a:lnTo>
                  <a:lnTo>
                    <a:pt x="2248" y="909"/>
                  </a:lnTo>
                  <a:lnTo>
                    <a:pt x="2255" y="919"/>
                  </a:lnTo>
                  <a:lnTo>
                    <a:pt x="2260" y="928"/>
                  </a:lnTo>
                  <a:lnTo>
                    <a:pt x="2264" y="938"/>
                  </a:lnTo>
                  <a:lnTo>
                    <a:pt x="2272" y="956"/>
                  </a:lnTo>
                  <a:lnTo>
                    <a:pt x="2277" y="975"/>
                  </a:lnTo>
                  <a:lnTo>
                    <a:pt x="2279" y="984"/>
                  </a:lnTo>
                  <a:lnTo>
                    <a:pt x="2279" y="992"/>
                  </a:lnTo>
                  <a:lnTo>
                    <a:pt x="2279" y="1000"/>
                  </a:lnTo>
                  <a:lnTo>
                    <a:pt x="2279" y="1007"/>
                  </a:lnTo>
                  <a:lnTo>
                    <a:pt x="2276" y="1014"/>
                  </a:lnTo>
                  <a:lnTo>
                    <a:pt x="2274" y="1020"/>
                  </a:lnTo>
                  <a:lnTo>
                    <a:pt x="2272" y="1026"/>
                  </a:lnTo>
                  <a:lnTo>
                    <a:pt x="2267" y="1031"/>
                  </a:lnTo>
                  <a:lnTo>
                    <a:pt x="2260" y="1036"/>
                  </a:lnTo>
                  <a:lnTo>
                    <a:pt x="2252" y="1044"/>
                  </a:lnTo>
                  <a:lnTo>
                    <a:pt x="2242" y="1051"/>
                  </a:lnTo>
                  <a:lnTo>
                    <a:pt x="2232" y="1056"/>
                  </a:lnTo>
                  <a:lnTo>
                    <a:pt x="2210" y="1071"/>
                  </a:lnTo>
                  <a:lnTo>
                    <a:pt x="2193" y="1086"/>
                  </a:lnTo>
                  <a:lnTo>
                    <a:pt x="2186" y="1093"/>
                  </a:lnTo>
                  <a:lnTo>
                    <a:pt x="2180" y="1101"/>
                  </a:lnTo>
                  <a:lnTo>
                    <a:pt x="2175" y="1109"/>
                  </a:lnTo>
                  <a:lnTo>
                    <a:pt x="2173" y="1119"/>
                  </a:lnTo>
                  <a:lnTo>
                    <a:pt x="2173" y="1125"/>
                  </a:lnTo>
                  <a:lnTo>
                    <a:pt x="2175" y="1132"/>
                  </a:lnTo>
                  <a:lnTo>
                    <a:pt x="2179" y="1140"/>
                  </a:lnTo>
                  <a:lnTo>
                    <a:pt x="2185" y="1148"/>
                  </a:lnTo>
                  <a:lnTo>
                    <a:pt x="2199" y="1161"/>
                  </a:lnTo>
                  <a:lnTo>
                    <a:pt x="2216" y="1175"/>
                  </a:lnTo>
                  <a:lnTo>
                    <a:pt x="2229" y="1186"/>
                  </a:lnTo>
                  <a:lnTo>
                    <a:pt x="2242" y="1198"/>
                  </a:lnTo>
                  <a:lnTo>
                    <a:pt x="2256" y="1209"/>
                  </a:lnTo>
                  <a:lnTo>
                    <a:pt x="2268" y="1222"/>
                  </a:lnTo>
                  <a:lnTo>
                    <a:pt x="2279" y="1235"/>
                  </a:lnTo>
                  <a:lnTo>
                    <a:pt x="2288" y="1248"/>
                  </a:lnTo>
                  <a:lnTo>
                    <a:pt x="2292" y="1255"/>
                  </a:lnTo>
                  <a:lnTo>
                    <a:pt x="2294" y="1262"/>
                  </a:lnTo>
                  <a:lnTo>
                    <a:pt x="2295" y="1269"/>
                  </a:lnTo>
                  <a:lnTo>
                    <a:pt x="2295" y="1275"/>
                  </a:lnTo>
                  <a:lnTo>
                    <a:pt x="2294" y="1289"/>
                  </a:lnTo>
                  <a:lnTo>
                    <a:pt x="2292" y="1305"/>
                  </a:lnTo>
                  <a:lnTo>
                    <a:pt x="2287" y="1320"/>
                  </a:lnTo>
                  <a:lnTo>
                    <a:pt x="2282" y="1335"/>
                  </a:lnTo>
                  <a:lnTo>
                    <a:pt x="2277" y="1349"/>
                  </a:lnTo>
                  <a:lnTo>
                    <a:pt x="2273" y="1363"/>
                  </a:lnTo>
                  <a:lnTo>
                    <a:pt x="2269" y="1378"/>
                  </a:lnTo>
                  <a:lnTo>
                    <a:pt x="2268" y="1392"/>
                  </a:lnTo>
                  <a:lnTo>
                    <a:pt x="2268" y="1399"/>
                  </a:lnTo>
                  <a:lnTo>
                    <a:pt x="2269" y="1405"/>
                  </a:lnTo>
                  <a:lnTo>
                    <a:pt x="2270" y="1412"/>
                  </a:lnTo>
                  <a:lnTo>
                    <a:pt x="2273" y="1418"/>
                  </a:lnTo>
                  <a:lnTo>
                    <a:pt x="2276" y="1423"/>
                  </a:lnTo>
                  <a:lnTo>
                    <a:pt x="2280" y="1429"/>
                  </a:lnTo>
                  <a:lnTo>
                    <a:pt x="2286" y="1434"/>
                  </a:lnTo>
                  <a:lnTo>
                    <a:pt x="2292" y="1440"/>
                  </a:lnTo>
                  <a:lnTo>
                    <a:pt x="2300" y="1445"/>
                  </a:lnTo>
                  <a:lnTo>
                    <a:pt x="2309" y="1449"/>
                  </a:lnTo>
                  <a:lnTo>
                    <a:pt x="2319" y="1452"/>
                  </a:lnTo>
                  <a:lnTo>
                    <a:pt x="2327" y="1454"/>
                  </a:lnTo>
                  <a:lnTo>
                    <a:pt x="2344" y="1455"/>
                  </a:lnTo>
                  <a:lnTo>
                    <a:pt x="2360" y="1455"/>
                  </a:lnTo>
                  <a:lnTo>
                    <a:pt x="2372" y="1456"/>
                  </a:lnTo>
                  <a:lnTo>
                    <a:pt x="2380" y="1458"/>
                  </a:lnTo>
                  <a:lnTo>
                    <a:pt x="2380" y="1460"/>
                  </a:lnTo>
                  <a:lnTo>
                    <a:pt x="2380" y="1465"/>
                  </a:lnTo>
                  <a:lnTo>
                    <a:pt x="2377" y="1483"/>
                  </a:lnTo>
                  <a:lnTo>
                    <a:pt x="2373" y="1503"/>
                  </a:lnTo>
                  <a:lnTo>
                    <a:pt x="2367" y="1525"/>
                  </a:lnTo>
                  <a:lnTo>
                    <a:pt x="2360" y="1546"/>
                  </a:lnTo>
                  <a:lnTo>
                    <a:pt x="2350" y="1567"/>
                  </a:lnTo>
                  <a:lnTo>
                    <a:pt x="2339" y="1587"/>
                  </a:lnTo>
                  <a:lnTo>
                    <a:pt x="2333" y="1596"/>
                  </a:lnTo>
                  <a:lnTo>
                    <a:pt x="2326" y="1606"/>
                  </a:lnTo>
                  <a:lnTo>
                    <a:pt x="2319" y="1615"/>
                  </a:lnTo>
                  <a:lnTo>
                    <a:pt x="2312" y="1623"/>
                  </a:lnTo>
                  <a:lnTo>
                    <a:pt x="2295" y="1637"/>
                  </a:lnTo>
                  <a:lnTo>
                    <a:pt x="2281" y="1650"/>
                  </a:lnTo>
                  <a:lnTo>
                    <a:pt x="2267" y="1662"/>
                  </a:lnTo>
                  <a:lnTo>
                    <a:pt x="2256" y="1674"/>
                  </a:lnTo>
                  <a:lnTo>
                    <a:pt x="2252" y="1680"/>
                  </a:lnTo>
                  <a:lnTo>
                    <a:pt x="2249" y="1686"/>
                  </a:lnTo>
                  <a:lnTo>
                    <a:pt x="2247" y="1692"/>
                  </a:lnTo>
                  <a:lnTo>
                    <a:pt x="2246" y="1699"/>
                  </a:lnTo>
                  <a:lnTo>
                    <a:pt x="2246" y="1705"/>
                  </a:lnTo>
                  <a:lnTo>
                    <a:pt x="2247" y="1710"/>
                  </a:lnTo>
                  <a:lnTo>
                    <a:pt x="2249" y="1715"/>
                  </a:lnTo>
                  <a:lnTo>
                    <a:pt x="2252" y="1721"/>
                  </a:lnTo>
                  <a:lnTo>
                    <a:pt x="2259" y="1729"/>
                  </a:lnTo>
                  <a:lnTo>
                    <a:pt x="2264" y="1736"/>
                  </a:lnTo>
                  <a:lnTo>
                    <a:pt x="2274" y="1747"/>
                  </a:lnTo>
                  <a:lnTo>
                    <a:pt x="2280" y="1756"/>
                  </a:lnTo>
                  <a:lnTo>
                    <a:pt x="2282" y="1761"/>
                  </a:lnTo>
                  <a:lnTo>
                    <a:pt x="2283" y="1766"/>
                  </a:lnTo>
                  <a:lnTo>
                    <a:pt x="2284" y="1770"/>
                  </a:lnTo>
                  <a:lnTo>
                    <a:pt x="2283" y="1774"/>
                  </a:lnTo>
                  <a:lnTo>
                    <a:pt x="2283" y="1777"/>
                  </a:lnTo>
                  <a:lnTo>
                    <a:pt x="2281" y="1781"/>
                  </a:lnTo>
                  <a:lnTo>
                    <a:pt x="2280" y="1785"/>
                  </a:lnTo>
                  <a:lnTo>
                    <a:pt x="2277" y="1787"/>
                  </a:lnTo>
                  <a:lnTo>
                    <a:pt x="2272" y="1793"/>
                  </a:lnTo>
                  <a:lnTo>
                    <a:pt x="2266" y="1796"/>
                  </a:lnTo>
                  <a:lnTo>
                    <a:pt x="2259" y="1801"/>
                  </a:lnTo>
                  <a:lnTo>
                    <a:pt x="2253" y="1805"/>
                  </a:lnTo>
                  <a:lnTo>
                    <a:pt x="2249" y="1809"/>
                  </a:lnTo>
                  <a:lnTo>
                    <a:pt x="2246" y="1815"/>
                  </a:lnTo>
                  <a:lnTo>
                    <a:pt x="2241" y="1825"/>
                  </a:lnTo>
                  <a:lnTo>
                    <a:pt x="2239" y="1833"/>
                  </a:lnTo>
                  <a:lnTo>
                    <a:pt x="2239" y="1842"/>
                  </a:lnTo>
                  <a:lnTo>
                    <a:pt x="2240" y="1850"/>
                  </a:lnTo>
                  <a:lnTo>
                    <a:pt x="2242" y="1860"/>
                  </a:lnTo>
                  <a:lnTo>
                    <a:pt x="2246" y="1868"/>
                  </a:lnTo>
                  <a:lnTo>
                    <a:pt x="2250" y="1876"/>
                  </a:lnTo>
                  <a:lnTo>
                    <a:pt x="2255" y="1883"/>
                  </a:lnTo>
                  <a:lnTo>
                    <a:pt x="2261" y="1890"/>
                  </a:lnTo>
                  <a:lnTo>
                    <a:pt x="2267" y="1897"/>
                  </a:lnTo>
                  <a:lnTo>
                    <a:pt x="2266" y="1899"/>
                  </a:lnTo>
                  <a:lnTo>
                    <a:pt x="2263" y="1899"/>
                  </a:lnTo>
                  <a:lnTo>
                    <a:pt x="2250" y="1904"/>
                  </a:lnTo>
                  <a:lnTo>
                    <a:pt x="2235" y="1914"/>
                  </a:lnTo>
                  <a:lnTo>
                    <a:pt x="2228" y="1919"/>
                  </a:lnTo>
                  <a:lnTo>
                    <a:pt x="2221" y="1926"/>
                  </a:lnTo>
                  <a:lnTo>
                    <a:pt x="2215" y="1933"/>
                  </a:lnTo>
                  <a:lnTo>
                    <a:pt x="2209" y="1942"/>
                  </a:lnTo>
                  <a:lnTo>
                    <a:pt x="2206" y="1950"/>
                  </a:lnTo>
                  <a:lnTo>
                    <a:pt x="2203" y="1959"/>
                  </a:lnTo>
                  <a:lnTo>
                    <a:pt x="2202" y="1966"/>
                  </a:lnTo>
                  <a:lnTo>
                    <a:pt x="2202" y="1973"/>
                  </a:lnTo>
                  <a:lnTo>
                    <a:pt x="2202" y="1979"/>
                  </a:lnTo>
                  <a:lnTo>
                    <a:pt x="2203" y="1983"/>
                  </a:lnTo>
                  <a:lnTo>
                    <a:pt x="2206" y="1988"/>
                  </a:lnTo>
                  <a:lnTo>
                    <a:pt x="2207" y="1992"/>
                  </a:lnTo>
                  <a:lnTo>
                    <a:pt x="2213" y="1999"/>
                  </a:lnTo>
                  <a:lnTo>
                    <a:pt x="2220" y="2004"/>
                  </a:lnTo>
                  <a:lnTo>
                    <a:pt x="2228" y="2010"/>
                  </a:lnTo>
                  <a:lnTo>
                    <a:pt x="2239" y="2014"/>
                  </a:lnTo>
                  <a:lnTo>
                    <a:pt x="2252" y="2017"/>
                  </a:lnTo>
                  <a:lnTo>
                    <a:pt x="2264" y="2020"/>
                  </a:lnTo>
                  <a:lnTo>
                    <a:pt x="2280" y="2021"/>
                  </a:lnTo>
                  <a:lnTo>
                    <a:pt x="2297" y="2022"/>
                  </a:lnTo>
                  <a:lnTo>
                    <a:pt x="2317" y="2022"/>
                  </a:lnTo>
                  <a:lnTo>
                    <a:pt x="2334" y="2023"/>
                  </a:lnTo>
                  <a:lnTo>
                    <a:pt x="2347" y="2026"/>
                  </a:lnTo>
                  <a:lnTo>
                    <a:pt x="2357" y="2029"/>
                  </a:lnTo>
                  <a:lnTo>
                    <a:pt x="2362" y="2032"/>
                  </a:lnTo>
                  <a:lnTo>
                    <a:pt x="2366" y="2035"/>
                  </a:lnTo>
                  <a:lnTo>
                    <a:pt x="2368" y="2039"/>
                  </a:lnTo>
                  <a:lnTo>
                    <a:pt x="2370" y="2043"/>
                  </a:lnTo>
                  <a:lnTo>
                    <a:pt x="2373" y="2049"/>
                  </a:lnTo>
                  <a:lnTo>
                    <a:pt x="2374" y="2055"/>
                  </a:lnTo>
                  <a:lnTo>
                    <a:pt x="2374" y="2061"/>
                  </a:lnTo>
                  <a:lnTo>
                    <a:pt x="2374" y="2069"/>
                  </a:lnTo>
                  <a:lnTo>
                    <a:pt x="2375" y="2086"/>
                  </a:lnTo>
                  <a:lnTo>
                    <a:pt x="2377" y="2101"/>
                  </a:lnTo>
                  <a:lnTo>
                    <a:pt x="2381" y="2114"/>
                  </a:lnTo>
                  <a:lnTo>
                    <a:pt x="2387" y="2126"/>
                  </a:lnTo>
                  <a:lnTo>
                    <a:pt x="2393" y="2137"/>
                  </a:lnTo>
                  <a:lnTo>
                    <a:pt x="2400" y="2148"/>
                  </a:lnTo>
                  <a:lnTo>
                    <a:pt x="2408" y="2159"/>
                  </a:lnTo>
                  <a:lnTo>
                    <a:pt x="2417" y="2169"/>
                  </a:lnTo>
                  <a:lnTo>
                    <a:pt x="2427" y="2180"/>
                  </a:lnTo>
                  <a:lnTo>
                    <a:pt x="2436" y="2191"/>
                  </a:lnTo>
                  <a:lnTo>
                    <a:pt x="2447" y="2206"/>
                  </a:lnTo>
                  <a:lnTo>
                    <a:pt x="2457" y="2222"/>
                  </a:lnTo>
                  <a:lnTo>
                    <a:pt x="2466" y="2235"/>
                  </a:lnTo>
                  <a:lnTo>
                    <a:pt x="2471" y="2248"/>
                  </a:lnTo>
                  <a:lnTo>
                    <a:pt x="2474" y="2260"/>
                  </a:lnTo>
                  <a:lnTo>
                    <a:pt x="2476" y="2271"/>
                  </a:lnTo>
                  <a:lnTo>
                    <a:pt x="2475" y="2283"/>
                  </a:lnTo>
                  <a:lnTo>
                    <a:pt x="2474" y="2294"/>
                  </a:lnTo>
                  <a:lnTo>
                    <a:pt x="2473" y="2306"/>
                  </a:lnTo>
                  <a:lnTo>
                    <a:pt x="2469" y="2316"/>
                  </a:lnTo>
                  <a:lnTo>
                    <a:pt x="2466" y="2333"/>
                  </a:lnTo>
                  <a:lnTo>
                    <a:pt x="2463" y="2349"/>
                  </a:lnTo>
                  <a:lnTo>
                    <a:pt x="2463" y="2359"/>
                  </a:lnTo>
                  <a:lnTo>
                    <a:pt x="2463" y="2367"/>
                  </a:lnTo>
                  <a:lnTo>
                    <a:pt x="2464" y="2376"/>
                  </a:lnTo>
                  <a:lnTo>
                    <a:pt x="2467" y="2386"/>
                  </a:lnTo>
                  <a:lnTo>
                    <a:pt x="2470" y="2396"/>
                  </a:lnTo>
                  <a:lnTo>
                    <a:pt x="2475" y="2404"/>
                  </a:lnTo>
                  <a:lnTo>
                    <a:pt x="2480" y="2413"/>
                  </a:lnTo>
                  <a:lnTo>
                    <a:pt x="2486" y="2420"/>
                  </a:lnTo>
                  <a:lnTo>
                    <a:pt x="2497" y="2430"/>
                  </a:lnTo>
                  <a:lnTo>
                    <a:pt x="2508" y="2437"/>
                  </a:lnTo>
                  <a:lnTo>
                    <a:pt x="2517" y="2443"/>
                  </a:lnTo>
                  <a:lnTo>
                    <a:pt x="2521" y="2448"/>
                  </a:lnTo>
                  <a:lnTo>
                    <a:pt x="2521" y="2450"/>
                  </a:lnTo>
                  <a:lnTo>
                    <a:pt x="2521" y="2454"/>
                  </a:lnTo>
                  <a:lnTo>
                    <a:pt x="2520" y="2457"/>
                  </a:lnTo>
                  <a:lnTo>
                    <a:pt x="2517" y="2462"/>
                  </a:lnTo>
                  <a:lnTo>
                    <a:pt x="2514" y="2468"/>
                  </a:lnTo>
                  <a:lnTo>
                    <a:pt x="2510" y="2473"/>
                  </a:lnTo>
                  <a:lnTo>
                    <a:pt x="2507" y="2477"/>
                  </a:lnTo>
                  <a:lnTo>
                    <a:pt x="2502" y="2481"/>
                  </a:lnTo>
                  <a:lnTo>
                    <a:pt x="2493" y="2488"/>
                  </a:lnTo>
                  <a:lnTo>
                    <a:pt x="2482" y="2495"/>
                  </a:lnTo>
                  <a:lnTo>
                    <a:pt x="2475" y="2500"/>
                  </a:lnTo>
                  <a:lnTo>
                    <a:pt x="2467" y="2506"/>
                  </a:lnTo>
                  <a:lnTo>
                    <a:pt x="2460" y="2513"/>
                  </a:lnTo>
                  <a:lnTo>
                    <a:pt x="2453" y="2520"/>
                  </a:lnTo>
                  <a:lnTo>
                    <a:pt x="2450" y="2524"/>
                  </a:lnTo>
                  <a:lnTo>
                    <a:pt x="2448" y="2529"/>
                  </a:lnTo>
                  <a:lnTo>
                    <a:pt x="2447" y="2535"/>
                  </a:lnTo>
                  <a:lnTo>
                    <a:pt x="2446" y="2541"/>
                  </a:lnTo>
                  <a:lnTo>
                    <a:pt x="2444" y="2547"/>
                  </a:lnTo>
                  <a:lnTo>
                    <a:pt x="2446" y="2554"/>
                  </a:lnTo>
                  <a:lnTo>
                    <a:pt x="2447" y="2561"/>
                  </a:lnTo>
                  <a:lnTo>
                    <a:pt x="2448" y="2569"/>
                  </a:lnTo>
                  <a:lnTo>
                    <a:pt x="2454" y="2584"/>
                  </a:lnTo>
                  <a:lnTo>
                    <a:pt x="2459" y="2600"/>
                  </a:lnTo>
                  <a:lnTo>
                    <a:pt x="2464" y="2614"/>
                  </a:lnTo>
                  <a:lnTo>
                    <a:pt x="2470" y="2628"/>
                  </a:lnTo>
                  <a:lnTo>
                    <a:pt x="2480" y="2650"/>
                  </a:lnTo>
                  <a:lnTo>
                    <a:pt x="2487" y="2673"/>
                  </a:lnTo>
                  <a:lnTo>
                    <a:pt x="2490" y="2683"/>
                  </a:lnTo>
                  <a:lnTo>
                    <a:pt x="2494" y="2695"/>
                  </a:lnTo>
                  <a:lnTo>
                    <a:pt x="2496" y="2707"/>
                  </a:lnTo>
                  <a:lnTo>
                    <a:pt x="2497" y="2718"/>
                  </a:lnTo>
                  <a:lnTo>
                    <a:pt x="2497" y="2733"/>
                  </a:lnTo>
                  <a:lnTo>
                    <a:pt x="2496" y="2744"/>
                  </a:lnTo>
                  <a:lnTo>
                    <a:pt x="2493" y="2756"/>
                  </a:lnTo>
                  <a:lnTo>
                    <a:pt x="2487" y="2767"/>
                  </a:lnTo>
                  <a:lnTo>
                    <a:pt x="2480" y="2777"/>
                  </a:lnTo>
                  <a:lnTo>
                    <a:pt x="2470" y="2788"/>
                  </a:lnTo>
                  <a:lnTo>
                    <a:pt x="2460" y="2798"/>
                  </a:lnTo>
                  <a:lnTo>
                    <a:pt x="2448" y="2810"/>
                  </a:lnTo>
                  <a:lnTo>
                    <a:pt x="2440" y="2817"/>
                  </a:lnTo>
                  <a:lnTo>
                    <a:pt x="2433" y="2825"/>
                  </a:lnTo>
                  <a:lnTo>
                    <a:pt x="2424" y="2831"/>
                  </a:lnTo>
                  <a:lnTo>
                    <a:pt x="2415" y="2838"/>
                  </a:lnTo>
                  <a:lnTo>
                    <a:pt x="2404" y="2845"/>
                  </a:lnTo>
                  <a:lnTo>
                    <a:pt x="2393" y="2851"/>
                  </a:lnTo>
                  <a:lnTo>
                    <a:pt x="2366" y="2865"/>
                  </a:lnTo>
                  <a:lnTo>
                    <a:pt x="2336" y="2878"/>
                  </a:lnTo>
                  <a:lnTo>
                    <a:pt x="2296" y="2897"/>
                  </a:lnTo>
                  <a:lnTo>
                    <a:pt x="2261" y="2916"/>
                  </a:lnTo>
                  <a:lnTo>
                    <a:pt x="2247" y="2925"/>
                  </a:lnTo>
                  <a:lnTo>
                    <a:pt x="2235" y="2936"/>
                  </a:lnTo>
                  <a:lnTo>
                    <a:pt x="2229" y="2941"/>
                  </a:lnTo>
                  <a:lnTo>
                    <a:pt x="2224" y="2945"/>
                  </a:lnTo>
                  <a:lnTo>
                    <a:pt x="2221" y="2951"/>
                  </a:lnTo>
                  <a:lnTo>
                    <a:pt x="2219" y="2957"/>
                  </a:lnTo>
                  <a:lnTo>
                    <a:pt x="2214" y="2968"/>
                  </a:lnTo>
                  <a:lnTo>
                    <a:pt x="2210" y="2977"/>
                  </a:lnTo>
                  <a:lnTo>
                    <a:pt x="2209" y="2988"/>
                  </a:lnTo>
                  <a:lnTo>
                    <a:pt x="2208" y="2996"/>
                  </a:lnTo>
                  <a:lnTo>
                    <a:pt x="2208" y="3012"/>
                  </a:lnTo>
                  <a:lnTo>
                    <a:pt x="2210" y="3028"/>
                  </a:lnTo>
                  <a:lnTo>
                    <a:pt x="2212" y="3038"/>
                  </a:lnTo>
                  <a:lnTo>
                    <a:pt x="2213" y="3049"/>
                  </a:lnTo>
                  <a:lnTo>
                    <a:pt x="2213" y="3060"/>
                  </a:lnTo>
                  <a:lnTo>
                    <a:pt x="2212" y="3071"/>
                  </a:lnTo>
                  <a:lnTo>
                    <a:pt x="2209" y="3088"/>
                  </a:lnTo>
                  <a:lnTo>
                    <a:pt x="2209" y="3103"/>
                  </a:lnTo>
                  <a:lnTo>
                    <a:pt x="2209" y="3120"/>
                  </a:lnTo>
                  <a:lnTo>
                    <a:pt x="2210" y="3136"/>
                  </a:lnTo>
                  <a:lnTo>
                    <a:pt x="2215" y="3169"/>
                  </a:lnTo>
                  <a:lnTo>
                    <a:pt x="2221" y="3198"/>
                  </a:lnTo>
                  <a:lnTo>
                    <a:pt x="2197" y="3203"/>
                  </a:lnTo>
                  <a:lnTo>
                    <a:pt x="2176" y="3209"/>
                  </a:lnTo>
                  <a:lnTo>
                    <a:pt x="2157" y="3216"/>
                  </a:lnTo>
                  <a:lnTo>
                    <a:pt x="2142" y="3222"/>
                  </a:lnTo>
                  <a:lnTo>
                    <a:pt x="2128" y="3227"/>
                  </a:lnTo>
                  <a:lnTo>
                    <a:pt x="2115" y="3232"/>
                  </a:lnTo>
                  <a:lnTo>
                    <a:pt x="2103" y="3237"/>
                  </a:lnTo>
                  <a:lnTo>
                    <a:pt x="2092" y="3242"/>
                  </a:lnTo>
                  <a:lnTo>
                    <a:pt x="2059" y="3256"/>
                  </a:lnTo>
                  <a:lnTo>
                    <a:pt x="2028" y="3267"/>
                  </a:lnTo>
                  <a:lnTo>
                    <a:pt x="2014" y="3271"/>
                  </a:lnTo>
                  <a:lnTo>
                    <a:pt x="2000" y="3276"/>
                  </a:lnTo>
                  <a:lnTo>
                    <a:pt x="1985" y="3279"/>
                  </a:lnTo>
                  <a:lnTo>
                    <a:pt x="1969" y="3282"/>
                  </a:lnTo>
                  <a:lnTo>
                    <a:pt x="1942" y="3285"/>
                  </a:lnTo>
                  <a:lnTo>
                    <a:pt x="1915" y="3288"/>
                  </a:lnTo>
                  <a:lnTo>
                    <a:pt x="1887" y="3289"/>
                  </a:lnTo>
                  <a:lnTo>
                    <a:pt x="1861" y="3289"/>
                  </a:lnTo>
                  <a:lnTo>
                    <a:pt x="1838" y="3287"/>
                  </a:lnTo>
                  <a:lnTo>
                    <a:pt x="1816" y="3284"/>
                  </a:lnTo>
                  <a:lnTo>
                    <a:pt x="1808" y="3282"/>
                  </a:lnTo>
                  <a:lnTo>
                    <a:pt x="1801" y="3278"/>
                  </a:lnTo>
                  <a:lnTo>
                    <a:pt x="1795" y="3276"/>
                  </a:lnTo>
                  <a:lnTo>
                    <a:pt x="1790" y="3272"/>
                  </a:lnTo>
                  <a:lnTo>
                    <a:pt x="1781" y="3262"/>
                  </a:lnTo>
                  <a:lnTo>
                    <a:pt x="1772" y="3248"/>
                  </a:lnTo>
                  <a:lnTo>
                    <a:pt x="1763" y="3230"/>
                  </a:lnTo>
                  <a:lnTo>
                    <a:pt x="1756" y="3211"/>
                  </a:lnTo>
                  <a:lnTo>
                    <a:pt x="1754" y="3201"/>
                  </a:lnTo>
                  <a:lnTo>
                    <a:pt x="1752" y="3190"/>
                  </a:lnTo>
                  <a:lnTo>
                    <a:pt x="1750" y="3180"/>
                  </a:lnTo>
                  <a:lnTo>
                    <a:pt x="1749" y="3168"/>
                  </a:lnTo>
                  <a:lnTo>
                    <a:pt x="1749" y="3156"/>
                  </a:lnTo>
                  <a:lnTo>
                    <a:pt x="1750" y="3144"/>
                  </a:lnTo>
                  <a:lnTo>
                    <a:pt x="1753" y="3132"/>
                  </a:lnTo>
                  <a:lnTo>
                    <a:pt x="1756" y="3120"/>
                  </a:lnTo>
                  <a:lnTo>
                    <a:pt x="1759" y="3110"/>
                  </a:lnTo>
                  <a:lnTo>
                    <a:pt x="1761" y="3101"/>
                  </a:lnTo>
                  <a:lnTo>
                    <a:pt x="1762" y="3091"/>
                  </a:lnTo>
                  <a:lnTo>
                    <a:pt x="1762" y="3081"/>
                  </a:lnTo>
                  <a:lnTo>
                    <a:pt x="1761" y="3061"/>
                  </a:lnTo>
                  <a:lnTo>
                    <a:pt x="1759" y="3040"/>
                  </a:lnTo>
                  <a:lnTo>
                    <a:pt x="1754" y="3017"/>
                  </a:lnTo>
                  <a:lnTo>
                    <a:pt x="1748" y="2995"/>
                  </a:lnTo>
                  <a:lnTo>
                    <a:pt x="1742" y="2972"/>
                  </a:lnTo>
                  <a:lnTo>
                    <a:pt x="1735" y="2950"/>
                  </a:lnTo>
                  <a:lnTo>
                    <a:pt x="1727" y="2923"/>
                  </a:lnTo>
                  <a:lnTo>
                    <a:pt x="1720" y="2897"/>
                  </a:lnTo>
                  <a:lnTo>
                    <a:pt x="1716" y="2885"/>
                  </a:lnTo>
                  <a:lnTo>
                    <a:pt x="1715" y="2874"/>
                  </a:lnTo>
                  <a:lnTo>
                    <a:pt x="1713" y="2863"/>
                  </a:lnTo>
                  <a:lnTo>
                    <a:pt x="1713" y="2854"/>
                  </a:lnTo>
                  <a:lnTo>
                    <a:pt x="1712" y="2842"/>
                  </a:lnTo>
                  <a:lnTo>
                    <a:pt x="1711" y="2831"/>
                  </a:lnTo>
                  <a:lnTo>
                    <a:pt x="1707" y="2823"/>
                  </a:lnTo>
                  <a:lnTo>
                    <a:pt x="1703" y="2816"/>
                  </a:lnTo>
                  <a:lnTo>
                    <a:pt x="1699" y="2811"/>
                  </a:lnTo>
                  <a:lnTo>
                    <a:pt x="1694" y="2807"/>
                  </a:lnTo>
                  <a:lnTo>
                    <a:pt x="1689" y="2803"/>
                  </a:lnTo>
                  <a:lnTo>
                    <a:pt x="1685" y="2801"/>
                  </a:lnTo>
                  <a:lnTo>
                    <a:pt x="1678" y="2798"/>
                  </a:lnTo>
                  <a:lnTo>
                    <a:pt x="1669" y="2797"/>
                  </a:lnTo>
                  <a:lnTo>
                    <a:pt x="1661" y="2797"/>
                  </a:lnTo>
                  <a:lnTo>
                    <a:pt x="1653" y="2798"/>
                  </a:lnTo>
                  <a:lnTo>
                    <a:pt x="1643" y="2801"/>
                  </a:lnTo>
                  <a:lnTo>
                    <a:pt x="1635" y="2804"/>
                  </a:lnTo>
                  <a:lnTo>
                    <a:pt x="1626" y="2808"/>
                  </a:lnTo>
                  <a:lnTo>
                    <a:pt x="1616" y="2813"/>
                  </a:lnTo>
                  <a:lnTo>
                    <a:pt x="1598" y="2823"/>
                  </a:lnTo>
                  <a:lnTo>
                    <a:pt x="1580" y="2836"/>
                  </a:lnTo>
                  <a:lnTo>
                    <a:pt x="1563" y="2850"/>
                  </a:lnTo>
                  <a:lnTo>
                    <a:pt x="1547" y="2864"/>
                  </a:lnTo>
                  <a:lnTo>
                    <a:pt x="1538" y="2875"/>
                  </a:lnTo>
                  <a:lnTo>
                    <a:pt x="1527" y="2883"/>
                  </a:lnTo>
                  <a:lnTo>
                    <a:pt x="1518" y="2890"/>
                  </a:lnTo>
                  <a:lnTo>
                    <a:pt x="1507" y="2897"/>
                  </a:lnTo>
                  <a:lnTo>
                    <a:pt x="1498" y="2903"/>
                  </a:lnTo>
                  <a:lnTo>
                    <a:pt x="1487" y="2908"/>
                  </a:lnTo>
                  <a:lnTo>
                    <a:pt x="1478" y="2911"/>
                  </a:lnTo>
                  <a:lnTo>
                    <a:pt x="1467" y="2915"/>
                  </a:lnTo>
                  <a:lnTo>
                    <a:pt x="1447" y="2920"/>
                  </a:lnTo>
                  <a:lnTo>
                    <a:pt x="1426" y="2922"/>
                  </a:lnTo>
                  <a:lnTo>
                    <a:pt x="1404" y="2923"/>
                  </a:lnTo>
                  <a:lnTo>
                    <a:pt x="1380" y="2923"/>
                  </a:lnTo>
                  <a:lnTo>
                    <a:pt x="1358" y="2923"/>
                  </a:lnTo>
                  <a:lnTo>
                    <a:pt x="1336" y="2922"/>
                  </a:lnTo>
                  <a:lnTo>
                    <a:pt x="1315" y="2921"/>
                  </a:lnTo>
                  <a:lnTo>
                    <a:pt x="1294" y="2918"/>
                  </a:lnTo>
                  <a:lnTo>
                    <a:pt x="1273" y="2917"/>
                  </a:lnTo>
                  <a:lnTo>
                    <a:pt x="1252" y="2916"/>
                  </a:lnTo>
                  <a:lnTo>
                    <a:pt x="1231" y="2915"/>
                  </a:lnTo>
                  <a:lnTo>
                    <a:pt x="1208" y="2914"/>
                  </a:lnTo>
                  <a:lnTo>
                    <a:pt x="1198" y="2915"/>
                  </a:lnTo>
                  <a:lnTo>
                    <a:pt x="1187" y="2917"/>
                  </a:lnTo>
                  <a:lnTo>
                    <a:pt x="1178" y="2921"/>
                  </a:lnTo>
                  <a:lnTo>
                    <a:pt x="1169" y="2924"/>
                  </a:lnTo>
                  <a:lnTo>
                    <a:pt x="1154" y="2935"/>
                  </a:lnTo>
                  <a:lnTo>
                    <a:pt x="1141" y="2947"/>
                  </a:lnTo>
                  <a:lnTo>
                    <a:pt x="1134" y="2952"/>
                  </a:lnTo>
                  <a:lnTo>
                    <a:pt x="1127" y="2958"/>
                  </a:lnTo>
                  <a:lnTo>
                    <a:pt x="1121" y="2963"/>
                  </a:lnTo>
                  <a:lnTo>
                    <a:pt x="1114" y="2965"/>
                  </a:lnTo>
                  <a:lnTo>
                    <a:pt x="1107" y="2967"/>
                  </a:lnTo>
                  <a:lnTo>
                    <a:pt x="1099" y="2967"/>
                  </a:lnTo>
                  <a:lnTo>
                    <a:pt x="1091" y="2963"/>
                  </a:lnTo>
                  <a:lnTo>
                    <a:pt x="1080" y="2958"/>
                  </a:lnTo>
                  <a:lnTo>
                    <a:pt x="1066" y="2952"/>
                  </a:lnTo>
                  <a:lnTo>
                    <a:pt x="1053" y="2947"/>
                  </a:lnTo>
                  <a:lnTo>
                    <a:pt x="1041" y="2943"/>
                  </a:lnTo>
                  <a:lnTo>
                    <a:pt x="1028" y="2940"/>
                  </a:lnTo>
                  <a:lnTo>
                    <a:pt x="1015" y="2937"/>
                  </a:lnTo>
                  <a:lnTo>
                    <a:pt x="1002" y="2936"/>
                  </a:lnTo>
                  <a:lnTo>
                    <a:pt x="991" y="2936"/>
                  </a:lnTo>
                  <a:lnTo>
                    <a:pt x="978" y="2936"/>
                  </a:lnTo>
                  <a:lnTo>
                    <a:pt x="954" y="2937"/>
                  </a:lnTo>
                  <a:lnTo>
                    <a:pt x="931" y="2942"/>
                  </a:lnTo>
                  <a:lnTo>
                    <a:pt x="906" y="2947"/>
                  </a:lnTo>
                  <a:lnTo>
                    <a:pt x="882" y="2952"/>
                  </a:lnTo>
                  <a:lnTo>
                    <a:pt x="874" y="2955"/>
                  </a:lnTo>
                  <a:lnTo>
                    <a:pt x="865" y="2957"/>
                  </a:lnTo>
                  <a:lnTo>
                    <a:pt x="847" y="2961"/>
                  </a:lnTo>
                  <a:lnTo>
                    <a:pt x="827" y="2963"/>
                  </a:lnTo>
                  <a:lnTo>
                    <a:pt x="805" y="2963"/>
                  </a:lnTo>
                  <a:lnTo>
                    <a:pt x="781" y="2964"/>
                  </a:lnTo>
                  <a:lnTo>
                    <a:pt x="758" y="2963"/>
                  </a:lnTo>
                  <a:lnTo>
                    <a:pt x="733" y="2962"/>
                  </a:lnTo>
                  <a:lnTo>
                    <a:pt x="708" y="2961"/>
                  </a:lnTo>
                  <a:lnTo>
                    <a:pt x="684" y="2960"/>
                  </a:lnTo>
                  <a:lnTo>
                    <a:pt x="663" y="2958"/>
                  </a:lnTo>
                  <a:lnTo>
                    <a:pt x="643" y="2957"/>
                  </a:lnTo>
                  <a:lnTo>
                    <a:pt x="623" y="2957"/>
                  </a:lnTo>
                  <a:lnTo>
                    <a:pt x="605" y="2956"/>
                  </a:lnTo>
                  <a:lnTo>
                    <a:pt x="592" y="2956"/>
                  </a:lnTo>
                  <a:lnTo>
                    <a:pt x="579" y="2954"/>
                  </a:lnTo>
                  <a:lnTo>
                    <a:pt x="565" y="2950"/>
                  </a:lnTo>
                  <a:lnTo>
                    <a:pt x="551" y="2947"/>
                  </a:lnTo>
                  <a:lnTo>
                    <a:pt x="535" y="2941"/>
                  </a:lnTo>
                  <a:lnTo>
                    <a:pt x="520" y="2934"/>
                  </a:lnTo>
                  <a:lnTo>
                    <a:pt x="505" y="2927"/>
                  </a:lnTo>
                  <a:lnTo>
                    <a:pt x="490" y="2918"/>
                  </a:lnTo>
                  <a:lnTo>
                    <a:pt x="460" y="2901"/>
                  </a:lnTo>
                  <a:lnTo>
                    <a:pt x="431" y="2881"/>
                  </a:lnTo>
                  <a:lnTo>
                    <a:pt x="418" y="2871"/>
                  </a:lnTo>
                  <a:lnTo>
                    <a:pt x="405" y="2861"/>
                  </a:lnTo>
                  <a:lnTo>
                    <a:pt x="393" y="2849"/>
                  </a:lnTo>
                  <a:lnTo>
                    <a:pt x="381" y="2838"/>
                  </a:lnTo>
                  <a:lnTo>
                    <a:pt x="372" y="2829"/>
                  </a:lnTo>
                  <a:lnTo>
                    <a:pt x="363" y="2818"/>
                  </a:lnTo>
                  <a:lnTo>
                    <a:pt x="356" y="2809"/>
                  </a:lnTo>
                  <a:lnTo>
                    <a:pt x="348" y="2801"/>
                  </a:lnTo>
                  <a:lnTo>
                    <a:pt x="344" y="2791"/>
                  </a:lnTo>
                  <a:lnTo>
                    <a:pt x="339" y="2783"/>
                  </a:lnTo>
                  <a:lnTo>
                    <a:pt x="336" y="2774"/>
                  </a:lnTo>
                  <a:lnTo>
                    <a:pt x="332" y="2765"/>
                  </a:lnTo>
                  <a:lnTo>
                    <a:pt x="328" y="2748"/>
                  </a:lnTo>
                  <a:lnTo>
                    <a:pt x="326" y="2729"/>
                  </a:lnTo>
                  <a:lnTo>
                    <a:pt x="325" y="2710"/>
                  </a:lnTo>
                  <a:lnTo>
                    <a:pt x="325" y="2688"/>
                  </a:lnTo>
                  <a:lnTo>
                    <a:pt x="325" y="2669"/>
                  </a:lnTo>
                  <a:lnTo>
                    <a:pt x="323" y="2654"/>
                  </a:lnTo>
                  <a:lnTo>
                    <a:pt x="320" y="2641"/>
                  </a:lnTo>
                  <a:lnTo>
                    <a:pt x="317" y="2630"/>
                  </a:lnTo>
                  <a:lnTo>
                    <a:pt x="314" y="2621"/>
                  </a:lnTo>
                  <a:lnTo>
                    <a:pt x="314" y="2615"/>
                  </a:lnTo>
                  <a:lnTo>
                    <a:pt x="317" y="2609"/>
                  </a:lnTo>
                  <a:lnTo>
                    <a:pt x="323" y="2603"/>
                  </a:lnTo>
                  <a:lnTo>
                    <a:pt x="331" y="2597"/>
                  </a:lnTo>
                  <a:lnTo>
                    <a:pt x="338" y="2591"/>
                  </a:lnTo>
                  <a:lnTo>
                    <a:pt x="346" y="2588"/>
                  </a:lnTo>
                  <a:lnTo>
                    <a:pt x="356" y="2586"/>
                  </a:lnTo>
                  <a:lnTo>
                    <a:pt x="367" y="2581"/>
                  </a:lnTo>
                  <a:lnTo>
                    <a:pt x="379" y="2575"/>
                  </a:lnTo>
                  <a:lnTo>
                    <a:pt x="386" y="2571"/>
                  </a:lnTo>
                  <a:lnTo>
                    <a:pt x="393" y="2567"/>
                  </a:lnTo>
                  <a:lnTo>
                    <a:pt x="400" y="2561"/>
                  </a:lnTo>
                  <a:lnTo>
                    <a:pt x="407" y="2554"/>
                  </a:lnTo>
                  <a:lnTo>
                    <a:pt x="416" y="2546"/>
                  </a:lnTo>
                  <a:lnTo>
                    <a:pt x="421" y="2536"/>
                  </a:lnTo>
                  <a:lnTo>
                    <a:pt x="427" y="2526"/>
                  </a:lnTo>
                  <a:lnTo>
                    <a:pt x="433" y="2514"/>
                  </a:lnTo>
                  <a:lnTo>
                    <a:pt x="438" y="2501"/>
                  </a:lnTo>
                  <a:lnTo>
                    <a:pt x="441" y="2488"/>
                  </a:lnTo>
                  <a:lnTo>
                    <a:pt x="444" y="2475"/>
                  </a:lnTo>
                  <a:lnTo>
                    <a:pt x="446" y="2461"/>
                  </a:lnTo>
                  <a:lnTo>
                    <a:pt x="450" y="2433"/>
                  </a:lnTo>
                  <a:lnTo>
                    <a:pt x="451" y="2404"/>
                  </a:lnTo>
                  <a:lnTo>
                    <a:pt x="450" y="2376"/>
                  </a:lnTo>
                  <a:lnTo>
                    <a:pt x="447" y="2349"/>
                  </a:lnTo>
                  <a:lnTo>
                    <a:pt x="444" y="2327"/>
                  </a:lnTo>
                  <a:lnTo>
                    <a:pt x="439" y="2306"/>
                  </a:lnTo>
                  <a:lnTo>
                    <a:pt x="431" y="2284"/>
                  </a:lnTo>
                  <a:lnTo>
                    <a:pt x="423" y="2264"/>
                  </a:lnTo>
                  <a:lnTo>
                    <a:pt x="412" y="2244"/>
                  </a:lnTo>
                  <a:lnTo>
                    <a:pt x="399" y="2226"/>
                  </a:lnTo>
                  <a:lnTo>
                    <a:pt x="385" y="2208"/>
                  </a:lnTo>
                  <a:lnTo>
                    <a:pt x="370" y="2191"/>
                  </a:lnTo>
                  <a:lnTo>
                    <a:pt x="365" y="2187"/>
                  </a:lnTo>
                  <a:lnTo>
                    <a:pt x="361" y="2184"/>
                  </a:lnTo>
                  <a:lnTo>
                    <a:pt x="357" y="2182"/>
                  </a:lnTo>
                  <a:lnTo>
                    <a:pt x="352" y="2181"/>
                  </a:lnTo>
                  <a:lnTo>
                    <a:pt x="347" y="2181"/>
                  </a:lnTo>
                  <a:lnTo>
                    <a:pt x="344" y="2181"/>
                  </a:lnTo>
                  <a:lnTo>
                    <a:pt x="339" y="2182"/>
                  </a:lnTo>
                  <a:lnTo>
                    <a:pt x="334" y="2183"/>
                  </a:lnTo>
                  <a:lnTo>
                    <a:pt x="326" y="2187"/>
                  </a:lnTo>
                  <a:lnTo>
                    <a:pt x="319" y="2193"/>
                  </a:lnTo>
                  <a:lnTo>
                    <a:pt x="312" y="2197"/>
                  </a:lnTo>
                  <a:lnTo>
                    <a:pt x="306" y="2203"/>
                  </a:lnTo>
                  <a:lnTo>
                    <a:pt x="297" y="2211"/>
                  </a:lnTo>
                  <a:lnTo>
                    <a:pt x="286" y="2219"/>
                  </a:lnTo>
                  <a:lnTo>
                    <a:pt x="281" y="2222"/>
                  </a:lnTo>
                  <a:lnTo>
                    <a:pt x="277" y="2224"/>
                  </a:lnTo>
                  <a:lnTo>
                    <a:pt x="271" y="2226"/>
                  </a:lnTo>
                  <a:lnTo>
                    <a:pt x="266" y="2226"/>
                  </a:lnTo>
                  <a:lnTo>
                    <a:pt x="263" y="2226"/>
                  </a:lnTo>
                  <a:lnTo>
                    <a:pt x="259" y="2224"/>
                  </a:lnTo>
                  <a:lnTo>
                    <a:pt x="256" y="2222"/>
                  </a:lnTo>
                  <a:lnTo>
                    <a:pt x="252" y="2220"/>
                  </a:lnTo>
                  <a:lnTo>
                    <a:pt x="245" y="2213"/>
                  </a:lnTo>
                  <a:lnTo>
                    <a:pt x="238" y="2203"/>
                  </a:lnTo>
                  <a:lnTo>
                    <a:pt x="225" y="2181"/>
                  </a:lnTo>
                  <a:lnTo>
                    <a:pt x="212" y="2154"/>
                  </a:lnTo>
                  <a:lnTo>
                    <a:pt x="206" y="2142"/>
                  </a:lnTo>
                  <a:lnTo>
                    <a:pt x="199" y="2129"/>
                  </a:lnTo>
                  <a:lnTo>
                    <a:pt x="193" y="2116"/>
                  </a:lnTo>
                  <a:lnTo>
                    <a:pt x="186" y="2104"/>
                  </a:lnTo>
                  <a:lnTo>
                    <a:pt x="178" y="2093"/>
                  </a:lnTo>
                  <a:lnTo>
                    <a:pt x="171" y="2083"/>
                  </a:lnTo>
                  <a:lnTo>
                    <a:pt x="163" y="2075"/>
                  </a:lnTo>
                  <a:lnTo>
                    <a:pt x="156" y="2069"/>
                  </a:lnTo>
                  <a:lnTo>
                    <a:pt x="139" y="2059"/>
                  </a:lnTo>
                  <a:lnTo>
                    <a:pt x="123" y="2052"/>
                  </a:lnTo>
                  <a:lnTo>
                    <a:pt x="109" y="2046"/>
                  </a:lnTo>
                  <a:lnTo>
                    <a:pt x="93" y="2037"/>
                  </a:lnTo>
                  <a:lnTo>
                    <a:pt x="76" y="2027"/>
                  </a:lnTo>
                  <a:lnTo>
                    <a:pt x="54" y="2013"/>
                  </a:lnTo>
                  <a:lnTo>
                    <a:pt x="45" y="2006"/>
                  </a:lnTo>
                  <a:lnTo>
                    <a:pt x="37" y="1997"/>
                  </a:lnTo>
                  <a:lnTo>
                    <a:pt x="30" y="1990"/>
                  </a:lnTo>
                  <a:lnTo>
                    <a:pt x="24" y="1983"/>
                  </a:lnTo>
                  <a:lnTo>
                    <a:pt x="19" y="1976"/>
                  </a:lnTo>
                  <a:lnTo>
                    <a:pt x="16" y="1969"/>
                  </a:lnTo>
                  <a:lnTo>
                    <a:pt x="13" y="1962"/>
                  </a:lnTo>
                  <a:lnTo>
                    <a:pt x="12" y="1956"/>
                  </a:lnTo>
                  <a:lnTo>
                    <a:pt x="12" y="1949"/>
                  </a:lnTo>
                  <a:lnTo>
                    <a:pt x="13" y="1943"/>
                  </a:lnTo>
                  <a:lnTo>
                    <a:pt x="16" y="1936"/>
                  </a:lnTo>
                  <a:lnTo>
                    <a:pt x="18" y="1929"/>
                  </a:lnTo>
                  <a:lnTo>
                    <a:pt x="23" y="1922"/>
                  </a:lnTo>
                  <a:lnTo>
                    <a:pt x="29" y="1915"/>
                  </a:lnTo>
                  <a:lnTo>
                    <a:pt x="34" y="1907"/>
                  </a:lnTo>
                  <a:lnTo>
                    <a:pt x="43" y="1899"/>
                  </a:lnTo>
                  <a:lnTo>
                    <a:pt x="52" y="1888"/>
                  </a:lnTo>
                  <a:lnTo>
                    <a:pt x="61" y="1874"/>
                  </a:lnTo>
                  <a:lnTo>
                    <a:pt x="65" y="1866"/>
                  </a:lnTo>
                  <a:lnTo>
                    <a:pt x="69" y="1857"/>
                  </a:lnTo>
                  <a:lnTo>
                    <a:pt x="71" y="1849"/>
                  </a:lnTo>
                  <a:lnTo>
                    <a:pt x="73" y="1839"/>
                  </a:lnTo>
                  <a:lnTo>
                    <a:pt x="73" y="1829"/>
                  </a:lnTo>
                  <a:lnTo>
                    <a:pt x="72" y="1819"/>
                  </a:lnTo>
                  <a:lnTo>
                    <a:pt x="70" y="1807"/>
                  </a:lnTo>
                  <a:lnTo>
                    <a:pt x="65" y="1795"/>
                  </a:lnTo>
                  <a:lnTo>
                    <a:pt x="59" y="1783"/>
                  </a:lnTo>
                  <a:lnTo>
                    <a:pt x="51" y="1770"/>
                  </a:lnTo>
                  <a:lnTo>
                    <a:pt x="40" y="1757"/>
                  </a:lnTo>
                  <a:lnTo>
                    <a:pt x="29" y="1743"/>
                  </a:lnTo>
                  <a:lnTo>
                    <a:pt x="17" y="1732"/>
                  </a:lnTo>
                  <a:lnTo>
                    <a:pt x="10" y="1721"/>
                  </a:lnTo>
                  <a:lnTo>
                    <a:pt x="4" y="1712"/>
                  </a:lnTo>
                  <a:lnTo>
                    <a:pt x="2" y="1703"/>
                  </a:lnTo>
                  <a:lnTo>
                    <a:pt x="0" y="1694"/>
                  </a:lnTo>
                  <a:lnTo>
                    <a:pt x="2" y="1685"/>
                  </a:lnTo>
                  <a:lnTo>
                    <a:pt x="4" y="1674"/>
                  </a:lnTo>
                  <a:lnTo>
                    <a:pt x="7" y="1662"/>
                  </a:lnTo>
                  <a:lnTo>
                    <a:pt x="10" y="1654"/>
                  </a:lnTo>
                  <a:lnTo>
                    <a:pt x="11" y="1646"/>
                  </a:lnTo>
                  <a:lnTo>
                    <a:pt x="14" y="1630"/>
                  </a:lnTo>
                  <a:lnTo>
                    <a:pt x="14" y="1616"/>
                  </a:lnTo>
                  <a:lnTo>
                    <a:pt x="13" y="1603"/>
                  </a:lnTo>
                  <a:lnTo>
                    <a:pt x="12" y="1590"/>
                  </a:lnTo>
                  <a:lnTo>
                    <a:pt x="10" y="1575"/>
                  </a:lnTo>
                  <a:lnTo>
                    <a:pt x="10" y="1559"/>
                  </a:lnTo>
                  <a:lnTo>
                    <a:pt x="11" y="1549"/>
                  </a:lnTo>
                  <a:lnTo>
                    <a:pt x="13" y="1540"/>
                  </a:lnTo>
                  <a:lnTo>
                    <a:pt x="18" y="1530"/>
                  </a:lnTo>
                  <a:lnTo>
                    <a:pt x="24" y="1519"/>
                  </a:lnTo>
                  <a:lnTo>
                    <a:pt x="31" y="1507"/>
                  </a:lnTo>
                  <a:lnTo>
                    <a:pt x="39" y="1495"/>
                  </a:lnTo>
                  <a:lnTo>
                    <a:pt x="46" y="1486"/>
                  </a:lnTo>
                  <a:lnTo>
                    <a:pt x="53" y="1476"/>
                  </a:lnTo>
                  <a:lnTo>
                    <a:pt x="61" y="1465"/>
                  </a:lnTo>
                  <a:lnTo>
                    <a:pt x="69" y="1454"/>
                  </a:lnTo>
                  <a:lnTo>
                    <a:pt x="76" y="1442"/>
                  </a:lnTo>
                  <a:lnTo>
                    <a:pt x="80" y="1430"/>
                  </a:lnTo>
                  <a:lnTo>
                    <a:pt x="83" y="1425"/>
                  </a:lnTo>
                  <a:lnTo>
                    <a:pt x="84" y="1418"/>
                  </a:lnTo>
                  <a:lnTo>
                    <a:pt x="85" y="1412"/>
                  </a:lnTo>
                  <a:lnTo>
                    <a:pt x="85" y="1405"/>
                  </a:lnTo>
                  <a:lnTo>
                    <a:pt x="85" y="1396"/>
                  </a:lnTo>
                  <a:lnTo>
                    <a:pt x="84" y="1388"/>
                  </a:lnTo>
                  <a:lnTo>
                    <a:pt x="81" y="1380"/>
                  </a:lnTo>
                  <a:lnTo>
                    <a:pt x="79" y="1370"/>
                  </a:lnTo>
                  <a:lnTo>
                    <a:pt x="76" y="1360"/>
                  </a:lnTo>
                  <a:lnTo>
                    <a:pt x="72" y="1351"/>
                  </a:lnTo>
                  <a:lnTo>
                    <a:pt x="69" y="1342"/>
                  </a:lnTo>
                  <a:lnTo>
                    <a:pt x="65" y="1334"/>
                  </a:lnTo>
                  <a:lnTo>
                    <a:pt x="61" y="1323"/>
                  </a:lnTo>
                  <a:lnTo>
                    <a:pt x="58" y="1314"/>
                  </a:lnTo>
                  <a:lnTo>
                    <a:pt x="56" y="1306"/>
                  </a:lnTo>
                  <a:lnTo>
                    <a:pt x="54" y="1298"/>
                  </a:lnTo>
                  <a:lnTo>
                    <a:pt x="56" y="1288"/>
                  </a:lnTo>
                  <a:lnTo>
                    <a:pt x="57" y="1279"/>
                  </a:lnTo>
                  <a:lnTo>
                    <a:pt x="61" y="1267"/>
                  </a:lnTo>
                  <a:lnTo>
                    <a:pt x="67" y="1253"/>
                  </a:lnTo>
                  <a:lnTo>
                    <a:pt x="72" y="1239"/>
                  </a:lnTo>
                  <a:lnTo>
                    <a:pt x="76" y="1223"/>
                  </a:lnTo>
                  <a:lnTo>
                    <a:pt x="77" y="1209"/>
                  </a:lnTo>
                  <a:lnTo>
                    <a:pt x="76" y="1194"/>
                  </a:lnTo>
                  <a:lnTo>
                    <a:pt x="74" y="1180"/>
                  </a:lnTo>
                  <a:lnTo>
                    <a:pt x="71" y="1166"/>
                  </a:lnTo>
                  <a:lnTo>
                    <a:pt x="67" y="1151"/>
                  </a:lnTo>
                  <a:lnTo>
                    <a:pt x="63" y="1136"/>
                  </a:lnTo>
                  <a:lnTo>
                    <a:pt x="56" y="1114"/>
                  </a:lnTo>
                  <a:lnTo>
                    <a:pt x="51" y="1091"/>
                  </a:lnTo>
                  <a:lnTo>
                    <a:pt x="49" y="1079"/>
                  </a:lnTo>
                  <a:lnTo>
                    <a:pt x="46" y="1066"/>
                  </a:lnTo>
                  <a:lnTo>
                    <a:pt x="45" y="1053"/>
                  </a:lnTo>
                  <a:lnTo>
                    <a:pt x="45" y="1039"/>
                  </a:lnTo>
                  <a:lnTo>
                    <a:pt x="45" y="1009"/>
                  </a:lnTo>
                  <a:lnTo>
                    <a:pt x="47" y="987"/>
                  </a:lnTo>
                  <a:lnTo>
                    <a:pt x="50" y="978"/>
                  </a:lnTo>
                  <a:lnTo>
                    <a:pt x="52" y="969"/>
                  </a:lnTo>
                  <a:lnTo>
                    <a:pt x="54" y="962"/>
                  </a:lnTo>
                  <a:lnTo>
                    <a:pt x="58" y="956"/>
                  </a:lnTo>
                  <a:lnTo>
                    <a:pt x="63" y="952"/>
                  </a:lnTo>
                  <a:lnTo>
                    <a:pt x="67" y="947"/>
                  </a:lnTo>
                  <a:lnTo>
                    <a:pt x="72" y="944"/>
                  </a:lnTo>
                  <a:lnTo>
                    <a:pt x="79" y="941"/>
                  </a:lnTo>
                  <a:lnTo>
                    <a:pt x="93" y="935"/>
                  </a:lnTo>
                  <a:lnTo>
                    <a:pt x="112" y="931"/>
                  </a:lnTo>
                  <a:lnTo>
                    <a:pt x="121" y="928"/>
                  </a:lnTo>
                  <a:lnTo>
                    <a:pt x="129" y="925"/>
                  </a:lnTo>
                  <a:lnTo>
                    <a:pt x="137" y="921"/>
                  </a:lnTo>
                  <a:lnTo>
                    <a:pt x="143" y="916"/>
                  </a:lnTo>
                  <a:lnTo>
                    <a:pt x="149" y="912"/>
                  </a:lnTo>
                  <a:lnTo>
                    <a:pt x="154" y="906"/>
                  </a:lnTo>
                  <a:lnTo>
                    <a:pt x="159" y="900"/>
                  </a:lnTo>
                  <a:lnTo>
                    <a:pt x="164" y="894"/>
                  </a:lnTo>
                  <a:lnTo>
                    <a:pt x="172" y="881"/>
                  </a:lnTo>
                  <a:lnTo>
                    <a:pt x="179" y="867"/>
                  </a:lnTo>
                  <a:lnTo>
                    <a:pt x="185" y="853"/>
                  </a:lnTo>
                  <a:lnTo>
                    <a:pt x="190" y="839"/>
                  </a:lnTo>
                  <a:lnTo>
                    <a:pt x="196" y="822"/>
                  </a:lnTo>
                  <a:lnTo>
                    <a:pt x="203" y="807"/>
                  </a:lnTo>
                  <a:lnTo>
                    <a:pt x="206" y="800"/>
                  </a:lnTo>
                  <a:lnTo>
                    <a:pt x="210" y="793"/>
                  </a:lnTo>
                  <a:lnTo>
                    <a:pt x="214" y="787"/>
                  </a:lnTo>
                  <a:lnTo>
                    <a:pt x="219" y="782"/>
                  </a:lnTo>
                  <a:lnTo>
                    <a:pt x="223" y="778"/>
                  </a:lnTo>
                  <a:lnTo>
                    <a:pt x="239" y="761"/>
                  </a:lnTo>
                  <a:lnTo>
                    <a:pt x="256" y="744"/>
                  </a:lnTo>
                  <a:lnTo>
                    <a:pt x="272" y="726"/>
                  </a:lnTo>
                  <a:lnTo>
                    <a:pt x="286" y="706"/>
                  </a:lnTo>
                  <a:lnTo>
                    <a:pt x="292" y="695"/>
                  </a:lnTo>
                  <a:lnTo>
                    <a:pt x="298" y="686"/>
                  </a:lnTo>
                  <a:lnTo>
                    <a:pt x="301" y="675"/>
                  </a:lnTo>
                  <a:lnTo>
                    <a:pt x="305" y="665"/>
                  </a:lnTo>
                  <a:lnTo>
                    <a:pt x="306" y="655"/>
                  </a:lnTo>
                  <a:lnTo>
                    <a:pt x="307" y="645"/>
                  </a:lnTo>
                  <a:lnTo>
                    <a:pt x="306" y="634"/>
                  </a:lnTo>
                  <a:lnTo>
                    <a:pt x="303" y="624"/>
                  </a:lnTo>
                  <a:lnTo>
                    <a:pt x="300" y="615"/>
                  </a:lnTo>
                  <a:lnTo>
                    <a:pt x="298" y="606"/>
                  </a:lnTo>
                  <a:lnTo>
                    <a:pt x="297" y="597"/>
                  </a:lnTo>
                  <a:lnTo>
                    <a:pt x="296" y="588"/>
                  </a:lnTo>
                  <a:lnTo>
                    <a:pt x="296" y="569"/>
                  </a:lnTo>
                  <a:lnTo>
                    <a:pt x="297" y="551"/>
                  </a:lnTo>
                  <a:lnTo>
                    <a:pt x="300" y="534"/>
                  </a:lnTo>
                  <a:lnTo>
                    <a:pt x="306" y="518"/>
                  </a:lnTo>
                  <a:lnTo>
                    <a:pt x="310" y="511"/>
                  </a:lnTo>
                  <a:lnTo>
                    <a:pt x="313" y="504"/>
                  </a:lnTo>
                  <a:lnTo>
                    <a:pt x="318" y="498"/>
                  </a:lnTo>
                  <a:lnTo>
                    <a:pt x="323" y="493"/>
                  </a:lnTo>
                  <a:lnTo>
                    <a:pt x="332" y="485"/>
                  </a:lnTo>
                  <a:lnTo>
                    <a:pt x="346" y="478"/>
                  </a:lnTo>
                  <a:lnTo>
                    <a:pt x="361" y="470"/>
                  </a:lnTo>
                  <a:lnTo>
                    <a:pt x="378" y="462"/>
                  </a:lnTo>
                  <a:lnTo>
                    <a:pt x="394" y="455"/>
                  </a:lnTo>
                  <a:lnTo>
                    <a:pt x="411" y="448"/>
                  </a:lnTo>
                  <a:lnTo>
                    <a:pt x="425" y="440"/>
                  </a:lnTo>
                  <a:lnTo>
                    <a:pt x="439" y="432"/>
                  </a:lnTo>
                  <a:lnTo>
                    <a:pt x="444" y="427"/>
                  </a:lnTo>
                  <a:lnTo>
                    <a:pt x="448" y="421"/>
                  </a:lnTo>
                  <a:lnTo>
                    <a:pt x="453" y="417"/>
                  </a:lnTo>
                  <a:lnTo>
                    <a:pt x="456" y="411"/>
                  </a:lnTo>
                  <a:lnTo>
                    <a:pt x="458" y="405"/>
                  </a:lnTo>
                  <a:lnTo>
                    <a:pt x="459" y="398"/>
                  </a:lnTo>
                  <a:lnTo>
                    <a:pt x="458" y="391"/>
                  </a:lnTo>
                  <a:lnTo>
                    <a:pt x="457" y="384"/>
                  </a:lnTo>
                  <a:lnTo>
                    <a:pt x="450" y="370"/>
                  </a:lnTo>
                  <a:lnTo>
                    <a:pt x="443" y="357"/>
                  </a:lnTo>
                  <a:lnTo>
                    <a:pt x="433" y="345"/>
                  </a:lnTo>
                  <a:lnTo>
                    <a:pt x="424" y="334"/>
                  </a:lnTo>
                  <a:lnTo>
                    <a:pt x="412" y="321"/>
                  </a:lnTo>
                  <a:lnTo>
                    <a:pt x="406" y="313"/>
                  </a:lnTo>
                  <a:lnTo>
                    <a:pt x="406" y="310"/>
                  </a:lnTo>
                  <a:lnTo>
                    <a:pt x="406" y="308"/>
                  </a:lnTo>
                  <a:lnTo>
                    <a:pt x="408" y="306"/>
                  </a:lnTo>
                  <a:lnTo>
                    <a:pt x="410" y="304"/>
                  </a:lnTo>
                  <a:lnTo>
                    <a:pt x="419" y="295"/>
                  </a:lnTo>
                  <a:lnTo>
                    <a:pt x="431" y="287"/>
                  </a:lnTo>
                  <a:lnTo>
                    <a:pt x="444" y="279"/>
                  </a:lnTo>
                  <a:lnTo>
                    <a:pt x="459" y="271"/>
                  </a:lnTo>
                  <a:lnTo>
                    <a:pt x="493" y="254"/>
                  </a:lnTo>
                  <a:lnTo>
                    <a:pt x="534" y="237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2" name="Google Shape;114;p1">
              <a:extLst>
                <a:ext uri="{FF2B5EF4-FFF2-40B4-BE49-F238E27FC236}">
                  <a16:creationId xmlns:a16="http://schemas.microsoft.com/office/drawing/2014/main" id="{834A2979-2562-2558-931F-0F5C40B292ED}"/>
                </a:ext>
              </a:extLst>
            </p:cNvPr>
            <p:cNvSpPr/>
            <p:nvPr/>
          </p:nvSpPr>
          <p:spPr>
            <a:xfrm>
              <a:off x="6813786" y="1150370"/>
              <a:ext cx="1294698" cy="1641267"/>
            </a:xfrm>
            <a:custGeom>
              <a:avLst/>
              <a:gdLst/>
              <a:ahLst/>
              <a:cxnLst/>
              <a:rect l="l" t="t" r="r" b="b"/>
              <a:pathLst>
                <a:path w="2757" h="3497" extrusionOk="0">
                  <a:moveTo>
                    <a:pt x="359" y="15"/>
                  </a:moveTo>
                  <a:lnTo>
                    <a:pt x="373" y="14"/>
                  </a:lnTo>
                  <a:lnTo>
                    <a:pt x="387" y="14"/>
                  </a:lnTo>
                  <a:lnTo>
                    <a:pt x="402" y="16"/>
                  </a:lnTo>
                  <a:lnTo>
                    <a:pt x="416" y="21"/>
                  </a:lnTo>
                  <a:lnTo>
                    <a:pt x="422" y="24"/>
                  </a:lnTo>
                  <a:lnTo>
                    <a:pt x="429" y="29"/>
                  </a:lnTo>
                  <a:lnTo>
                    <a:pt x="435" y="34"/>
                  </a:lnTo>
                  <a:lnTo>
                    <a:pt x="441" y="39"/>
                  </a:lnTo>
                  <a:lnTo>
                    <a:pt x="446" y="46"/>
                  </a:lnTo>
                  <a:lnTo>
                    <a:pt x="450" y="53"/>
                  </a:lnTo>
                  <a:lnTo>
                    <a:pt x="454" y="60"/>
                  </a:lnTo>
                  <a:lnTo>
                    <a:pt x="458" y="69"/>
                  </a:lnTo>
                  <a:lnTo>
                    <a:pt x="460" y="79"/>
                  </a:lnTo>
                  <a:lnTo>
                    <a:pt x="463" y="88"/>
                  </a:lnTo>
                  <a:lnTo>
                    <a:pt x="468" y="95"/>
                  </a:lnTo>
                  <a:lnTo>
                    <a:pt x="473" y="101"/>
                  </a:lnTo>
                  <a:lnTo>
                    <a:pt x="478" y="106"/>
                  </a:lnTo>
                  <a:lnTo>
                    <a:pt x="483" y="110"/>
                  </a:lnTo>
                  <a:lnTo>
                    <a:pt x="489" y="113"/>
                  </a:lnTo>
                  <a:lnTo>
                    <a:pt x="495" y="114"/>
                  </a:lnTo>
                  <a:lnTo>
                    <a:pt x="501" y="115"/>
                  </a:lnTo>
                  <a:lnTo>
                    <a:pt x="507" y="115"/>
                  </a:lnTo>
                  <a:lnTo>
                    <a:pt x="514" y="114"/>
                  </a:lnTo>
                  <a:lnTo>
                    <a:pt x="520" y="111"/>
                  </a:lnTo>
                  <a:lnTo>
                    <a:pt x="526" y="108"/>
                  </a:lnTo>
                  <a:lnTo>
                    <a:pt x="533" y="104"/>
                  </a:lnTo>
                  <a:lnTo>
                    <a:pt x="539" y="100"/>
                  </a:lnTo>
                  <a:lnTo>
                    <a:pt x="545" y="94"/>
                  </a:lnTo>
                  <a:lnTo>
                    <a:pt x="558" y="81"/>
                  </a:lnTo>
                  <a:lnTo>
                    <a:pt x="574" y="66"/>
                  </a:lnTo>
                  <a:lnTo>
                    <a:pt x="592" y="50"/>
                  </a:lnTo>
                  <a:lnTo>
                    <a:pt x="612" y="36"/>
                  </a:lnTo>
                  <a:lnTo>
                    <a:pt x="623" y="29"/>
                  </a:lnTo>
                  <a:lnTo>
                    <a:pt x="634" y="22"/>
                  </a:lnTo>
                  <a:lnTo>
                    <a:pt x="646" y="16"/>
                  </a:lnTo>
                  <a:lnTo>
                    <a:pt x="657" y="10"/>
                  </a:lnTo>
                  <a:lnTo>
                    <a:pt x="670" y="7"/>
                  </a:lnTo>
                  <a:lnTo>
                    <a:pt x="682" y="3"/>
                  </a:lnTo>
                  <a:lnTo>
                    <a:pt x="695" y="1"/>
                  </a:lnTo>
                  <a:lnTo>
                    <a:pt x="708" y="0"/>
                  </a:lnTo>
                  <a:lnTo>
                    <a:pt x="721" y="0"/>
                  </a:lnTo>
                  <a:lnTo>
                    <a:pt x="733" y="2"/>
                  </a:lnTo>
                  <a:lnTo>
                    <a:pt x="743" y="6"/>
                  </a:lnTo>
                  <a:lnTo>
                    <a:pt x="754" y="9"/>
                  </a:lnTo>
                  <a:lnTo>
                    <a:pt x="765" y="15"/>
                  </a:lnTo>
                  <a:lnTo>
                    <a:pt x="774" y="22"/>
                  </a:lnTo>
                  <a:lnTo>
                    <a:pt x="782" y="29"/>
                  </a:lnTo>
                  <a:lnTo>
                    <a:pt x="790" y="37"/>
                  </a:lnTo>
                  <a:lnTo>
                    <a:pt x="821" y="73"/>
                  </a:lnTo>
                  <a:lnTo>
                    <a:pt x="849" y="104"/>
                  </a:lnTo>
                  <a:lnTo>
                    <a:pt x="879" y="137"/>
                  </a:lnTo>
                  <a:lnTo>
                    <a:pt x="907" y="171"/>
                  </a:lnTo>
                  <a:lnTo>
                    <a:pt x="920" y="187"/>
                  </a:lnTo>
                  <a:lnTo>
                    <a:pt x="933" y="200"/>
                  </a:lnTo>
                  <a:lnTo>
                    <a:pt x="939" y="204"/>
                  </a:lnTo>
                  <a:lnTo>
                    <a:pt x="943" y="208"/>
                  </a:lnTo>
                  <a:lnTo>
                    <a:pt x="948" y="211"/>
                  </a:lnTo>
                  <a:lnTo>
                    <a:pt x="953" y="213"/>
                  </a:lnTo>
                  <a:lnTo>
                    <a:pt x="963" y="216"/>
                  </a:lnTo>
                  <a:lnTo>
                    <a:pt x="977" y="224"/>
                  </a:lnTo>
                  <a:lnTo>
                    <a:pt x="993" y="236"/>
                  </a:lnTo>
                  <a:lnTo>
                    <a:pt x="1009" y="251"/>
                  </a:lnTo>
                  <a:lnTo>
                    <a:pt x="1017" y="260"/>
                  </a:lnTo>
                  <a:lnTo>
                    <a:pt x="1024" y="269"/>
                  </a:lnTo>
                  <a:lnTo>
                    <a:pt x="1032" y="278"/>
                  </a:lnTo>
                  <a:lnTo>
                    <a:pt x="1037" y="288"/>
                  </a:lnTo>
                  <a:lnTo>
                    <a:pt x="1042" y="298"/>
                  </a:lnTo>
                  <a:lnTo>
                    <a:pt x="1046" y="309"/>
                  </a:lnTo>
                  <a:lnTo>
                    <a:pt x="1048" y="321"/>
                  </a:lnTo>
                  <a:lnTo>
                    <a:pt x="1049" y="331"/>
                  </a:lnTo>
                  <a:lnTo>
                    <a:pt x="1049" y="356"/>
                  </a:lnTo>
                  <a:lnTo>
                    <a:pt x="1047" y="382"/>
                  </a:lnTo>
                  <a:lnTo>
                    <a:pt x="1046" y="409"/>
                  </a:lnTo>
                  <a:lnTo>
                    <a:pt x="1043" y="436"/>
                  </a:lnTo>
                  <a:lnTo>
                    <a:pt x="1043" y="462"/>
                  </a:lnTo>
                  <a:lnTo>
                    <a:pt x="1043" y="487"/>
                  </a:lnTo>
                  <a:lnTo>
                    <a:pt x="1044" y="498"/>
                  </a:lnTo>
                  <a:lnTo>
                    <a:pt x="1047" y="509"/>
                  </a:lnTo>
                  <a:lnTo>
                    <a:pt x="1048" y="518"/>
                  </a:lnTo>
                  <a:lnTo>
                    <a:pt x="1052" y="527"/>
                  </a:lnTo>
                  <a:lnTo>
                    <a:pt x="1057" y="543"/>
                  </a:lnTo>
                  <a:lnTo>
                    <a:pt x="1061" y="561"/>
                  </a:lnTo>
                  <a:lnTo>
                    <a:pt x="1063" y="577"/>
                  </a:lnTo>
                  <a:lnTo>
                    <a:pt x="1064" y="593"/>
                  </a:lnTo>
                  <a:lnTo>
                    <a:pt x="1067" y="600"/>
                  </a:lnTo>
                  <a:lnTo>
                    <a:pt x="1068" y="605"/>
                  </a:lnTo>
                  <a:lnTo>
                    <a:pt x="1070" y="611"/>
                  </a:lnTo>
                  <a:lnTo>
                    <a:pt x="1073" y="616"/>
                  </a:lnTo>
                  <a:lnTo>
                    <a:pt x="1076" y="620"/>
                  </a:lnTo>
                  <a:lnTo>
                    <a:pt x="1081" y="623"/>
                  </a:lnTo>
                  <a:lnTo>
                    <a:pt x="1086" y="624"/>
                  </a:lnTo>
                  <a:lnTo>
                    <a:pt x="1092" y="625"/>
                  </a:lnTo>
                  <a:lnTo>
                    <a:pt x="1106" y="627"/>
                  </a:lnTo>
                  <a:lnTo>
                    <a:pt x="1120" y="630"/>
                  </a:lnTo>
                  <a:lnTo>
                    <a:pt x="1134" y="635"/>
                  </a:lnTo>
                  <a:lnTo>
                    <a:pt x="1148" y="642"/>
                  </a:lnTo>
                  <a:lnTo>
                    <a:pt x="1161" y="650"/>
                  </a:lnTo>
                  <a:lnTo>
                    <a:pt x="1174" y="661"/>
                  </a:lnTo>
                  <a:lnTo>
                    <a:pt x="1186" y="671"/>
                  </a:lnTo>
                  <a:lnTo>
                    <a:pt x="1195" y="684"/>
                  </a:lnTo>
                  <a:lnTo>
                    <a:pt x="1201" y="690"/>
                  </a:lnTo>
                  <a:lnTo>
                    <a:pt x="1208" y="697"/>
                  </a:lnTo>
                  <a:lnTo>
                    <a:pt x="1216" y="705"/>
                  </a:lnTo>
                  <a:lnTo>
                    <a:pt x="1226" y="714"/>
                  </a:lnTo>
                  <a:lnTo>
                    <a:pt x="1248" y="730"/>
                  </a:lnTo>
                  <a:lnTo>
                    <a:pt x="1274" y="749"/>
                  </a:lnTo>
                  <a:lnTo>
                    <a:pt x="1301" y="769"/>
                  </a:lnTo>
                  <a:lnTo>
                    <a:pt x="1328" y="789"/>
                  </a:lnTo>
                  <a:lnTo>
                    <a:pt x="1355" y="809"/>
                  </a:lnTo>
                  <a:lnTo>
                    <a:pt x="1380" y="830"/>
                  </a:lnTo>
                  <a:lnTo>
                    <a:pt x="1390" y="840"/>
                  </a:lnTo>
                  <a:lnTo>
                    <a:pt x="1400" y="851"/>
                  </a:lnTo>
                  <a:lnTo>
                    <a:pt x="1408" y="862"/>
                  </a:lnTo>
                  <a:lnTo>
                    <a:pt x="1416" y="874"/>
                  </a:lnTo>
                  <a:lnTo>
                    <a:pt x="1422" y="885"/>
                  </a:lnTo>
                  <a:lnTo>
                    <a:pt x="1428" y="898"/>
                  </a:lnTo>
                  <a:lnTo>
                    <a:pt x="1431" y="910"/>
                  </a:lnTo>
                  <a:lnTo>
                    <a:pt x="1435" y="923"/>
                  </a:lnTo>
                  <a:lnTo>
                    <a:pt x="1436" y="936"/>
                  </a:lnTo>
                  <a:lnTo>
                    <a:pt x="1436" y="948"/>
                  </a:lnTo>
                  <a:lnTo>
                    <a:pt x="1435" y="961"/>
                  </a:lnTo>
                  <a:lnTo>
                    <a:pt x="1433" y="972"/>
                  </a:lnTo>
                  <a:lnTo>
                    <a:pt x="1428" y="984"/>
                  </a:lnTo>
                  <a:lnTo>
                    <a:pt x="1422" y="996"/>
                  </a:lnTo>
                  <a:lnTo>
                    <a:pt x="1415" y="1008"/>
                  </a:lnTo>
                  <a:lnTo>
                    <a:pt x="1406" y="1018"/>
                  </a:lnTo>
                  <a:lnTo>
                    <a:pt x="1396" y="1028"/>
                  </a:lnTo>
                  <a:lnTo>
                    <a:pt x="1386" y="1035"/>
                  </a:lnTo>
                  <a:lnTo>
                    <a:pt x="1375" y="1039"/>
                  </a:lnTo>
                  <a:lnTo>
                    <a:pt x="1363" y="1044"/>
                  </a:lnTo>
                  <a:lnTo>
                    <a:pt x="1353" y="1045"/>
                  </a:lnTo>
                  <a:lnTo>
                    <a:pt x="1341" y="1047"/>
                  </a:lnTo>
                  <a:lnTo>
                    <a:pt x="1329" y="1047"/>
                  </a:lnTo>
                  <a:lnTo>
                    <a:pt x="1317" y="1047"/>
                  </a:lnTo>
                  <a:lnTo>
                    <a:pt x="1293" y="1043"/>
                  </a:lnTo>
                  <a:lnTo>
                    <a:pt x="1269" y="1041"/>
                  </a:lnTo>
                  <a:lnTo>
                    <a:pt x="1257" y="1039"/>
                  </a:lnTo>
                  <a:lnTo>
                    <a:pt x="1246" y="1038"/>
                  </a:lnTo>
                  <a:lnTo>
                    <a:pt x="1235" y="1039"/>
                  </a:lnTo>
                  <a:lnTo>
                    <a:pt x="1224" y="1041"/>
                  </a:lnTo>
                  <a:lnTo>
                    <a:pt x="1202" y="1045"/>
                  </a:lnTo>
                  <a:lnTo>
                    <a:pt x="1181" y="1051"/>
                  </a:lnTo>
                  <a:lnTo>
                    <a:pt x="1159" y="1058"/>
                  </a:lnTo>
                  <a:lnTo>
                    <a:pt x="1140" y="1067"/>
                  </a:lnTo>
                  <a:lnTo>
                    <a:pt x="1130" y="1071"/>
                  </a:lnTo>
                  <a:lnTo>
                    <a:pt x="1123" y="1077"/>
                  </a:lnTo>
                  <a:lnTo>
                    <a:pt x="1116" y="1083"/>
                  </a:lnTo>
                  <a:lnTo>
                    <a:pt x="1110" y="1090"/>
                  </a:lnTo>
                  <a:lnTo>
                    <a:pt x="1106" y="1096"/>
                  </a:lnTo>
                  <a:lnTo>
                    <a:pt x="1103" y="1104"/>
                  </a:lnTo>
                  <a:lnTo>
                    <a:pt x="1102" y="1112"/>
                  </a:lnTo>
                  <a:lnTo>
                    <a:pt x="1103" y="1122"/>
                  </a:lnTo>
                  <a:lnTo>
                    <a:pt x="1106" y="1131"/>
                  </a:lnTo>
                  <a:lnTo>
                    <a:pt x="1110" y="1141"/>
                  </a:lnTo>
                  <a:lnTo>
                    <a:pt x="1115" y="1150"/>
                  </a:lnTo>
                  <a:lnTo>
                    <a:pt x="1122" y="1159"/>
                  </a:lnTo>
                  <a:lnTo>
                    <a:pt x="1140" y="1179"/>
                  </a:lnTo>
                  <a:lnTo>
                    <a:pt x="1159" y="1201"/>
                  </a:lnTo>
                  <a:lnTo>
                    <a:pt x="1180" y="1221"/>
                  </a:lnTo>
                  <a:lnTo>
                    <a:pt x="1200" y="1241"/>
                  </a:lnTo>
                  <a:lnTo>
                    <a:pt x="1209" y="1251"/>
                  </a:lnTo>
                  <a:lnTo>
                    <a:pt x="1219" y="1261"/>
                  </a:lnTo>
                  <a:lnTo>
                    <a:pt x="1227" y="1271"/>
                  </a:lnTo>
                  <a:lnTo>
                    <a:pt x="1234" y="1281"/>
                  </a:lnTo>
                  <a:lnTo>
                    <a:pt x="1239" y="1290"/>
                  </a:lnTo>
                  <a:lnTo>
                    <a:pt x="1243" y="1301"/>
                  </a:lnTo>
                  <a:lnTo>
                    <a:pt x="1247" y="1310"/>
                  </a:lnTo>
                  <a:lnTo>
                    <a:pt x="1249" y="1319"/>
                  </a:lnTo>
                  <a:lnTo>
                    <a:pt x="1251" y="1329"/>
                  </a:lnTo>
                  <a:lnTo>
                    <a:pt x="1251" y="1338"/>
                  </a:lnTo>
                  <a:lnTo>
                    <a:pt x="1251" y="1348"/>
                  </a:lnTo>
                  <a:lnTo>
                    <a:pt x="1251" y="1357"/>
                  </a:lnTo>
                  <a:lnTo>
                    <a:pt x="1249" y="1375"/>
                  </a:lnTo>
                  <a:lnTo>
                    <a:pt x="1244" y="1392"/>
                  </a:lnTo>
                  <a:lnTo>
                    <a:pt x="1240" y="1408"/>
                  </a:lnTo>
                  <a:lnTo>
                    <a:pt x="1235" y="1422"/>
                  </a:lnTo>
                  <a:lnTo>
                    <a:pt x="1233" y="1436"/>
                  </a:lnTo>
                  <a:lnTo>
                    <a:pt x="1230" y="1450"/>
                  </a:lnTo>
                  <a:lnTo>
                    <a:pt x="1231" y="1465"/>
                  </a:lnTo>
                  <a:lnTo>
                    <a:pt x="1234" y="1479"/>
                  </a:lnTo>
                  <a:lnTo>
                    <a:pt x="1236" y="1486"/>
                  </a:lnTo>
                  <a:lnTo>
                    <a:pt x="1240" y="1493"/>
                  </a:lnTo>
                  <a:lnTo>
                    <a:pt x="1243" y="1499"/>
                  </a:lnTo>
                  <a:lnTo>
                    <a:pt x="1247" y="1505"/>
                  </a:lnTo>
                  <a:lnTo>
                    <a:pt x="1253" y="1511"/>
                  </a:lnTo>
                  <a:lnTo>
                    <a:pt x="1257" y="1516"/>
                  </a:lnTo>
                  <a:lnTo>
                    <a:pt x="1264" y="1521"/>
                  </a:lnTo>
                  <a:lnTo>
                    <a:pt x="1271" y="1525"/>
                  </a:lnTo>
                  <a:lnTo>
                    <a:pt x="1286" y="1533"/>
                  </a:lnTo>
                  <a:lnTo>
                    <a:pt x="1297" y="1543"/>
                  </a:lnTo>
                  <a:lnTo>
                    <a:pt x="1307" y="1552"/>
                  </a:lnTo>
                  <a:lnTo>
                    <a:pt x="1315" y="1564"/>
                  </a:lnTo>
                  <a:lnTo>
                    <a:pt x="1321" y="1576"/>
                  </a:lnTo>
                  <a:lnTo>
                    <a:pt x="1324" y="1588"/>
                  </a:lnTo>
                  <a:lnTo>
                    <a:pt x="1327" y="1601"/>
                  </a:lnTo>
                  <a:lnTo>
                    <a:pt x="1328" y="1612"/>
                  </a:lnTo>
                  <a:lnTo>
                    <a:pt x="1327" y="1626"/>
                  </a:lnTo>
                  <a:lnTo>
                    <a:pt x="1323" y="1639"/>
                  </a:lnTo>
                  <a:lnTo>
                    <a:pt x="1319" y="1653"/>
                  </a:lnTo>
                  <a:lnTo>
                    <a:pt x="1310" y="1668"/>
                  </a:lnTo>
                  <a:lnTo>
                    <a:pt x="1307" y="1673"/>
                  </a:lnTo>
                  <a:lnTo>
                    <a:pt x="1301" y="1679"/>
                  </a:lnTo>
                  <a:lnTo>
                    <a:pt x="1296" y="1685"/>
                  </a:lnTo>
                  <a:lnTo>
                    <a:pt x="1289" y="1690"/>
                  </a:lnTo>
                  <a:lnTo>
                    <a:pt x="1283" y="1695"/>
                  </a:lnTo>
                  <a:lnTo>
                    <a:pt x="1276" y="1699"/>
                  </a:lnTo>
                  <a:lnTo>
                    <a:pt x="1268" y="1702"/>
                  </a:lnTo>
                  <a:lnTo>
                    <a:pt x="1260" y="1705"/>
                  </a:lnTo>
                  <a:lnTo>
                    <a:pt x="1253" y="1708"/>
                  </a:lnTo>
                  <a:lnTo>
                    <a:pt x="1247" y="1710"/>
                  </a:lnTo>
                  <a:lnTo>
                    <a:pt x="1243" y="1713"/>
                  </a:lnTo>
                  <a:lnTo>
                    <a:pt x="1240" y="1717"/>
                  </a:lnTo>
                  <a:lnTo>
                    <a:pt x="1239" y="1720"/>
                  </a:lnTo>
                  <a:lnTo>
                    <a:pt x="1239" y="1725"/>
                  </a:lnTo>
                  <a:lnTo>
                    <a:pt x="1240" y="1730"/>
                  </a:lnTo>
                  <a:lnTo>
                    <a:pt x="1242" y="1735"/>
                  </a:lnTo>
                  <a:lnTo>
                    <a:pt x="1249" y="1745"/>
                  </a:lnTo>
                  <a:lnTo>
                    <a:pt x="1259" y="1757"/>
                  </a:lnTo>
                  <a:lnTo>
                    <a:pt x="1270" y="1768"/>
                  </a:lnTo>
                  <a:lnTo>
                    <a:pt x="1282" y="1778"/>
                  </a:lnTo>
                  <a:lnTo>
                    <a:pt x="1289" y="1783"/>
                  </a:lnTo>
                  <a:lnTo>
                    <a:pt x="1295" y="1785"/>
                  </a:lnTo>
                  <a:lnTo>
                    <a:pt x="1301" y="1786"/>
                  </a:lnTo>
                  <a:lnTo>
                    <a:pt x="1307" y="1786"/>
                  </a:lnTo>
                  <a:lnTo>
                    <a:pt x="1313" y="1784"/>
                  </a:lnTo>
                  <a:lnTo>
                    <a:pt x="1319" y="1780"/>
                  </a:lnTo>
                  <a:lnTo>
                    <a:pt x="1323" y="1776"/>
                  </a:lnTo>
                  <a:lnTo>
                    <a:pt x="1329" y="1771"/>
                  </a:lnTo>
                  <a:lnTo>
                    <a:pt x="1339" y="1758"/>
                  </a:lnTo>
                  <a:lnTo>
                    <a:pt x="1348" y="1743"/>
                  </a:lnTo>
                  <a:lnTo>
                    <a:pt x="1356" y="1728"/>
                  </a:lnTo>
                  <a:lnTo>
                    <a:pt x="1363" y="1713"/>
                  </a:lnTo>
                  <a:lnTo>
                    <a:pt x="1367" y="1708"/>
                  </a:lnTo>
                  <a:lnTo>
                    <a:pt x="1371" y="1703"/>
                  </a:lnTo>
                  <a:lnTo>
                    <a:pt x="1376" y="1698"/>
                  </a:lnTo>
                  <a:lnTo>
                    <a:pt x="1382" y="1695"/>
                  </a:lnTo>
                  <a:lnTo>
                    <a:pt x="1388" y="1692"/>
                  </a:lnTo>
                  <a:lnTo>
                    <a:pt x="1394" y="1691"/>
                  </a:lnTo>
                  <a:lnTo>
                    <a:pt x="1401" y="1691"/>
                  </a:lnTo>
                  <a:lnTo>
                    <a:pt x="1408" y="1691"/>
                  </a:lnTo>
                  <a:lnTo>
                    <a:pt x="1424" y="1693"/>
                  </a:lnTo>
                  <a:lnTo>
                    <a:pt x="1442" y="1699"/>
                  </a:lnTo>
                  <a:lnTo>
                    <a:pt x="1461" y="1706"/>
                  </a:lnTo>
                  <a:lnTo>
                    <a:pt x="1480" y="1716"/>
                  </a:lnTo>
                  <a:lnTo>
                    <a:pt x="1498" y="1725"/>
                  </a:lnTo>
                  <a:lnTo>
                    <a:pt x="1515" y="1731"/>
                  </a:lnTo>
                  <a:lnTo>
                    <a:pt x="1529" y="1735"/>
                  </a:lnTo>
                  <a:lnTo>
                    <a:pt x="1542" y="1736"/>
                  </a:lnTo>
                  <a:lnTo>
                    <a:pt x="1553" y="1736"/>
                  </a:lnTo>
                  <a:lnTo>
                    <a:pt x="1563" y="1733"/>
                  </a:lnTo>
                  <a:lnTo>
                    <a:pt x="1574" y="1730"/>
                  </a:lnTo>
                  <a:lnTo>
                    <a:pt x="1583" y="1725"/>
                  </a:lnTo>
                  <a:lnTo>
                    <a:pt x="1594" y="1719"/>
                  </a:lnTo>
                  <a:lnTo>
                    <a:pt x="1605" y="1717"/>
                  </a:lnTo>
                  <a:lnTo>
                    <a:pt x="1611" y="1716"/>
                  </a:lnTo>
                  <a:lnTo>
                    <a:pt x="1617" y="1716"/>
                  </a:lnTo>
                  <a:lnTo>
                    <a:pt x="1623" y="1716"/>
                  </a:lnTo>
                  <a:lnTo>
                    <a:pt x="1629" y="1717"/>
                  </a:lnTo>
                  <a:lnTo>
                    <a:pt x="1635" y="1718"/>
                  </a:lnTo>
                  <a:lnTo>
                    <a:pt x="1640" y="1720"/>
                  </a:lnTo>
                  <a:lnTo>
                    <a:pt x="1645" y="1724"/>
                  </a:lnTo>
                  <a:lnTo>
                    <a:pt x="1650" y="1728"/>
                  </a:lnTo>
                  <a:lnTo>
                    <a:pt x="1655" y="1732"/>
                  </a:lnTo>
                  <a:lnTo>
                    <a:pt x="1660" y="1738"/>
                  </a:lnTo>
                  <a:lnTo>
                    <a:pt x="1663" y="1744"/>
                  </a:lnTo>
                  <a:lnTo>
                    <a:pt x="1667" y="1752"/>
                  </a:lnTo>
                  <a:lnTo>
                    <a:pt x="1676" y="1780"/>
                  </a:lnTo>
                  <a:lnTo>
                    <a:pt x="1684" y="1805"/>
                  </a:lnTo>
                  <a:lnTo>
                    <a:pt x="1690" y="1816"/>
                  </a:lnTo>
                  <a:lnTo>
                    <a:pt x="1697" y="1826"/>
                  </a:lnTo>
                  <a:lnTo>
                    <a:pt x="1708" y="1837"/>
                  </a:lnTo>
                  <a:lnTo>
                    <a:pt x="1722" y="1849"/>
                  </a:lnTo>
                  <a:lnTo>
                    <a:pt x="1729" y="1852"/>
                  </a:lnTo>
                  <a:lnTo>
                    <a:pt x="1738" y="1853"/>
                  </a:lnTo>
                  <a:lnTo>
                    <a:pt x="1748" y="1855"/>
                  </a:lnTo>
                  <a:lnTo>
                    <a:pt x="1758" y="1855"/>
                  </a:lnTo>
                  <a:lnTo>
                    <a:pt x="1770" y="1852"/>
                  </a:lnTo>
                  <a:lnTo>
                    <a:pt x="1782" y="1850"/>
                  </a:lnTo>
                  <a:lnTo>
                    <a:pt x="1795" y="1846"/>
                  </a:lnTo>
                  <a:lnTo>
                    <a:pt x="1808" y="1843"/>
                  </a:lnTo>
                  <a:lnTo>
                    <a:pt x="1836" y="1832"/>
                  </a:lnTo>
                  <a:lnTo>
                    <a:pt x="1862" y="1822"/>
                  </a:lnTo>
                  <a:lnTo>
                    <a:pt x="1888" y="1810"/>
                  </a:lnTo>
                  <a:lnTo>
                    <a:pt x="1911" y="1799"/>
                  </a:lnTo>
                  <a:lnTo>
                    <a:pt x="1932" y="1789"/>
                  </a:lnTo>
                  <a:lnTo>
                    <a:pt x="1956" y="1779"/>
                  </a:lnTo>
                  <a:lnTo>
                    <a:pt x="1980" y="1770"/>
                  </a:lnTo>
                  <a:lnTo>
                    <a:pt x="2003" y="1763"/>
                  </a:lnTo>
                  <a:lnTo>
                    <a:pt x="2025" y="1757"/>
                  </a:lnTo>
                  <a:lnTo>
                    <a:pt x="2047" y="1753"/>
                  </a:lnTo>
                  <a:lnTo>
                    <a:pt x="2056" y="1753"/>
                  </a:lnTo>
                  <a:lnTo>
                    <a:pt x="2065" y="1753"/>
                  </a:lnTo>
                  <a:lnTo>
                    <a:pt x="2074" y="1755"/>
                  </a:lnTo>
                  <a:lnTo>
                    <a:pt x="2082" y="1756"/>
                  </a:lnTo>
                  <a:lnTo>
                    <a:pt x="2089" y="1759"/>
                  </a:lnTo>
                  <a:lnTo>
                    <a:pt x="2096" y="1764"/>
                  </a:lnTo>
                  <a:lnTo>
                    <a:pt x="2103" y="1769"/>
                  </a:lnTo>
                  <a:lnTo>
                    <a:pt x="2110" y="1776"/>
                  </a:lnTo>
                  <a:lnTo>
                    <a:pt x="2116" y="1783"/>
                  </a:lnTo>
                  <a:lnTo>
                    <a:pt x="2123" y="1790"/>
                  </a:lnTo>
                  <a:lnTo>
                    <a:pt x="2129" y="1798"/>
                  </a:lnTo>
                  <a:lnTo>
                    <a:pt x="2136" y="1808"/>
                  </a:lnTo>
                  <a:lnTo>
                    <a:pt x="2147" y="1826"/>
                  </a:lnTo>
                  <a:lnTo>
                    <a:pt x="2155" y="1846"/>
                  </a:lnTo>
                  <a:lnTo>
                    <a:pt x="2158" y="1856"/>
                  </a:lnTo>
                  <a:lnTo>
                    <a:pt x="2161" y="1865"/>
                  </a:lnTo>
                  <a:lnTo>
                    <a:pt x="2163" y="1875"/>
                  </a:lnTo>
                  <a:lnTo>
                    <a:pt x="2164" y="1884"/>
                  </a:lnTo>
                  <a:lnTo>
                    <a:pt x="2168" y="1903"/>
                  </a:lnTo>
                  <a:lnTo>
                    <a:pt x="2172" y="1923"/>
                  </a:lnTo>
                  <a:lnTo>
                    <a:pt x="2177" y="1933"/>
                  </a:lnTo>
                  <a:lnTo>
                    <a:pt x="2181" y="1943"/>
                  </a:lnTo>
                  <a:lnTo>
                    <a:pt x="2187" y="1953"/>
                  </a:lnTo>
                  <a:lnTo>
                    <a:pt x="2191" y="1963"/>
                  </a:lnTo>
                  <a:lnTo>
                    <a:pt x="2197" y="1971"/>
                  </a:lnTo>
                  <a:lnTo>
                    <a:pt x="2204" y="1979"/>
                  </a:lnTo>
                  <a:lnTo>
                    <a:pt x="2211" y="1986"/>
                  </a:lnTo>
                  <a:lnTo>
                    <a:pt x="2218" y="1993"/>
                  </a:lnTo>
                  <a:lnTo>
                    <a:pt x="2227" y="1998"/>
                  </a:lnTo>
                  <a:lnTo>
                    <a:pt x="2236" y="2002"/>
                  </a:lnTo>
                  <a:lnTo>
                    <a:pt x="2244" y="2004"/>
                  </a:lnTo>
                  <a:lnTo>
                    <a:pt x="2254" y="2005"/>
                  </a:lnTo>
                  <a:lnTo>
                    <a:pt x="2264" y="2005"/>
                  </a:lnTo>
                  <a:lnTo>
                    <a:pt x="2274" y="2003"/>
                  </a:lnTo>
                  <a:lnTo>
                    <a:pt x="2283" y="2000"/>
                  </a:lnTo>
                  <a:lnTo>
                    <a:pt x="2292" y="1998"/>
                  </a:lnTo>
                  <a:lnTo>
                    <a:pt x="2311" y="1990"/>
                  </a:lnTo>
                  <a:lnTo>
                    <a:pt x="2330" y="1983"/>
                  </a:lnTo>
                  <a:lnTo>
                    <a:pt x="2339" y="1979"/>
                  </a:lnTo>
                  <a:lnTo>
                    <a:pt x="2349" y="1977"/>
                  </a:lnTo>
                  <a:lnTo>
                    <a:pt x="2358" y="1975"/>
                  </a:lnTo>
                  <a:lnTo>
                    <a:pt x="2368" y="1973"/>
                  </a:lnTo>
                  <a:lnTo>
                    <a:pt x="2376" y="1973"/>
                  </a:lnTo>
                  <a:lnTo>
                    <a:pt x="2385" y="1973"/>
                  </a:lnTo>
                  <a:lnTo>
                    <a:pt x="2394" y="1977"/>
                  </a:lnTo>
                  <a:lnTo>
                    <a:pt x="2402" y="1980"/>
                  </a:lnTo>
                  <a:lnTo>
                    <a:pt x="2409" y="1986"/>
                  </a:lnTo>
                  <a:lnTo>
                    <a:pt x="2415" y="1992"/>
                  </a:lnTo>
                  <a:lnTo>
                    <a:pt x="2417" y="1998"/>
                  </a:lnTo>
                  <a:lnTo>
                    <a:pt x="2418" y="2004"/>
                  </a:lnTo>
                  <a:lnTo>
                    <a:pt x="2417" y="2011"/>
                  </a:lnTo>
                  <a:lnTo>
                    <a:pt x="2415" y="2018"/>
                  </a:lnTo>
                  <a:lnTo>
                    <a:pt x="2410" y="2025"/>
                  </a:lnTo>
                  <a:lnTo>
                    <a:pt x="2405" y="2032"/>
                  </a:lnTo>
                  <a:lnTo>
                    <a:pt x="2399" y="2039"/>
                  </a:lnTo>
                  <a:lnTo>
                    <a:pt x="2391" y="2046"/>
                  </a:lnTo>
                  <a:lnTo>
                    <a:pt x="2384" y="2052"/>
                  </a:lnTo>
                  <a:lnTo>
                    <a:pt x="2375" y="2059"/>
                  </a:lnTo>
                  <a:lnTo>
                    <a:pt x="2357" y="2071"/>
                  </a:lnTo>
                  <a:lnTo>
                    <a:pt x="2339" y="2082"/>
                  </a:lnTo>
                  <a:lnTo>
                    <a:pt x="2331" y="2086"/>
                  </a:lnTo>
                  <a:lnTo>
                    <a:pt x="2326" y="2092"/>
                  </a:lnTo>
                  <a:lnTo>
                    <a:pt x="2323" y="2098"/>
                  </a:lnTo>
                  <a:lnTo>
                    <a:pt x="2321" y="2104"/>
                  </a:lnTo>
                  <a:lnTo>
                    <a:pt x="2321" y="2110"/>
                  </a:lnTo>
                  <a:lnTo>
                    <a:pt x="2322" y="2116"/>
                  </a:lnTo>
                  <a:lnTo>
                    <a:pt x="2325" y="2123"/>
                  </a:lnTo>
                  <a:lnTo>
                    <a:pt x="2329" y="2129"/>
                  </a:lnTo>
                  <a:lnTo>
                    <a:pt x="2334" y="2135"/>
                  </a:lnTo>
                  <a:lnTo>
                    <a:pt x="2341" y="2142"/>
                  </a:lnTo>
                  <a:lnTo>
                    <a:pt x="2346" y="2146"/>
                  </a:lnTo>
                  <a:lnTo>
                    <a:pt x="2355" y="2152"/>
                  </a:lnTo>
                  <a:lnTo>
                    <a:pt x="2370" y="2162"/>
                  </a:lnTo>
                  <a:lnTo>
                    <a:pt x="2386" y="2169"/>
                  </a:lnTo>
                  <a:lnTo>
                    <a:pt x="2395" y="2173"/>
                  </a:lnTo>
                  <a:lnTo>
                    <a:pt x="2401" y="2178"/>
                  </a:lnTo>
                  <a:lnTo>
                    <a:pt x="2404" y="2183"/>
                  </a:lnTo>
                  <a:lnTo>
                    <a:pt x="2406" y="2189"/>
                  </a:lnTo>
                  <a:lnTo>
                    <a:pt x="2408" y="2196"/>
                  </a:lnTo>
                  <a:lnTo>
                    <a:pt x="2408" y="2203"/>
                  </a:lnTo>
                  <a:lnTo>
                    <a:pt x="2406" y="2210"/>
                  </a:lnTo>
                  <a:lnTo>
                    <a:pt x="2405" y="2217"/>
                  </a:lnTo>
                  <a:lnTo>
                    <a:pt x="2403" y="2232"/>
                  </a:lnTo>
                  <a:lnTo>
                    <a:pt x="2403" y="2246"/>
                  </a:lnTo>
                  <a:lnTo>
                    <a:pt x="2404" y="2253"/>
                  </a:lnTo>
                  <a:lnTo>
                    <a:pt x="2408" y="2259"/>
                  </a:lnTo>
                  <a:lnTo>
                    <a:pt x="2411" y="2265"/>
                  </a:lnTo>
                  <a:lnTo>
                    <a:pt x="2418" y="2270"/>
                  </a:lnTo>
                  <a:lnTo>
                    <a:pt x="2430" y="2278"/>
                  </a:lnTo>
                  <a:lnTo>
                    <a:pt x="2442" y="2285"/>
                  </a:lnTo>
                  <a:lnTo>
                    <a:pt x="2452" y="2293"/>
                  </a:lnTo>
                  <a:lnTo>
                    <a:pt x="2461" y="2302"/>
                  </a:lnTo>
                  <a:lnTo>
                    <a:pt x="2464" y="2306"/>
                  </a:lnTo>
                  <a:lnTo>
                    <a:pt x="2466" y="2311"/>
                  </a:lnTo>
                  <a:lnTo>
                    <a:pt x="2469" y="2317"/>
                  </a:lnTo>
                  <a:lnTo>
                    <a:pt x="2470" y="2323"/>
                  </a:lnTo>
                  <a:lnTo>
                    <a:pt x="2470" y="2330"/>
                  </a:lnTo>
                  <a:lnTo>
                    <a:pt x="2470" y="2337"/>
                  </a:lnTo>
                  <a:lnTo>
                    <a:pt x="2468" y="2345"/>
                  </a:lnTo>
                  <a:lnTo>
                    <a:pt x="2465" y="2353"/>
                  </a:lnTo>
                  <a:lnTo>
                    <a:pt x="2463" y="2359"/>
                  </a:lnTo>
                  <a:lnTo>
                    <a:pt x="2463" y="2366"/>
                  </a:lnTo>
                  <a:lnTo>
                    <a:pt x="2464" y="2372"/>
                  </a:lnTo>
                  <a:lnTo>
                    <a:pt x="2466" y="2379"/>
                  </a:lnTo>
                  <a:lnTo>
                    <a:pt x="2475" y="2393"/>
                  </a:lnTo>
                  <a:lnTo>
                    <a:pt x="2485" y="2410"/>
                  </a:lnTo>
                  <a:lnTo>
                    <a:pt x="2498" y="2430"/>
                  </a:lnTo>
                  <a:lnTo>
                    <a:pt x="2510" y="2452"/>
                  </a:lnTo>
                  <a:lnTo>
                    <a:pt x="2517" y="2464"/>
                  </a:lnTo>
                  <a:lnTo>
                    <a:pt x="2523" y="2478"/>
                  </a:lnTo>
                  <a:lnTo>
                    <a:pt x="2528" y="2492"/>
                  </a:lnTo>
                  <a:lnTo>
                    <a:pt x="2532" y="2507"/>
                  </a:lnTo>
                  <a:lnTo>
                    <a:pt x="2539" y="2537"/>
                  </a:lnTo>
                  <a:lnTo>
                    <a:pt x="2542" y="2559"/>
                  </a:lnTo>
                  <a:lnTo>
                    <a:pt x="2543" y="2567"/>
                  </a:lnTo>
                  <a:lnTo>
                    <a:pt x="2542" y="2576"/>
                  </a:lnTo>
                  <a:lnTo>
                    <a:pt x="2541" y="2583"/>
                  </a:lnTo>
                  <a:lnTo>
                    <a:pt x="2537" y="2589"/>
                  </a:lnTo>
                  <a:lnTo>
                    <a:pt x="2534" y="2593"/>
                  </a:lnTo>
                  <a:lnTo>
                    <a:pt x="2530" y="2599"/>
                  </a:lnTo>
                  <a:lnTo>
                    <a:pt x="2524" y="2604"/>
                  </a:lnTo>
                  <a:lnTo>
                    <a:pt x="2517" y="2609"/>
                  </a:lnTo>
                  <a:lnTo>
                    <a:pt x="2501" y="2619"/>
                  </a:lnTo>
                  <a:lnTo>
                    <a:pt x="2481" y="2631"/>
                  </a:lnTo>
                  <a:lnTo>
                    <a:pt x="2476" y="2634"/>
                  </a:lnTo>
                  <a:lnTo>
                    <a:pt x="2471" y="2639"/>
                  </a:lnTo>
                  <a:lnTo>
                    <a:pt x="2466" y="2643"/>
                  </a:lnTo>
                  <a:lnTo>
                    <a:pt x="2464" y="2647"/>
                  </a:lnTo>
                  <a:lnTo>
                    <a:pt x="2461" y="2652"/>
                  </a:lnTo>
                  <a:lnTo>
                    <a:pt x="2459" y="2657"/>
                  </a:lnTo>
                  <a:lnTo>
                    <a:pt x="2457" y="2661"/>
                  </a:lnTo>
                  <a:lnTo>
                    <a:pt x="2457" y="2666"/>
                  </a:lnTo>
                  <a:lnTo>
                    <a:pt x="2456" y="2677"/>
                  </a:lnTo>
                  <a:lnTo>
                    <a:pt x="2458" y="2689"/>
                  </a:lnTo>
                  <a:lnTo>
                    <a:pt x="2461" y="2700"/>
                  </a:lnTo>
                  <a:lnTo>
                    <a:pt x="2465" y="2713"/>
                  </a:lnTo>
                  <a:lnTo>
                    <a:pt x="2477" y="2740"/>
                  </a:lnTo>
                  <a:lnTo>
                    <a:pt x="2491" y="2770"/>
                  </a:lnTo>
                  <a:lnTo>
                    <a:pt x="2505" y="2799"/>
                  </a:lnTo>
                  <a:lnTo>
                    <a:pt x="2518" y="2831"/>
                  </a:lnTo>
                  <a:lnTo>
                    <a:pt x="2525" y="2845"/>
                  </a:lnTo>
                  <a:lnTo>
                    <a:pt x="2531" y="2858"/>
                  </a:lnTo>
                  <a:lnTo>
                    <a:pt x="2538" y="2867"/>
                  </a:lnTo>
                  <a:lnTo>
                    <a:pt x="2544" y="2874"/>
                  </a:lnTo>
                  <a:lnTo>
                    <a:pt x="2552" y="2880"/>
                  </a:lnTo>
                  <a:lnTo>
                    <a:pt x="2559" y="2885"/>
                  </a:lnTo>
                  <a:lnTo>
                    <a:pt x="2566" y="2887"/>
                  </a:lnTo>
                  <a:lnTo>
                    <a:pt x="2575" y="2890"/>
                  </a:lnTo>
                  <a:lnTo>
                    <a:pt x="2590" y="2892"/>
                  </a:lnTo>
                  <a:lnTo>
                    <a:pt x="2606" y="2896"/>
                  </a:lnTo>
                  <a:lnTo>
                    <a:pt x="2615" y="2897"/>
                  </a:lnTo>
                  <a:lnTo>
                    <a:pt x="2623" y="2900"/>
                  </a:lnTo>
                  <a:lnTo>
                    <a:pt x="2631" y="2904"/>
                  </a:lnTo>
                  <a:lnTo>
                    <a:pt x="2639" y="2910"/>
                  </a:lnTo>
                  <a:lnTo>
                    <a:pt x="2648" y="2917"/>
                  </a:lnTo>
                  <a:lnTo>
                    <a:pt x="2655" y="2924"/>
                  </a:lnTo>
                  <a:lnTo>
                    <a:pt x="2662" y="2932"/>
                  </a:lnTo>
                  <a:lnTo>
                    <a:pt x="2668" y="2940"/>
                  </a:lnTo>
                  <a:lnTo>
                    <a:pt x="2677" y="2960"/>
                  </a:lnTo>
                  <a:lnTo>
                    <a:pt x="2686" y="2981"/>
                  </a:lnTo>
                  <a:lnTo>
                    <a:pt x="2697" y="3005"/>
                  </a:lnTo>
                  <a:lnTo>
                    <a:pt x="2708" y="3028"/>
                  </a:lnTo>
                  <a:lnTo>
                    <a:pt x="2715" y="3041"/>
                  </a:lnTo>
                  <a:lnTo>
                    <a:pt x="2722" y="3054"/>
                  </a:lnTo>
                  <a:lnTo>
                    <a:pt x="2730" y="3067"/>
                  </a:lnTo>
                  <a:lnTo>
                    <a:pt x="2738" y="3080"/>
                  </a:lnTo>
                  <a:lnTo>
                    <a:pt x="2743" y="3086"/>
                  </a:lnTo>
                  <a:lnTo>
                    <a:pt x="2748" y="3091"/>
                  </a:lnTo>
                  <a:lnTo>
                    <a:pt x="2752" y="3094"/>
                  </a:lnTo>
                  <a:lnTo>
                    <a:pt x="2757" y="3098"/>
                  </a:lnTo>
                  <a:lnTo>
                    <a:pt x="2749" y="3104"/>
                  </a:lnTo>
                  <a:lnTo>
                    <a:pt x="2739" y="3108"/>
                  </a:lnTo>
                  <a:lnTo>
                    <a:pt x="2730" y="3112"/>
                  </a:lnTo>
                  <a:lnTo>
                    <a:pt x="2719" y="3115"/>
                  </a:lnTo>
                  <a:lnTo>
                    <a:pt x="2699" y="3120"/>
                  </a:lnTo>
                  <a:lnTo>
                    <a:pt x="2679" y="3123"/>
                  </a:lnTo>
                  <a:lnTo>
                    <a:pt x="2645" y="3124"/>
                  </a:lnTo>
                  <a:lnTo>
                    <a:pt x="2629" y="3123"/>
                  </a:lnTo>
                  <a:lnTo>
                    <a:pt x="2617" y="3121"/>
                  </a:lnTo>
                  <a:lnTo>
                    <a:pt x="2606" y="3119"/>
                  </a:lnTo>
                  <a:lnTo>
                    <a:pt x="2598" y="3117"/>
                  </a:lnTo>
                  <a:lnTo>
                    <a:pt x="2589" y="3114"/>
                  </a:lnTo>
                  <a:lnTo>
                    <a:pt x="2577" y="3111"/>
                  </a:lnTo>
                  <a:lnTo>
                    <a:pt x="2564" y="3108"/>
                  </a:lnTo>
                  <a:lnTo>
                    <a:pt x="2549" y="3107"/>
                  </a:lnTo>
                  <a:lnTo>
                    <a:pt x="2531" y="3108"/>
                  </a:lnTo>
                  <a:lnTo>
                    <a:pt x="2525" y="3110"/>
                  </a:lnTo>
                  <a:lnTo>
                    <a:pt x="2519" y="3111"/>
                  </a:lnTo>
                  <a:lnTo>
                    <a:pt x="2515" y="3113"/>
                  </a:lnTo>
                  <a:lnTo>
                    <a:pt x="2510" y="3115"/>
                  </a:lnTo>
                  <a:lnTo>
                    <a:pt x="2504" y="3123"/>
                  </a:lnTo>
                  <a:lnTo>
                    <a:pt x="2498" y="3130"/>
                  </a:lnTo>
                  <a:lnTo>
                    <a:pt x="2495" y="3137"/>
                  </a:lnTo>
                  <a:lnTo>
                    <a:pt x="2492" y="3145"/>
                  </a:lnTo>
                  <a:lnTo>
                    <a:pt x="2491" y="3152"/>
                  </a:lnTo>
                  <a:lnTo>
                    <a:pt x="2490" y="3159"/>
                  </a:lnTo>
                  <a:lnTo>
                    <a:pt x="2490" y="3163"/>
                  </a:lnTo>
                  <a:lnTo>
                    <a:pt x="2489" y="3167"/>
                  </a:lnTo>
                  <a:lnTo>
                    <a:pt x="2479" y="3165"/>
                  </a:lnTo>
                  <a:lnTo>
                    <a:pt x="2471" y="3163"/>
                  </a:lnTo>
                  <a:lnTo>
                    <a:pt x="2461" y="3159"/>
                  </a:lnTo>
                  <a:lnTo>
                    <a:pt x="2451" y="3158"/>
                  </a:lnTo>
                  <a:lnTo>
                    <a:pt x="2446" y="3157"/>
                  </a:lnTo>
                  <a:lnTo>
                    <a:pt x="2442" y="3158"/>
                  </a:lnTo>
                  <a:lnTo>
                    <a:pt x="2437" y="3159"/>
                  </a:lnTo>
                  <a:lnTo>
                    <a:pt x="2432" y="3161"/>
                  </a:lnTo>
                  <a:lnTo>
                    <a:pt x="2428" y="3166"/>
                  </a:lnTo>
                  <a:lnTo>
                    <a:pt x="2424" y="3172"/>
                  </a:lnTo>
                  <a:lnTo>
                    <a:pt x="2423" y="3178"/>
                  </a:lnTo>
                  <a:lnTo>
                    <a:pt x="2422" y="3186"/>
                  </a:lnTo>
                  <a:lnTo>
                    <a:pt x="2422" y="3188"/>
                  </a:lnTo>
                  <a:lnTo>
                    <a:pt x="2421" y="3192"/>
                  </a:lnTo>
                  <a:lnTo>
                    <a:pt x="2419" y="3195"/>
                  </a:lnTo>
                  <a:lnTo>
                    <a:pt x="2417" y="3198"/>
                  </a:lnTo>
                  <a:lnTo>
                    <a:pt x="2412" y="3199"/>
                  </a:lnTo>
                  <a:lnTo>
                    <a:pt x="2406" y="3200"/>
                  </a:lnTo>
                  <a:lnTo>
                    <a:pt x="2399" y="3199"/>
                  </a:lnTo>
                  <a:lnTo>
                    <a:pt x="2392" y="3197"/>
                  </a:lnTo>
                  <a:lnTo>
                    <a:pt x="2384" y="3193"/>
                  </a:lnTo>
                  <a:lnTo>
                    <a:pt x="2376" y="3192"/>
                  </a:lnTo>
                  <a:lnTo>
                    <a:pt x="2369" y="3193"/>
                  </a:lnTo>
                  <a:lnTo>
                    <a:pt x="2363" y="3197"/>
                  </a:lnTo>
                  <a:lnTo>
                    <a:pt x="2358" y="3200"/>
                  </a:lnTo>
                  <a:lnTo>
                    <a:pt x="2355" y="3204"/>
                  </a:lnTo>
                  <a:lnTo>
                    <a:pt x="2354" y="3208"/>
                  </a:lnTo>
                  <a:lnTo>
                    <a:pt x="2351" y="3213"/>
                  </a:lnTo>
                  <a:lnTo>
                    <a:pt x="2350" y="3224"/>
                  </a:lnTo>
                  <a:lnTo>
                    <a:pt x="2350" y="3234"/>
                  </a:lnTo>
                  <a:lnTo>
                    <a:pt x="2350" y="3247"/>
                  </a:lnTo>
                  <a:lnTo>
                    <a:pt x="2349" y="3257"/>
                  </a:lnTo>
                  <a:lnTo>
                    <a:pt x="2348" y="3261"/>
                  </a:lnTo>
                  <a:lnTo>
                    <a:pt x="2345" y="3265"/>
                  </a:lnTo>
                  <a:lnTo>
                    <a:pt x="2343" y="3267"/>
                  </a:lnTo>
                  <a:lnTo>
                    <a:pt x="2339" y="3270"/>
                  </a:lnTo>
                  <a:lnTo>
                    <a:pt x="2334" y="3272"/>
                  </a:lnTo>
                  <a:lnTo>
                    <a:pt x="2328" y="3274"/>
                  </a:lnTo>
                  <a:lnTo>
                    <a:pt x="2323" y="3275"/>
                  </a:lnTo>
                  <a:lnTo>
                    <a:pt x="2318" y="3275"/>
                  </a:lnTo>
                  <a:lnTo>
                    <a:pt x="2310" y="3274"/>
                  </a:lnTo>
                  <a:lnTo>
                    <a:pt x="2299" y="3272"/>
                  </a:lnTo>
                  <a:lnTo>
                    <a:pt x="2291" y="3271"/>
                  </a:lnTo>
                  <a:lnTo>
                    <a:pt x="2282" y="3268"/>
                  </a:lnTo>
                  <a:lnTo>
                    <a:pt x="2271" y="3267"/>
                  </a:lnTo>
                  <a:lnTo>
                    <a:pt x="2258" y="3266"/>
                  </a:lnTo>
                  <a:lnTo>
                    <a:pt x="2252" y="3267"/>
                  </a:lnTo>
                  <a:lnTo>
                    <a:pt x="2245" y="3268"/>
                  </a:lnTo>
                  <a:lnTo>
                    <a:pt x="2239" y="3270"/>
                  </a:lnTo>
                  <a:lnTo>
                    <a:pt x="2232" y="3272"/>
                  </a:lnTo>
                  <a:lnTo>
                    <a:pt x="2217" y="3279"/>
                  </a:lnTo>
                  <a:lnTo>
                    <a:pt x="2202" y="3287"/>
                  </a:lnTo>
                  <a:lnTo>
                    <a:pt x="2168" y="3308"/>
                  </a:lnTo>
                  <a:lnTo>
                    <a:pt x="2131" y="3335"/>
                  </a:lnTo>
                  <a:lnTo>
                    <a:pt x="2111" y="3350"/>
                  </a:lnTo>
                  <a:lnTo>
                    <a:pt x="2090" y="3365"/>
                  </a:lnTo>
                  <a:lnTo>
                    <a:pt x="2070" y="3378"/>
                  </a:lnTo>
                  <a:lnTo>
                    <a:pt x="2050" y="3391"/>
                  </a:lnTo>
                  <a:lnTo>
                    <a:pt x="2041" y="3395"/>
                  </a:lnTo>
                  <a:lnTo>
                    <a:pt x="2034" y="3401"/>
                  </a:lnTo>
                  <a:lnTo>
                    <a:pt x="2028" y="3407"/>
                  </a:lnTo>
                  <a:lnTo>
                    <a:pt x="2022" y="3412"/>
                  </a:lnTo>
                  <a:lnTo>
                    <a:pt x="2007" y="3406"/>
                  </a:lnTo>
                  <a:lnTo>
                    <a:pt x="1991" y="3400"/>
                  </a:lnTo>
                  <a:lnTo>
                    <a:pt x="1976" y="3397"/>
                  </a:lnTo>
                  <a:lnTo>
                    <a:pt x="1961" y="3394"/>
                  </a:lnTo>
                  <a:lnTo>
                    <a:pt x="1944" y="3394"/>
                  </a:lnTo>
                  <a:lnTo>
                    <a:pt x="1929" y="3397"/>
                  </a:lnTo>
                  <a:lnTo>
                    <a:pt x="1921" y="3399"/>
                  </a:lnTo>
                  <a:lnTo>
                    <a:pt x="1914" y="3401"/>
                  </a:lnTo>
                  <a:lnTo>
                    <a:pt x="1905" y="3405"/>
                  </a:lnTo>
                  <a:lnTo>
                    <a:pt x="1897" y="3410"/>
                  </a:lnTo>
                  <a:lnTo>
                    <a:pt x="1885" y="3415"/>
                  </a:lnTo>
                  <a:lnTo>
                    <a:pt x="1874" y="3424"/>
                  </a:lnTo>
                  <a:lnTo>
                    <a:pt x="1861" y="3433"/>
                  </a:lnTo>
                  <a:lnTo>
                    <a:pt x="1848" y="3442"/>
                  </a:lnTo>
                  <a:lnTo>
                    <a:pt x="1822" y="3460"/>
                  </a:lnTo>
                  <a:lnTo>
                    <a:pt x="1795" y="3478"/>
                  </a:lnTo>
                  <a:lnTo>
                    <a:pt x="1782" y="3485"/>
                  </a:lnTo>
                  <a:lnTo>
                    <a:pt x="1770" y="3491"/>
                  </a:lnTo>
                  <a:lnTo>
                    <a:pt x="1761" y="3495"/>
                  </a:lnTo>
                  <a:lnTo>
                    <a:pt x="1753" y="3497"/>
                  </a:lnTo>
                  <a:lnTo>
                    <a:pt x="1742" y="3495"/>
                  </a:lnTo>
                  <a:lnTo>
                    <a:pt x="1733" y="3494"/>
                  </a:lnTo>
                  <a:lnTo>
                    <a:pt x="1724" y="3492"/>
                  </a:lnTo>
                  <a:lnTo>
                    <a:pt x="1716" y="3490"/>
                  </a:lnTo>
                  <a:lnTo>
                    <a:pt x="1707" y="3486"/>
                  </a:lnTo>
                  <a:lnTo>
                    <a:pt x="1696" y="3484"/>
                  </a:lnTo>
                  <a:lnTo>
                    <a:pt x="1683" y="3481"/>
                  </a:lnTo>
                  <a:lnTo>
                    <a:pt x="1668" y="3481"/>
                  </a:lnTo>
                  <a:lnTo>
                    <a:pt x="1653" y="3481"/>
                  </a:lnTo>
                  <a:lnTo>
                    <a:pt x="1636" y="3482"/>
                  </a:lnTo>
                  <a:lnTo>
                    <a:pt x="1622" y="3484"/>
                  </a:lnTo>
                  <a:lnTo>
                    <a:pt x="1607" y="3485"/>
                  </a:lnTo>
                  <a:lnTo>
                    <a:pt x="1600" y="3485"/>
                  </a:lnTo>
                  <a:lnTo>
                    <a:pt x="1594" y="3484"/>
                  </a:lnTo>
                  <a:lnTo>
                    <a:pt x="1588" y="3484"/>
                  </a:lnTo>
                  <a:lnTo>
                    <a:pt x="1584" y="3481"/>
                  </a:lnTo>
                  <a:lnTo>
                    <a:pt x="1584" y="3481"/>
                  </a:lnTo>
                  <a:lnTo>
                    <a:pt x="1584" y="3481"/>
                  </a:lnTo>
                  <a:lnTo>
                    <a:pt x="1587" y="3478"/>
                  </a:lnTo>
                  <a:lnTo>
                    <a:pt x="1593" y="3474"/>
                  </a:lnTo>
                  <a:lnTo>
                    <a:pt x="1600" y="3471"/>
                  </a:lnTo>
                  <a:lnTo>
                    <a:pt x="1605" y="3468"/>
                  </a:lnTo>
                  <a:lnTo>
                    <a:pt x="1614" y="3465"/>
                  </a:lnTo>
                  <a:lnTo>
                    <a:pt x="1623" y="3460"/>
                  </a:lnTo>
                  <a:lnTo>
                    <a:pt x="1633" y="3454"/>
                  </a:lnTo>
                  <a:lnTo>
                    <a:pt x="1641" y="3447"/>
                  </a:lnTo>
                  <a:lnTo>
                    <a:pt x="1644" y="3442"/>
                  </a:lnTo>
                  <a:lnTo>
                    <a:pt x="1647" y="3439"/>
                  </a:lnTo>
                  <a:lnTo>
                    <a:pt x="1650" y="3434"/>
                  </a:lnTo>
                  <a:lnTo>
                    <a:pt x="1651" y="3428"/>
                  </a:lnTo>
                  <a:lnTo>
                    <a:pt x="1653" y="3422"/>
                  </a:lnTo>
                  <a:lnTo>
                    <a:pt x="1653" y="3417"/>
                  </a:lnTo>
                  <a:lnTo>
                    <a:pt x="1653" y="3410"/>
                  </a:lnTo>
                  <a:lnTo>
                    <a:pt x="1650" y="3401"/>
                  </a:lnTo>
                  <a:lnTo>
                    <a:pt x="1648" y="3392"/>
                  </a:lnTo>
                  <a:lnTo>
                    <a:pt x="1643" y="3382"/>
                  </a:lnTo>
                  <a:lnTo>
                    <a:pt x="1638" y="3374"/>
                  </a:lnTo>
                  <a:lnTo>
                    <a:pt x="1633" y="3365"/>
                  </a:lnTo>
                  <a:lnTo>
                    <a:pt x="1618" y="3347"/>
                  </a:lnTo>
                  <a:lnTo>
                    <a:pt x="1603" y="3331"/>
                  </a:lnTo>
                  <a:lnTo>
                    <a:pt x="1586" y="3315"/>
                  </a:lnTo>
                  <a:lnTo>
                    <a:pt x="1568" y="3300"/>
                  </a:lnTo>
                  <a:lnTo>
                    <a:pt x="1549" y="3286"/>
                  </a:lnTo>
                  <a:lnTo>
                    <a:pt x="1533" y="3273"/>
                  </a:lnTo>
                  <a:lnTo>
                    <a:pt x="1527" y="3270"/>
                  </a:lnTo>
                  <a:lnTo>
                    <a:pt x="1522" y="3266"/>
                  </a:lnTo>
                  <a:lnTo>
                    <a:pt x="1508" y="3254"/>
                  </a:lnTo>
                  <a:lnTo>
                    <a:pt x="1496" y="3245"/>
                  </a:lnTo>
                  <a:lnTo>
                    <a:pt x="1488" y="3237"/>
                  </a:lnTo>
                  <a:lnTo>
                    <a:pt x="1482" y="3230"/>
                  </a:lnTo>
                  <a:lnTo>
                    <a:pt x="1475" y="3219"/>
                  </a:lnTo>
                  <a:lnTo>
                    <a:pt x="1474" y="3213"/>
                  </a:lnTo>
                  <a:lnTo>
                    <a:pt x="1474" y="3212"/>
                  </a:lnTo>
                  <a:lnTo>
                    <a:pt x="1476" y="3208"/>
                  </a:lnTo>
                  <a:lnTo>
                    <a:pt x="1480" y="3205"/>
                  </a:lnTo>
                  <a:lnTo>
                    <a:pt x="1483" y="3199"/>
                  </a:lnTo>
                  <a:lnTo>
                    <a:pt x="1486" y="3193"/>
                  </a:lnTo>
                  <a:lnTo>
                    <a:pt x="1487" y="3185"/>
                  </a:lnTo>
                  <a:lnTo>
                    <a:pt x="1487" y="3177"/>
                  </a:lnTo>
                  <a:lnTo>
                    <a:pt x="1486" y="3167"/>
                  </a:lnTo>
                  <a:lnTo>
                    <a:pt x="1482" y="3155"/>
                  </a:lnTo>
                  <a:lnTo>
                    <a:pt x="1476" y="3144"/>
                  </a:lnTo>
                  <a:lnTo>
                    <a:pt x="1466" y="3126"/>
                  </a:lnTo>
                  <a:lnTo>
                    <a:pt x="1454" y="3111"/>
                  </a:lnTo>
                  <a:lnTo>
                    <a:pt x="1442" y="3098"/>
                  </a:lnTo>
                  <a:lnTo>
                    <a:pt x="1433" y="3088"/>
                  </a:lnTo>
                  <a:lnTo>
                    <a:pt x="1420" y="3077"/>
                  </a:lnTo>
                  <a:lnTo>
                    <a:pt x="1404" y="3065"/>
                  </a:lnTo>
                  <a:lnTo>
                    <a:pt x="1391" y="3055"/>
                  </a:lnTo>
                  <a:lnTo>
                    <a:pt x="1380" y="3046"/>
                  </a:lnTo>
                  <a:lnTo>
                    <a:pt x="1370" y="3037"/>
                  </a:lnTo>
                  <a:lnTo>
                    <a:pt x="1362" y="3027"/>
                  </a:lnTo>
                  <a:lnTo>
                    <a:pt x="1360" y="3023"/>
                  </a:lnTo>
                  <a:lnTo>
                    <a:pt x="1357" y="3018"/>
                  </a:lnTo>
                  <a:lnTo>
                    <a:pt x="1355" y="3013"/>
                  </a:lnTo>
                  <a:lnTo>
                    <a:pt x="1354" y="3008"/>
                  </a:lnTo>
                  <a:lnTo>
                    <a:pt x="1354" y="3003"/>
                  </a:lnTo>
                  <a:lnTo>
                    <a:pt x="1354" y="2998"/>
                  </a:lnTo>
                  <a:lnTo>
                    <a:pt x="1355" y="2992"/>
                  </a:lnTo>
                  <a:lnTo>
                    <a:pt x="1356" y="2986"/>
                  </a:lnTo>
                  <a:lnTo>
                    <a:pt x="1362" y="2968"/>
                  </a:lnTo>
                  <a:lnTo>
                    <a:pt x="1367" y="2951"/>
                  </a:lnTo>
                  <a:lnTo>
                    <a:pt x="1369" y="2933"/>
                  </a:lnTo>
                  <a:lnTo>
                    <a:pt x="1369" y="2917"/>
                  </a:lnTo>
                  <a:lnTo>
                    <a:pt x="1369" y="2900"/>
                  </a:lnTo>
                  <a:lnTo>
                    <a:pt x="1366" y="2885"/>
                  </a:lnTo>
                  <a:lnTo>
                    <a:pt x="1362" y="2871"/>
                  </a:lnTo>
                  <a:lnTo>
                    <a:pt x="1356" y="2858"/>
                  </a:lnTo>
                  <a:lnTo>
                    <a:pt x="1353" y="2852"/>
                  </a:lnTo>
                  <a:lnTo>
                    <a:pt x="1348" y="2847"/>
                  </a:lnTo>
                  <a:lnTo>
                    <a:pt x="1344" y="2843"/>
                  </a:lnTo>
                  <a:lnTo>
                    <a:pt x="1340" y="2838"/>
                  </a:lnTo>
                  <a:lnTo>
                    <a:pt x="1334" y="2834"/>
                  </a:lnTo>
                  <a:lnTo>
                    <a:pt x="1329" y="2832"/>
                  </a:lnTo>
                  <a:lnTo>
                    <a:pt x="1323" y="2830"/>
                  </a:lnTo>
                  <a:lnTo>
                    <a:pt x="1317" y="2828"/>
                  </a:lnTo>
                  <a:lnTo>
                    <a:pt x="1310" y="2827"/>
                  </a:lnTo>
                  <a:lnTo>
                    <a:pt x="1303" y="2827"/>
                  </a:lnTo>
                  <a:lnTo>
                    <a:pt x="1297" y="2827"/>
                  </a:lnTo>
                  <a:lnTo>
                    <a:pt x="1290" y="2828"/>
                  </a:lnTo>
                  <a:lnTo>
                    <a:pt x="1279" y="2833"/>
                  </a:lnTo>
                  <a:lnTo>
                    <a:pt x="1266" y="2839"/>
                  </a:lnTo>
                  <a:lnTo>
                    <a:pt x="1254" y="2846"/>
                  </a:lnTo>
                  <a:lnTo>
                    <a:pt x="1243" y="2854"/>
                  </a:lnTo>
                  <a:lnTo>
                    <a:pt x="1233" y="2864"/>
                  </a:lnTo>
                  <a:lnTo>
                    <a:pt x="1222" y="2872"/>
                  </a:lnTo>
                  <a:lnTo>
                    <a:pt x="1209" y="2884"/>
                  </a:lnTo>
                  <a:lnTo>
                    <a:pt x="1196" y="2893"/>
                  </a:lnTo>
                  <a:lnTo>
                    <a:pt x="1187" y="2901"/>
                  </a:lnTo>
                  <a:lnTo>
                    <a:pt x="1177" y="2911"/>
                  </a:lnTo>
                  <a:lnTo>
                    <a:pt x="1169" y="2920"/>
                  </a:lnTo>
                  <a:lnTo>
                    <a:pt x="1161" y="2931"/>
                  </a:lnTo>
                  <a:lnTo>
                    <a:pt x="1151" y="2943"/>
                  </a:lnTo>
                  <a:lnTo>
                    <a:pt x="1143" y="2951"/>
                  </a:lnTo>
                  <a:lnTo>
                    <a:pt x="1136" y="2958"/>
                  </a:lnTo>
                  <a:lnTo>
                    <a:pt x="1130" y="2964"/>
                  </a:lnTo>
                  <a:lnTo>
                    <a:pt x="1124" y="2966"/>
                  </a:lnTo>
                  <a:lnTo>
                    <a:pt x="1120" y="2967"/>
                  </a:lnTo>
                  <a:lnTo>
                    <a:pt x="1115" y="2967"/>
                  </a:lnTo>
                  <a:lnTo>
                    <a:pt x="1110" y="2964"/>
                  </a:lnTo>
                  <a:lnTo>
                    <a:pt x="1100" y="2957"/>
                  </a:lnTo>
                  <a:lnTo>
                    <a:pt x="1090" y="2947"/>
                  </a:lnTo>
                  <a:lnTo>
                    <a:pt x="1082" y="2937"/>
                  </a:lnTo>
                  <a:lnTo>
                    <a:pt x="1073" y="2925"/>
                  </a:lnTo>
                  <a:lnTo>
                    <a:pt x="1064" y="2914"/>
                  </a:lnTo>
                  <a:lnTo>
                    <a:pt x="1055" y="2904"/>
                  </a:lnTo>
                  <a:lnTo>
                    <a:pt x="1046" y="2893"/>
                  </a:lnTo>
                  <a:lnTo>
                    <a:pt x="1035" y="2885"/>
                  </a:lnTo>
                  <a:lnTo>
                    <a:pt x="1024" y="2877"/>
                  </a:lnTo>
                  <a:lnTo>
                    <a:pt x="1012" y="2871"/>
                  </a:lnTo>
                  <a:lnTo>
                    <a:pt x="1006" y="2870"/>
                  </a:lnTo>
                  <a:lnTo>
                    <a:pt x="999" y="2868"/>
                  </a:lnTo>
                  <a:lnTo>
                    <a:pt x="992" y="2867"/>
                  </a:lnTo>
                  <a:lnTo>
                    <a:pt x="983" y="2867"/>
                  </a:lnTo>
                  <a:lnTo>
                    <a:pt x="974" y="2868"/>
                  </a:lnTo>
                  <a:lnTo>
                    <a:pt x="964" y="2871"/>
                  </a:lnTo>
                  <a:lnTo>
                    <a:pt x="956" y="2872"/>
                  </a:lnTo>
                  <a:lnTo>
                    <a:pt x="948" y="2874"/>
                  </a:lnTo>
                  <a:lnTo>
                    <a:pt x="942" y="2878"/>
                  </a:lnTo>
                  <a:lnTo>
                    <a:pt x="935" y="2880"/>
                  </a:lnTo>
                  <a:lnTo>
                    <a:pt x="929" y="2884"/>
                  </a:lnTo>
                  <a:lnTo>
                    <a:pt x="924" y="2888"/>
                  </a:lnTo>
                  <a:lnTo>
                    <a:pt x="915" y="2898"/>
                  </a:lnTo>
                  <a:lnTo>
                    <a:pt x="906" y="2908"/>
                  </a:lnTo>
                  <a:lnTo>
                    <a:pt x="897" y="2920"/>
                  </a:lnTo>
                  <a:lnTo>
                    <a:pt x="889" y="2933"/>
                  </a:lnTo>
                  <a:lnTo>
                    <a:pt x="886" y="2938"/>
                  </a:lnTo>
                  <a:lnTo>
                    <a:pt x="882" y="2944"/>
                  </a:lnTo>
                  <a:lnTo>
                    <a:pt x="876" y="2954"/>
                  </a:lnTo>
                  <a:lnTo>
                    <a:pt x="870" y="2963"/>
                  </a:lnTo>
                  <a:lnTo>
                    <a:pt x="866" y="2972"/>
                  </a:lnTo>
                  <a:lnTo>
                    <a:pt x="860" y="2980"/>
                  </a:lnTo>
                  <a:lnTo>
                    <a:pt x="854" y="2986"/>
                  </a:lnTo>
                  <a:lnTo>
                    <a:pt x="848" y="2990"/>
                  </a:lnTo>
                  <a:lnTo>
                    <a:pt x="839" y="2992"/>
                  </a:lnTo>
                  <a:lnTo>
                    <a:pt x="827" y="2992"/>
                  </a:lnTo>
                  <a:lnTo>
                    <a:pt x="813" y="2991"/>
                  </a:lnTo>
                  <a:lnTo>
                    <a:pt x="793" y="2987"/>
                  </a:lnTo>
                  <a:lnTo>
                    <a:pt x="769" y="2983"/>
                  </a:lnTo>
                  <a:lnTo>
                    <a:pt x="749" y="2978"/>
                  </a:lnTo>
                  <a:lnTo>
                    <a:pt x="732" y="2972"/>
                  </a:lnTo>
                  <a:lnTo>
                    <a:pt x="715" y="2967"/>
                  </a:lnTo>
                  <a:lnTo>
                    <a:pt x="696" y="2961"/>
                  </a:lnTo>
                  <a:lnTo>
                    <a:pt x="676" y="2956"/>
                  </a:lnTo>
                  <a:lnTo>
                    <a:pt x="653" y="2951"/>
                  </a:lnTo>
                  <a:lnTo>
                    <a:pt x="625" y="2948"/>
                  </a:lnTo>
                  <a:lnTo>
                    <a:pt x="609" y="2947"/>
                  </a:lnTo>
                  <a:lnTo>
                    <a:pt x="594" y="2946"/>
                  </a:lnTo>
                  <a:lnTo>
                    <a:pt x="579" y="2946"/>
                  </a:lnTo>
                  <a:lnTo>
                    <a:pt x="565" y="2946"/>
                  </a:lnTo>
                  <a:lnTo>
                    <a:pt x="533" y="2945"/>
                  </a:lnTo>
                  <a:lnTo>
                    <a:pt x="506" y="2944"/>
                  </a:lnTo>
                  <a:lnTo>
                    <a:pt x="493" y="2941"/>
                  </a:lnTo>
                  <a:lnTo>
                    <a:pt x="480" y="2938"/>
                  </a:lnTo>
                  <a:lnTo>
                    <a:pt x="467" y="2934"/>
                  </a:lnTo>
                  <a:lnTo>
                    <a:pt x="455" y="2928"/>
                  </a:lnTo>
                  <a:lnTo>
                    <a:pt x="442" y="2921"/>
                  </a:lnTo>
                  <a:lnTo>
                    <a:pt x="430" y="2913"/>
                  </a:lnTo>
                  <a:lnTo>
                    <a:pt x="420" y="2905"/>
                  </a:lnTo>
                  <a:lnTo>
                    <a:pt x="409" y="2896"/>
                  </a:lnTo>
                  <a:lnTo>
                    <a:pt x="400" y="2888"/>
                  </a:lnTo>
                  <a:lnTo>
                    <a:pt x="390" y="2881"/>
                  </a:lnTo>
                  <a:lnTo>
                    <a:pt x="381" y="2874"/>
                  </a:lnTo>
                  <a:lnTo>
                    <a:pt x="372" y="2870"/>
                  </a:lnTo>
                  <a:lnTo>
                    <a:pt x="362" y="2865"/>
                  </a:lnTo>
                  <a:lnTo>
                    <a:pt x="352" y="2864"/>
                  </a:lnTo>
                  <a:lnTo>
                    <a:pt x="347" y="2864"/>
                  </a:lnTo>
                  <a:lnTo>
                    <a:pt x="342" y="2864"/>
                  </a:lnTo>
                  <a:lnTo>
                    <a:pt x="336" y="2865"/>
                  </a:lnTo>
                  <a:lnTo>
                    <a:pt x="332" y="2866"/>
                  </a:lnTo>
                  <a:lnTo>
                    <a:pt x="320" y="2872"/>
                  </a:lnTo>
                  <a:lnTo>
                    <a:pt x="311" y="2880"/>
                  </a:lnTo>
                  <a:lnTo>
                    <a:pt x="301" y="2888"/>
                  </a:lnTo>
                  <a:lnTo>
                    <a:pt x="293" y="2898"/>
                  </a:lnTo>
                  <a:lnTo>
                    <a:pt x="282" y="2910"/>
                  </a:lnTo>
                  <a:lnTo>
                    <a:pt x="269" y="2920"/>
                  </a:lnTo>
                  <a:lnTo>
                    <a:pt x="262" y="2924"/>
                  </a:lnTo>
                  <a:lnTo>
                    <a:pt x="255" y="2926"/>
                  </a:lnTo>
                  <a:lnTo>
                    <a:pt x="247" y="2928"/>
                  </a:lnTo>
                  <a:lnTo>
                    <a:pt x="238" y="2928"/>
                  </a:lnTo>
                  <a:lnTo>
                    <a:pt x="223" y="2926"/>
                  </a:lnTo>
                  <a:lnTo>
                    <a:pt x="212" y="2923"/>
                  </a:lnTo>
                  <a:lnTo>
                    <a:pt x="201" y="2918"/>
                  </a:lnTo>
                  <a:lnTo>
                    <a:pt x="192" y="2914"/>
                  </a:lnTo>
                  <a:lnTo>
                    <a:pt x="186" y="2911"/>
                  </a:lnTo>
                  <a:lnTo>
                    <a:pt x="180" y="2908"/>
                  </a:lnTo>
                  <a:lnTo>
                    <a:pt x="182" y="2901"/>
                  </a:lnTo>
                  <a:lnTo>
                    <a:pt x="185" y="2896"/>
                  </a:lnTo>
                  <a:lnTo>
                    <a:pt x="191" y="2878"/>
                  </a:lnTo>
                  <a:lnTo>
                    <a:pt x="196" y="2860"/>
                  </a:lnTo>
                  <a:lnTo>
                    <a:pt x="200" y="2843"/>
                  </a:lnTo>
                  <a:lnTo>
                    <a:pt x="202" y="2826"/>
                  </a:lnTo>
                  <a:lnTo>
                    <a:pt x="203" y="2807"/>
                  </a:lnTo>
                  <a:lnTo>
                    <a:pt x="202" y="2788"/>
                  </a:lnTo>
                  <a:lnTo>
                    <a:pt x="200" y="2779"/>
                  </a:lnTo>
                  <a:lnTo>
                    <a:pt x="198" y="2769"/>
                  </a:lnTo>
                  <a:lnTo>
                    <a:pt x="194" y="2758"/>
                  </a:lnTo>
                  <a:lnTo>
                    <a:pt x="191" y="2746"/>
                  </a:lnTo>
                  <a:lnTo>
                    <a:pt x="186" y="2736"/>
                  </a:lnTo>
                  <a:lnTo>
                    <a:pt x="183" y="2725"/>
                  </a:lnTo>
                  <a:lnTo>
                    <a:pt x="181" y="2717"/>
                  </a:lnTo>
                  <a:lnTo>
                    <a:pt x="180" y="2707"/>
                  </a:lnTo>
                  <a:lnTo>
                    <a:pt x="180" y="2700"/>
                  </a:lnTo>
                  <a:lnTo>
                    <a:pt x="181" y="2693"/>
                  </a:lnTo>
                  <a:lnTo>
                    <a:pt x="183" y="2686"/>
                  </a:lnTo>
                  <a:lnTo>
                    <a:pt x="185" y="2681"/>
                  </a:lnTo>
                  <a:lnTo>
                    <a:pt x="188" y="2676"/>
                  </a:lnTo>
                  <a:lnTo>
                    <a:pt x="192" y="2671"/>
                  </a:lnTo>
                  <a:lnTo>
                    <a:pt x="195" y="2667"/>
                  </a:lnTo>
                  <a:lnTo>
                    <a:pt x="200" y="2663"/>
                  </a:lnTo>
                  <a:lnTo>
                    <a:pt x="209" y="2657"/>
                  </a:lnTo>
                  <a:lnTo>
                    <a:pt x="220" y="2651"/>
                  </a:lnTo>
                  <a:lnTo>
                    <a:pt x="226" y="2647"/>
                  </a:lnTo>
                  <a:lnTo>
                    <a:pt x="232" y="2643"/>
                  </a:lnTo>
                  <a:lnTo>
                    <a:pt x="236" y="2637"/>
                  </a:lnTo>
                  <a:lnTo>
                    <a:pt x="239" y="2630"/>
                  </a:lnTo>
                  <a:lnTo>
                    <a:pt x="241" y="2623"/>
                  </a:lnTo>
                  <a:lnTo>
                    <a:pt x="241" y="2614"/>
                  </a:lnTo>
                  <a:lnTo>
                    <a:pt x="240" y="2605"/>
                  </a:lnTo>
                  <a:lnTo>
                    <a:pt x="238" y="2597"/>
                  </a:lnTo>
                  <a:lnTo>
                    <a:pt x="231" y="2578"/>
                  </a:lnTo>
                  <a:lnTo>
                    <a:pt x="221" y="2559"/>
                  </a:lnTo>
                  <a:lnTo>
                    <a:pt x="215" y="2545"/>
                  </a:lnTo>
                  <a:lnTo>
                    <a:pt x="208" y="2531"/>
                  </a:lnTo>
                  <a:lnTo>
                    <a:pt x="205" y="2518"/>
                  </a:lnTo>
                  <a:lnTo>
                    <a:pt x="202" y="2506"/>
                  </a:lnTo>
                  <a:lnTo>
                    <a:pt x="202" y="2489"/>
                  </a:lnTo>
                  <a:lnTo>
                    <a:pt x="203" y="2473"/>
                  </a:lnTo>
                  <a:lnTo>
                    <a:pt x="206" y="2459"/>
                  </a:lnTo>
                  <a:lnTo>
                    <a:pt x="209" y="2445"/>
                  </a:lnTo>
                  <a:lnTo>
                    <a:pt x="214" y="2431"/>
                  </a:lnTo>
                  <a:lnTo>
                    <a:pt x="222" y="2417"/>
                  </a:lnTo>
                  <a:lnTo>
                    <a:pt x="233" y="2403"/>
                  </a:lnTo>
                  <a:lnTo>
                    <a:pt x="247" y="2387"/>
                  </a:lnTo>
                  <a:lnTo>
                    <a:pt x="255" y="2378"/>
                  </a:lnTo>
                  <a:lnTo>
                    <a:pt x="262" y="2367"/>
                  </a:lnTo>
                  <a:lnTo>
                    <a:pt x="268" y="2356"/>
                  </a:lnTo>
                  <a:lnTo>
                    <a:pt x="273" y="2343"/>
                  </a:lnTo>
                  <a:lnTo>
                    <a:pt x="276" y="2330"/>
                  </a:lnTo>
                  <a:lnTo>
                    <a:pt x="279" y="2316"/>
                  </a:lnTo>
                  <a:lnTo>
                    <a:pt x="279" y="2300"/>
                  </a:lnTo>
                  <a:lnTo>
                    <a:pt x="279" y="2285"/>
                  </a:lnTo>
                  <a:lnTo>
                    <a:pt x="278" y="2272"/>
                  </a:lnTo>
                  <a:lnTo>
                    <a:pt x="274" y="2260"/>
                  </a:lnTo>
                  <a:lnTo>
                    <a:pt x="272" y="2249"/>
                  </a:lnTo>
                  <a:lnTo>
                    <a:pt x="268" y="2237"/>
                  </a:lnTo>
                  <a:lnTo>
                    <a:pt x="263" y="2226"/>
                  </a:lnTo>
                  <a:lnTo>
                    <a:pt x="258" y="2217"/>
                  </a:lnTo>
                  <a:lnTo>
                    <a:pt x="253" y="2209"/>
                  </a:lnTo>
                  <a:lnTo>
                    <a:pt x="247" y="2202"/>
                  </a:lnTo>
                  <a:lnTo>
                    <a:pt x="241" y="2195"/>
                  </a:lnTo>
                  <a:lnTo>
                    <a:pt x="238" y="2187"/>
                  </a:lnTo>
                  <a:lnTo>
                    <a:pt x="238" y="2180"/>
                  </a:lnTo>
                  <a:lnTo>
                    <a:pt x="238" y="2173"/>
                  </a:lnTo>
                  <a:lnTo>
                    <a:pt x="240" y="2167"/>
                  </a:lnTo>
                  <a:lnTo>
                    <a:pt x="245" y="2160"/>
                  </a:lnTo>
                  <a:lnTo>
                    <a:pt x="248" y="2155"/>
                  </a:lnTo>
                  <a:lnTo>
                    <a:pt x="254" y="2150"/>
                  </a:lnTo>
                  <a:lnTo>
                    <a:pt x="260" y="2142"/>
                  </a:lnTo>
                  <a:lnTo>
                    <a:pt x="266" y="2131"/>
                  </a:lnTo>
                  <a:lnTo>
                    <a:pt x="268" y="2120"/>
                  </a:lnTo>
                  <a:lnTo>
                    <a:pt x="271" y="2110"/>
                  </a:lnTo>
                  <a:lnTo>
                    <a:pt x="271" y="2099"/>
                  </a:lnTo>
                  <a:lnTo>
                    <a:pt x="268" y="2090"/>
                  </a:lnTo>
                  <a:lnTo>
                    <a:pt x="266" y="2080"/>
                  </a:lnTo>
                  <a:lnTo>
                    <a:pt x="261" y="2072"/>
                  </a:lnTo>
                  <a:lnTo>
                    <a:pt x="256" y="2067"/>
                  </a:lnTo>
                  <a:lnTo>
                    <a:pt x="252" y="2064"/>
                  </a:lnTo>
                  <a:lnTo>
                    <a:pt x="247" y="2060"/>
                  </a:lnTo>
                  <a:lnTo>
                    <a:pt x="241" y="2059"/>
                  </a:lnTo>
                  <a:lnTo>
                    <a:pt x="236" y="2058"/>
                  </a:lnTo>
                  <a:lnTo>
                    <a:pt x="231" y="2058"/>
                  </a:lnTo>
                  <a:lnTo>
                    <a:pt x="225" y="2059"/>
                  </a:lnTo>
                  <a:lnTo>
                    <a:pt x="219" y="2062"/>
                  </a:lnTo>
                  <a:lnTo>
                    <a:pt x="213" y="2065"/>
                  </a:lnTo>
                  <a:lnTo>
                    <a:pt x="208" y="2069"/>
                  </a:lnTo>
                  <a:lnTo>
                    <a:pt x="203" y="2073"/>
                  </a:lnTo>
                  <a:lnTo>
                    <a:pt x="200" y="2078"/>
                  </a:lnTo>
                  <a:lnTo>
                    <a:pt x="192" y="2089"/>
                  </a:lnTo>
                  <a:lnTo>
                    <a:pt x="183" y="2102"/>
                  </a:lnTo>
                  <a:lnTo>
                    <a:pt x="172" y="2117"/>
                  </a:lnTo>
                  <a:lnTo>
                    <a:pt x="163" y="2127"/>
                  </a:lnTo>
                  <a:lnTo>
                    <a:pt x="160" y="2131"/>
                  </a:lnTo>
                  <a:lnTo>
                    <a:pt x="156" y="2133"/>
                  </a:lnTo>
                  <a:lnTo>
                    <a:pt x="153" y="2133"/>
                  </a:lnTo>
                  <a:lnTo>
                    <a:pt x="149" y="2133"/>
                  </a:lnTo>
                  <a:lnTo>
                    <a:pt x="143" y="2129"/>
                  </a:lnTo>
                  <a:lnTo>
                    <a:pt x="140" y="2123"/>
                  </a:lnTo>
                  <a:lnTo>
                    <a:pt x="136" y="2116"/>
                  </a:lnTo>
                  <a:lnTo>
                    <a:pt x="134" y="2106"/>
                  </a:lnTo>
                  <a:lnTo>
                    <a:pt x="133" y="2100"/>
                  </a:lnTo>
                  <a:lnTo>
                    <a:pt x="131" y="2093"/>
                  </a:lnTo>
                  <a:lnTo>
                    <a:pt x="128" y="2086"/>
                  </a:lnTo>
                  <a:lnTo>
                    <a:pt x="123" y="2079"/>
                  </a:lnTo>
                  <a:lnTo>
                    <a:pt x="119" y="2072"/>
                  </a:lnTo>
                  <a:lnTo>
                    <a:pt x="111" y="2066"/>
                  </a:lnTo>
                  <a:lnTo>
                    <a:pt x="102" y="2062"/>
                  </a:lnTo>
                  <a:lnTo>
                    <a:pt x="91" y="2058"/>
                  </a:lnTo>
                  <a:lnTo>
                    <a:pt x="79" y="2056"/>
                  </a:lnTo>
                  <a:lnTo>
                    <a:pt x="67" y="2055"/>
                  </a:lnTo>
                  <a:lnTo>
                    <a:pt x="53" y="2052"/>
                  </a:lnTo>
                  <a:lnTo>
                    <a:pt x="40" y="2050"/>
                  </a:lnTo>
                  <a:lnTo>
                    <a:pt x="31" y="2046"/>
                  </a:lnTo>
                  <a:lnTo>
                    <a:pt x="22" y="2043"/>
                  </a:lnTo>
                  <a:lnTo>
                    <a:pt x="16" y="2038"/>
                  </a:lnTo>
                  <a:lnTo>
                    <a:pt x="13" y="2032"/>
                  </a:lnTo>
                  <a:lnTo>
                    <a:pt x="11" y="2025"/>
                  </a:lnTo>
                  <a:lnTo>
                    <a:pt x="9" y="2017"/>
                  </a:lnTo>
                  <a:lnTo>
                    <a:pt x="9" y="2004"/>
                  </a:lnTo>
                  <a:lnTo>
                    <a:pt x="8" y="1991"/>
                  </a:lnTo>
                  <a:lnTo>
                    <a:pt x="6" y="1979"/>
                  </a:lnTo>
                  <a:lnTo>
                    <a:pt x="5" y="1969"/>
                  </a:lnTo>
                  <a:lnTo>
                    <a:pt x="2" y="1957"/>
                  </a:lnTo>
                  <a:lnTo>
                    <a:pt x="1" y="1946"/>
                  </a:lnTo>
                  <a:lnTo>
                    <a:pt x="0" y="1937"/>
                  </a:lnTo>
                  <a:lnTo>
                    <a:pt x="1" y="1929"/>
                  </a:lnTo>
                  <a:lnTo>
                    <a:pt x="2" y="1920"/>
                  </a:lnTo>
                  <a:lnTo>
                    <a:pt x="5" y="1913"/>
                  </a:lnTo>
                  <a:lnTo>
                    <a:pt x="9" y="1905"/>
                  </a:lnTo>
                  <a:lnTo>
                    <a:pt x="15" y="1898"/>
                  </a:lnTo>
                  <a:lnTo>
                    <a:pt x="25" y="1891"/>
                  </a:lnTo>
                  <a:lnTo>
                    <a:pt x="34" y="1884"/>
                  </a:lnTo>
                  <a:lnTo>
                    <a:pt x="44" y="1877"/>
                  </a:lnTo>
                  <a:lnTo>
                    <a:pt x="54" y="1871"/>
                  </a:lnTo>
                  <a:lnTo>
                    <a:pt x="67" y="1863"/>
                  </a:lnTo>
                  <a:lnTo>
                    <a:pt x="79" y="1855"/>
                  </a:lnTo>
                  <a:lnTo>
                    <a:pt x="91" y="1846"/>
                  </a:lnTo>
                  <a:lnTo>
                    <a:pt x="101" y="1836"/>
                  </a:lnTo>
                  <a:lnTo>
                    <a:pt x="106" y="1830"/>
                  </a:lnTo>
                  <a:lnTo>
                    <a:pt x="111" y="1823"/>
                  </a:lnTo>
                  <a:lnTo>
                    <a:pt x="114" y="1816"/>
                  </a:lnTo>
                  <a:lnTo>
                    <a:pt x="118" y="1809"/>
                  </a:lnTo>
                  <a:lnTo>
                    <a:pt x="120" y="1800"/>
                  </a:lnTo>
                  <a:lnTo>
                    <a:pt x="122" y="1792"/>
                  </a:lnTo>
                  <a:lnTo>
                    <a:pt x="123" y="1782"/>
                  </a:lnTo>
                  <a:lnTo>
                    <a:pt x="123" y="1772"/>
                  </a:lnTo>
                  <a:lnTo>
                    <a:pt x="122" y="1751"/>
                  </a:lnTo>
                  <a:lnTo>
                    <a:pt x="120" y="1731"/>
                  </a:lnTo>
                  <a:lnTo>
                    <a:pt x="114" y="1711"/>
                  </a:lnTo>
                  <a:lnTo>
                    <a:pt x="108" y="1692"/>
                  </a:lnTo>
                  <a:lnTo>
                    <a:pt x="101" y="1675"/>
                  </a:lnTo>
                  <a:lnTo>
                    <a:pt x="93" y="1658"/>
                  </a:lnTo>
                  <a:lnTo>
                    <a:pt x="86" y="1643"/>
                  </a:lnTo>
                  <a:lnTo>
                    <a:pt x="78" y="1628"/>
                  </a:lnTo>
                  <a:lnTo>
                    <a:pt x="69" y="1611"/>
                  </a:lnTo>
                  <a:lnTo>
                    <a:pt x="62" y="1597"/>
                  </a:lnTo>
                  <a:lnTo>
                    <a:pt x="59" y="1588"/>
                  </a:lnTo>
                  <a:lnTo>
                    <a:pt x="59" y="1581"/>
                  </a:lnTo>
                  <a:lnTo>
                    <a:pt x="60" y="1575"/>
                  </a:lnTo>
                  <a:lnTo>
                    <a:pt x="64" y="1571"/>
                  </a:lnTo>
                  <a:lnTo>
                    <a:pt x="66" y="1570"/>
                  </a:lnTo>
                  <a:lnTo>
                    <a:pt x="69" y="1571"/>
                  </a:lnTo>
                  <a:lnTo>
                    <a:pt x="73" y="1572"/>
                  </a:lnTo>
                  <a:lnTo>
                    <a:pt x="78" y="1575"/>
                  </a:lnTo>
                  <a:lnTo>
                    <a:pt x="85" y="1582"/>
                  </a:lnTo>
                  <a:lnTo>
                    <a:pt x="92" y="1588"/>
                  </a:lnTo>
                  <a:lnTo>
                    <a:pt x="101" y="1592"/>
                  </a:lnTo>
                  <a:lnTo>
                    <a:pt x="111" y="1596"/>
                  </a:lnTo>
                  <a:lnTo>
                    <a:pt x="120" y="1598"/>
                  </a:lnTo>
                  <a:lnTo>
                    <a:pt x="129" y="1599"/>
                  </a:lnTo>
                  <a:lnTo>
                    <a:pt x="139" y="1598"/>
                  </a:lnTo>
                  <a:lnTo>
                    <a:pt x="148" y="1596"/>
                  </a:lnTo>
                  <a:lnTo>
                    <a:pt x="153" y="1593"/>
                  </a:lnTo>
                  <a:lnTo>
                    <a:pt x="158" y="1591"/>
                  </a:lnTo>
                  <a:lnTo>
                    <a:pt x="162" y="1586"/>
                  </a:lnTo>
                  <a:lnTo>
                    <a:pt x="167" y="1581"/>
                  </a:lnTo>
                  <a:lnTo>
                    <a:pt x="172" y="1573"/>
                  </a:lnTo>
                  <a:lnTo>
                    <a:pt x="175" y="1564"/>
                  </a:lnTo>
                  <a:lnTo>
                    <a:pt x="176" y="1553"/>
                  </a:lnTo>
                  <a:lnTo>
                    <a:pt x="178" y="1541"/>
                  </a:lnTo>
                  <a:lnTo>
                    <a:pt x="178" y="1531"/>
                  </a:lnTo>
                  <a:lnTo>
                    <a:pt x="176" y="1521"/>
                  </a:lnTo>
                  <a:lnTo>
                    <a:pt x="174" y="1511"/>
                  </a:lnTo>
                  <a:lnTo>
                    <a:pt x="172" y="1502"/>
                  </a:lnTo>
                  <a:lnTo>
                    <a:pt x="166" y="1484"/>
                  </a:lnTo>
                  <a:lnTo>
                    <a:pt x="159" y="1468"/>
                  </a:lnTo>
                  <a:lnTo>
                    <a:pt x="152" y="1449"/>
                  </a:lnTo>
                  <a:lnTo>
                    <a:pt x="147" y="1432"/>
                  </a:lnTo>
                  <a:lnTo>
                    <a:pt x="146" y="1426"/>
                  </a:lnTo>
                  <a:lnTo>
                    <a:pt x="146" y="1419"/>
                  </a:lnTo>
                  <a:lnTo>
                    <a:pt x="148" y="1414"/>
                  </a:lnTo>
                  <a:lnTo>
                    <a:pt x="151" y="1409"/>
                  </a:lnTo>
                  <a:lnTo>
                    <a:pt x="158" y="1398"/>
                  </a:lnTo>
                  <a:lnTo>
                    <a:pt x="166" y="1388"/>
                  </a:lnTo>
                  <a:lnTo>
                    <a:pt x="173" y="1378"/>
                  </a:lnTo>
                  <a:lnTo>
                    <a:pt x="180" y="1369"/>
                  </a:lnTo>
                  <a:lnTo>
                    <a:pt x="187" y="1357"/>
                  </a:lnTo>
                  <a:lnTo>
                    <a:pt x="193" y="1344"/>
                  </a:lnTo>
                  <a:lnTo>
                    <a:pt x="198" y="1330"/>
                  </a:lnTo>
                  <a:lnTo>
                    <a:pt x="201" y="1312"/>
                  </a:lnTo>
                  <a:lnTo>
                    <a:pt x="203" y="1290"/>
                  </a:lnTo>
                  <a:lnTo>
                    <a:pt x="205" y="1265"/>
                  </a:lnTo>
                  <a:lnTo>
                    <a:pt x="205" y="1242"/>
                  </a:lnTo>
                  <a:lnTo>
                    <a:pt x="203" y="1215"/>
                  </a:lnTo>
                  <a:lnTo>
                    <a:pt x="200" y="1188"/>
                  </a:lnTo>
                  <a:lnTo>
                    <a:pt x="196" y="1158"/>
                  </a:lnTo>
                  <a:lnTo>
                    <a:pt x="193" y="1144"/>
                  </a:lnTo>
                  <a:lnTo>
                    <a:pt x="189" y="1130"/>
                  </a:lnTo>
                  <a:lnTo>
                    <a:pt x="186" y="1117"/>
                  </a:lnTo>
                  <a:lnTo>
                    <a:pt x="181" y="1104"/>
                  </a:lnTo>
                  <a:lnTo>
                    <a:pt x="175" y="1092"/>
                  </a:lnTo>
                  <a:lnTo>
                    <a:pt x="169" y="1081"/>
                  </a:lnTo>
                  <a:lnTo>
                    <a:pt x="162" y="1071"/>
                  </a:lnTo>
                  <a:lnTo>
                    <a:pt x="155" y="1062"/>
                  </a:lnTo>
                  <a:lnTo>
                    <a:pt x="143" y="1051"/>
                  </a:lnTo>
                  <a:lnTo>
                    <a:pt x="132" y="1042"/>
                  </a:lnTo>
                  <a:lnTo>
                    <a:pt x="122" y="1034"/>
                  </a:lnTo>
                  <a:lnTo>
                    <a:pt x="113" y="1025"/>
                  </a:lnTo>
                  <a:lnTo>
                    <a:pt x="105" y="1016"/>
                  </a:lnTo>
                  <a:lnTo>
                    <a:pt x="96" y="1008"/>
                  </a:lnTo>
                  <a:lnTo>
                    <a:pt x="91" y="998"/>
                  </a:lnTo>
                  <a:lnTo>
                    <a:pt x="86" y="988"/>
                  </a:lnTo>
                  <a:lnTo>
                    <a:pt x="82" y="976"/>
                  </a:lnTo>
                  <a:lnTo>
                    <a:pt x="81" y="964"/>
                  </a:lnTo>
                  <a:lnTo>
                    <a:pt x="82" y="955"/>
                  </a:lnTo>
                  <a:lnTo>
                    <a:pt x="84" y="944"/>
                  </a:lnTo>
                  <a:lnTo>
                    <a:pt x="86" y="932"/>
                  </a:lnTo>
                  <a:lnTo>
                    <a:pt x="89" y="921"/>
                  </a:lnTo>
                  <a:lnTo>
                    <a:pt x="99" y="896"/>
                  </a:lnTo>
                  <a:lnTo>
                    <a:pt x="109" y="870"/>
                  </a:lnTo>
                  <a:lnTo>
                    <a:pt x="122" y="845"/>
                  </a:lnTo>
                  <a:lnTo>
                    <a:pt x="136" y="822"/>
                  </a:lnTo>
                  <a:lnTo>
                    <a:pt x="152" y="802"/>
                  </a:lnTo>
                  <a:lnTo>
                    <a:pt x="166" y="785"/>
                  </a:lnTo>
                  <a:lnTo>
                    <a:pt x="174" y="778"/>
                  </a:lnTo>
                  <a:lnTo>
                    <a:pt x="182" y="771"/>
                  </a:lnTo>
                  <a:lnTo>
                    <a:pt x="192" y="765"/>
                  </a:lnTo>
                  <a:lnTo>
                    <a:pt x="200" y="761"/>
                  </a:lnTo>
                  <a:lnTo>
                    <a:pt x="219" y="752"/>
                  </a:lnTo>
                  <a:lnTo>
                    <a:pt x="239" y="744"/>
                  </a:lnTo>
                  <a:lnTo>
                    <a:pt x="254" y="738"/>
                  </a:lnTo>
                  <a:lnTo>
                    <a:pt x="271" y="732"/>
                  </a:lnTo>
                  <a:lnTo>
                    <a:pt x="288" y="724"/>
                  </a:lnTo>
                  <a:lnTo>
                    <a:pt x="306" y="714"/>
                  </a:lnTo>
                  <a:lnTo>
                    <a:pt x="328" y="700"/>
                  </a:lnTo>
                  <a:lnTo>
                    <a:pt x="346" y="687"/>
                  </a:lnTo>
                  <a:lnTo>
                    <a:pt x="354" y="678"/>
                  </a:lnTo>
                  <a:lnTo>
                    <a:pt x="361" y="671"/>
                  </a:lnTo>
                  <a:lnTo>
                    <a:pt x="367" y="664"/>
                  </a:lnTo>
                  <a:lnTo>
                    <a:pt x="373" y="657"/>
                  </a:lnTo>
                  <a:lnTo>
                    <a:pt x="378" y="649"/>
                  </a:lnTo>
                  <a:lnTo>
                    <a:pt x="382" y="641"/>
                  </a:lnTo>
                  <a:lnTo>
                    <a:pt x="386" y="633"/>
                  </a:lnTo>
                  <a:lnTo>
                    <a:pt x="388" y="624"/>
                  </a:lnTo>
                  <a:lnTo>
                    <a:pt x="390" y="616"/>
                  </a:lnTo>
                  <a:lnTo>
                    <a:pt x="392" y="607"/>
                  </a:lnTo>
                  <a:lnTo>
                    <a:pt x="393" y="597"/>
                  </a:lnTo>
                  <a:lnTo>
                    <a:pt x="393" y="588"/>
                  </a:lnTo>
                  <a:lnTo>
                    <a:pt x="394" y="576"/>
                  </a:lnTo>
                  <a:lnTo>
                    <a:pt x="396" y="565"/>
                  </a:lnTo>
                  <a:lnTo>
                    <a:pt x="401" y="557"/>
                  </a:lnTo>
                  <a:lnTo>
                    <a:pt x="408" y="550"/>
                  </a:lnTo>
                  <a:lnTo>
                    <a:pt x="416" y="544"/>
                  </a:lnTo>
                  <a:lnTo>
                    <a:pt x="426" y="538"/>
                  </a:lnTo>
                  <a:lnTo>
                    <a:pt x="438" y="534"/>
                  </a:lnTo>
                  <a:lnTo>
                    <a:pt x="450" y="529"/>
                  </a:lnTo>
                  <a:lnTo>
                    <a:pt x="456" y="527"/>
                  </a:lnTo>
                  <a:lnTo>
                    <a:pt x="462" y="524"/>
                  </a:lnTo>
                  <a:lnTo>
                    <a:pt x="467" y="521"/>
                  </a:lnTo>
                  <a:lnTo>
                    <a:pt x="472" y="517"/>
                  </a:lnTo>
                  <a:lnTo>
                    <a:pt x="475" y="513"/>
                  </a:lnTo>
                  <a:lnTo>
                    <a:pt x="478" y="508"/>
                  </a:lnTo>
                  <a:lnTo>
                    <a:pt x="480" y="503"/>
                  </a:lnTo>
                  <a:lnTo>
                    <a:pt x="482" y="497"/>
                  </a:lnTo>
                  <a:lnTo>
                    <a:pt x="483" y="493"/>
                  </a:lnTo>
                  <a:lnTo>
                    <a:pt x="483" y="487"/>
                  </a:lnTo>
                  <a:lnTo>
                    <a:pt x="483" y="481"/>
                  </a:lnTo>
                  <a:lnTo>
                    <a:pt x="482" y="475"/>
                  </a:lnTo>
                  <a:lnTo>
                    <a:pt x="480" y="463"/>
                  </a:lnTo>
                  <a:lnTo>
                    <a:pt x="474" y="451"/>
                  </a:lnTo>
                  <a:lnTo>
                    <a:pt x="468" y="440"/>
                  </a:lnTo>
                  <a:lnTo>
                    <a:pt x="461" y="429"/>
                  </a:lnTo>
                  <a:lnTo>
                    <a:pt x="453" y="418"/>
                  </a:lnTo>
                  <a:lnTo>
                    <a:pt x="445" y="409"/>
                  </a:lnTo>
                  <a:lnTo>
                    <a:pt x="432" y="398"/>
                  </a:lnTo>
                  <a:lnTo>
                    <a:pt x="416" y="388"/>
                  </a:lnTo>
                  <a:lnTo>
                    <a:pt x="400" y="378"/>
                  </a:lnTo>
                  <a:lnTo>
                    <a:pt x="382" y="369"/>
                  </a:lnTo>
                  <a:lnTo>
                    <a:pt x="358" y="355"/>
                  </a:lnTo>
                  <a:lnTo>
                    <a:pt x="335" y="341"/>
                  </a:lnTo>
                  <a:lnTo>
                    <a:pt x="326" y="334"/>
                  </a:lnTo>
                  <a:lnTo>
                    <a:pt x="318" y="326"/>
                  </a:lnTo>
                  <a:lnTo>
                    <a:pt x="311" y="317"/>
                  </a:lnTo>
                  <a:lnTo>
                    <a:pt x="307" y="309"/>
                  </a:lnTo>
                  <a:lnTo>
                    <a:pt x="306" y="301"/>
                  </a:lnTo>
                  <a:lnTo>
                    <a:pt x="305" y="294"/>
                  </a:lnTo>
                  <a:lnTo>
                    <a:pt x="306" y="288"/>
                  </a:lnTo>
                  <a:lnTo>
                    <a:pt x="307" y="282"/>
                  </a:lnTo>
                  <a:lnTo>
                    <a:pt x="314" y="269"/>
                  </a:lnTo>
                  <a:lnTo>
                    <a:pt x="323" y="256"/>
                  </a:lnTo>
                  <a:lnTo>
                    <a:pt x="331" y="247"/>
                  </a:lnTo>
                  <a:lnTo>
                    <a:pt x="336" y="237"/>
                  </a:lnTo>
                  <a:lnTo>
                    <a:pt x="342" y="228"/>
                  </a:lnTo>
                  <a:lnTo>
                    <a:pt x="347" y="216"/>
                  </a:lnTo>
                  <a:lnTo>
                    <a:pt x="358" y="183"/>
                  </a:lnTo>
                  <a:lnTo>
                    <a:pt x="366" y="147"/>
                  </a:lnTo>
                  <a:lnTo>
                    <a:pt x="369" y="128"/>
                  </a:lnTo>
                  <a:lnTo>
                    <a:pt x="373" y="111"/>
                  </a:lnTo>
                  <a:lnTo>
                    <a:pt x="374" y="97"/>
                  </a:lnTo>
                  <a:lnTo>
                    <a:pt x="375" y="87"/>
                  </a:lnTo>
                  <a:lnTo>
                    <a:pt x="376" y="76"/>
                  </a:lnTo>
                  <a:lnTo>
                    <a:pt x="379" y="60"/>
                  </a:lnTo>
                  <a:lnTo>
                    <a:pt x="382" y="39"/>
                  </a:lnTo>
                  <a:lnTo>
                    <a:pt x="388" y="14"/>
                  </a:lnTo>
                  <a:lnTo>
                    <a:pt x="373" y="14"/>
                  </a:lnTo>
                  <a:lnTo>
                    <a:pt x="359" y="15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3" name="Google Shape;115;p1">
              <a:extLst>
                <a:ext uri="{FF2B5EF4-FFF2-40B4-BE49-F238E27FC236}">
                  <a16:creationId xmlns:a16="http://schemas.microsoft.com/office/drawing/2014/main" id="{B88DF028-18AF-92BF-493B-B15BF9A8A192}"/>
                </a:ext>
              </a:extLst>
            </p:cNvPr>
            <p:cNvSpPr/>
            <p:nvPr/>
          </p:nvSpPr>
          <p:spPr>
            <a:xfrm>
              <a:off x="7752053" y="2450702"/>
              <a:ext cx="1675072" cy="1459529"/>
            </a:xfrm>
            <a:custGeom>
              <a:avLst/>
              <a:gdLst/>
              <a:ahLst/>
              <a:cxnLst/>
              <a:rect l="l" t="t" r="r" b="b"/>
              <a:pathLst>
                <a:path w="3565" h="3107" extrusionOk="0">
                  <a:moveTo>
                    <a:pt x="808" y="320"/>
                  </a:moveTo>
                  <a:lnTo>
                    <a:pt x="808" y="320"/>
                  </a:lnTo>
                  <a:lnTo>
                    <a:pt x="819" y="310"/>
                  </a:lnTo>
                  <a:lnTo>
                    <a:pt x="828" y="300"/>
                  </a:lnTo>
                  <a:lnTo>
                    <a:pt x="838" y="288"/>
                  </a:lnTo>
                  <a:lnTo>
                    <a:pt x="847" y="276"/>
                  </a:lnTo>
                  <a:lnTo>
                    <a:pt x="865" y="253"/>
                  </a:lnTo>
                  <a:lnTo>
                    <a:pt x="882" y="234"/>
                  </a:lnTo>
                  <a:lnTo>
                    <a:pt x="899" y="218"/>
                  </a:lnTo>
                  <a:lnTo>
                    <a:pt x="919" y="203"/>
                  </a:lnTo>
                  <a:lnTo>
                    <a:pt x="941" y="188"/>
                  </a:lnTo>
                  <a:lnTo>
                    <a:pt x="966" y="174"/>
                  </a:lnTo>
                  <a:lnTo>
                    <a:pt x="991" y="161"/>
                  </a:lnTo>
                  <a:lnTo>
                    <a:pt x="1015" y="150"/>
                  </a:lnTo>
                  <a:lnTo>
                    <a:pt x="1027" y="147"/>
                  </a:lnTo>
                  <a:lnTo>
                    <a:pt x="1039" y="144"/>
                  </a:lnTo>
                  <a:lnTo>
                    <a:pt x="1050" y="142"/>
                  </a:lnTo>
                  <a:lnTo>
                    <a:pt x="1059" y="142"/>
                  </a:lnTo>
                  <a:lnTo>
                    <a:pt x="1081" y="142"/>
                  </a:lnTo>
                  <a:lnTo>
                    <a:pt x="1108" y="142"/>
                  </a:lnTo>
                  <a:lnTo>
                    <a:pt x="1138" y="144"/>
                  </a:lnTo>
                  <a:lnTo>
                    <a:pt x="1168" y="148"/>
                  </a:lnTo>
                  <a:lnTo>
                    <a:pt x="1184" y="150"/>
                  </a:lnTo>
                  <a:lnTo>
                    <a:pt x="1199" y="153"/>
                  </a:lnTo>
                  <a:lnTo>
                    <a:pt x="1214" y="156"/>
                  </a:lnTo>
                  <a:lnTo>
                    <a:pt x="1229" y="161"/>
                  </a:lnTo>
                  <a:lnTo>
                    <a:pt x="1244" y="166"/>
                  </a:lnTo>
                  <a:lnTo>
                    <a:pt x="1257" y="171"/>
                  </a:lnTo>
                  <a:lnTo>
                    <a:pt x="1268" y="178"/>
                  </a:lnTo>
                  <a:lnTo>
                    <a:pt x="1279" y="187"/>
                  </a:lnTo>
                  <a:lnTo>
                    <a:pt x="1289" y="196"/>
                  </a:lnTo>
                  <a:lnTo>
                    <a:pt x="1299" y="206"/>
                  </a:lnTo>
                  <a:lnTo>
                    <a:pt x="1307" y="216"/>
                  </a:lnTo>
                  <a:lnTo>
                    <a:pt x="1315" y="228"/>
                  </a:lnTo>
                  <a:lnTo>
                    <a:pt x="1332" y="253"/>
                  </a:lnTo>
                  <a:lnTo>
                    <a:pt x="1346" y="277"/>
                  </a:lnTo>
                  <a:lnTo>
                    <a:pt x="1359" y="302"/>
                  </a:lnTo>
                  <a:lnTo>
                    <a:pt x="1371" y="324"/>
                  </a:lnTo>
                  <a:lnTo>
                    <a:pt x="1381" y="343"/>
                  </a:lnTo>
                  <a:lnTo>
                    <a:pt x="1392" y="357"/>
                  </a:lnTo>
                  <a:lnTo>
                    <a:pt x="1396" y="362"/>
                  </a:lnTo>
                  <a:lnTo>
                    <a:pt x="1401" y="365"/>
                  </a:lnTo>
                  <a:lnTo>
                    <a:pt x="1407" y="367"/>
                  </a:lnTo>
                  <a:lnTo>
                    <a:pt x="1413" y="368"/>
                  </a:lnTo>
                  <a:lnTo>
                    <a:pt x="1420" y="367"/>
                  </a:lnTo>
                  <a:lnTo>
                    <a:pt x="1427" y="365"/>
                  </a:lnTo>
                  <a:lnTo>
                    <a:pt x="1433" y="363"/>
                  </a:lnTo>
                  <a:lnTo>
                    <a:pt x="1441" y="360"/>
                  </a:lnTo>
                  <a:lnTo>
                    <a:pt x="1455" y="350"/>
                  </a:lnTo>
                  <a:lnTo>
                    <a:pt x="1469" y="340"/>
                  </a:lnTo>
                  <a:lnTo>
                    <a:pt x="1484" y="327"/>
                  </a:lnTo>
                  <a:lnTo>
                    <a:pt x="1496" y="315"/>
                  </a:lnTo>
                  <a:lnTo>
                    <a:pt x="1502" y="309"/>
                  </a:lnTo>
                  <a:lnTo>
                    <a:pt x="1509" y="304"/>
                  </a:lnTo>
                  <a:lnTo>
                    <a:pt x="1515" y="301"/>
                  </a:lnTo>
                  <a:lnTo>
                    <a:pt x="1521" y="298"/>
                  </a:lnTo>
                  <a:lnTo>
                    <a:pt x="1527" y="297"/>
                  </a:lnTo>
                  <a:lnTo>
                    <a:pt x="1533" y="297"/>
                  </a:lnTo>
                  <a:lnTo>
                    <a:pt x="1539" y="297"/>
                  </a:lnTo>
                  <a:lnTo>
                    <a:pt x="1546" y="298"/>
                  </a:lnTo>
                  <a:lnTo>
                    <a:pt x="1574" y="309"/>
                  </a:lnTo>
                  <a:lnTo>
                    <a:pt x="1611" y="323"/>
                  </a:lnTo>
                  <a:lnTo>
                    <a:pt x="1621" y="328"/>
                  </a:lnTo>
                  <a:lnTo>
                    <a:pt x="1629" y="333"/>
                  </a:lnTo>
                  <a:lnTo>
                    <a:pt x="1636" y="337"/>
                  </a:lnTo>
                  <a:lnTo>
                    <a:pt x="1643" y="342"/>
                  </a:lnTo>
                  <a:lnTo>
                    <a:pt x="1648" y="348"/>
                  </a:lnTo>
                  <a:lnTo>
                    <a:pt x="1653" y="354"/>
                  </a:lnTo>
                  <a:lnTo>
                    <a:pt x="1658" y="361"/>
                  </a:lnTo>
                  <a:lnTo>
                    <a:pt x="1661" y="368"/>
                  </a:lnTo>
                  <a:lnTo>
                    <a:pt x="1667" y="382"/>
                  </a:lnTo>
                  <a:lnTo>
                    <a:pt x="1674" y="398"/>
                  </a:lnTo>
                  <a:lnTo>
                    <a:pt x="1681" y="415"/>
                  </a:lnTo>
                  <a:lnTo>
                    <a:pt x="1692" y="434"/>
                  </a:lnTo>
                  <a:lnTo>
                    <a:pt x="1698" y="442"/>
                  </a:lnTo>
                  <a:lnTo>
                    <a:pt x="1705" y="448"/>
                  </a:lnTo>
                  <a:lnTo>
                    <a:pt x="1711" y="451"/>
                  </a:lnTo>
                  <a:lnTo>
                    <a:pt x="1718" y="454"/>
                  </a:lnTo>
                  <a:lnTo>
                    <a:pt x="1725" y="455"/>
                  </a:lnTo>
                  <a:lnTo>
                    <a:pt x="1732" y="454"/>
                  </a:lnTo>
                  <a:lnTo>
                    <a:pt x="1739" y="451"/>
                  </a:lnTo>
                  <a:lnTo>
                    <a:pt x="1746" y="448"/>
                  </a:lnTo>
                  <a:lnTo>
                    <a:pt x="1753" y="443"/>
                  </a:lnTo>
                  <a:lnTo>
                    <a:pt x="1760" y="437"/>
                  </a:lnTo>
                  <a:lnTo>
                    <a:pt x="1766" y="430"/>
                  </a:lnTo>
                  <a:lnTo>
                    <a:pt x="1773" y="423"/>
                  </a:lnTo>
                  <a:lnTo>
                    <a:pt x="1786" y="408"/>
                  </a:lnTo>
                  <a:lnTo>
                    <a:pt x="1798" y="391"/>
                  </a:lnTo>
                  <a:lnTo>
                    <a:pt x="1810" y="373"/>
                  </a:lnTo>
                  <a:lnTo>
                    <a:pt x="1829" y="351"/>
                  </a:lnTo>
                  <a:lnTo>
                    <a:pt x="1853" y="328"/>
                  </a:lnTo>
                  <a:lnTo>
                    <a:pt x="1879" y="304"/>
                  </a:lnTo>
                  <a:lnTo>
                    <a:pt x="1907" y="282"/>
                  </a:lnTo>
                  <a:lnTo>
                    <a:pt x="1936" y="261"/>
                  </a:lnTo>
                  <a:lnTo>
                    <a:pt x="1950" y="250"/>
                  </a:lnTo>
                  <a:lnTo>
                    <a:pt x="1966" y="242"/>
                  </a:lnTo>
                  <a:lnTo>
                    <a:pt x="1980" y="234"/>
                  </a:lnTo>
                  <a:lnTo>
                    <a:pt x="1995" y="227"/>
                  </a:lnTo>
                  <a:lnTo>
                    <a:pt x="2025" y="215"/>
                  </a:lnTo>
                  <a:lnTo>
                    <a:pt x="2055" y="206"/>
                  </a:lnTo>
                  <a:lnTo>
                    <a:pt x="2087" y="196"/>
                  </a:lnTo>
                  <a:lnTo>
                    <a:pt x="2120" y="189"/>
                  </a:lnTo>
                  <a:lnTo>
                    <a:pt x="2150" y="183"/>
                  </a:lnTo>
                  <a:lnTo>
                    <a:pt x="2180" y="177"/>
                  </a:lnTo>
                  <a:lnTo>
                    <a:pt x="2207" y="174"/>
                  </a:lnTo>
                  <a:lnTo>
                    <a:pt x="2230" y="171"/>
                  </a:lnTo>
                  <a:lnTo>
                    <a:pt x="2241" y="169"/>
                  </a:lnTo>
                  <a:lnTo>
                    <a:pt x="2253" y="166"/>
                  </a:lnTo>
                  <a:lnTo>
                    <a:pt x="2265" y="162"/>
                  </a:lnTo>
                  <a:lnTo>
                    <a:pt x="2277" y="156"/>
                  </a:lnTo>
                  <a:lnTo>
                    <a:pt x="2289" y="150"/>
                  </a:lnTo>
                  <a:lnTo>
                    <a:pt x="2301" y="143"/>
                  </a:lnTo>
                  <a:lnTo>
                    <a:pt x="2314" y="135"/>
                  </a:lnTo>
                  <a:lnTo>
                    <a:pt x="2326" y="127"/>
                  </a:lnTo>
                  <a:lnTo>
                    <a:pt x="2347" y="109"/>
                  </a:lnTo>
                  <a:lnTo>
                    <a:pt x="2367" y="91"/>
                  </a:lnTo>
                  <a:lnTo>
                    <a:pt x="2376" y="82"/>
                  </a:lnTo>
                  <a:lnTo>
                    <a:pt x="2383" y="74"/>
                  </a:lnTo>
                  <a:lnTo>
                    <a:pt x="2390" y="64"/>
                  </a:lnTo>
                  <a:lnTo>
                    <a:pt x="2396" y="56"/>
                  </a:lnTo>
                  <a:lnTo>
                    <a:pt x="2402" y="49"/>
                  </a:lnTo>
                  <a:lnTo>
                    <a:pt x="2408" y="42"/>
                  </a:lnTo>
                  <a:lnTo>
                    <a:pt x="2414" y="36"/>
                  </a:lnTo>
                  <a:lnTo>
                    <a:pt x="2421" y="30"/>
                  </a:lnTo>
                  <a:lnTo>
                    <a:pt x="2428" y="26"/>
                  </a:lnTo>
                  <a:lnTo>
                    <a:pt x="2435" y="21"/>
                  </a:lnTo>
                  <a:lnTo>
                    <a:pt x="2443" y="17"/>
                  </a:lnTo>
                  <a:lnTo>
                    <a:pt x="2452" y="14"/>
                  </a:lnTo>
                  <a:lnTo>
                    <a:pt x="2468" y="9"/>
                  </a:lnTo>
                  <a:lnTo>
                    <a:pt x="2487" y="6"/>
                  </a:lnTo>
                  <a:lnTo>
                    <a:pt x="2504" y="2"/>
                  </a:lnTo>
                  <a:lnTo>
                    <a:pt x="2524" y="1"/>
                  </a:lnTo>
                  <a:lnTo>
                    <a:pt x="2534" y="0"/>
                  </a:lnTo>
                  <a:lnTo>
                    <a:pt x="2541" y="1"/>
                  </a:lnTo>
                  <a:lnTo>
                    <a:pt x="2548" y="2"/>
                  </a:lnTo>
                  <a:lnTo>
                    <a:pt x="2555" y="3"/>
                  </a:lnTo>
                  <a:lnTo>
                    <a:pt x="2560" y="7"/>
                  </a:lnTo>
                  <a:lnTo>
                    <a:pt x="2564" y="10"/>
                  </a:lnTo>
                  <a:lnTo>
                    <a:pt x="2569" y="14"/>
                  </a:lnTo>
                  <a:lnTo>
                    <a:pt x="2571" y="20"/>
                  </a:lnTo>
                  <a:lnTo>
                    <a:pt x="2575" y="24"/>
                  </a:lnTo>
                  <a:lnTo>
                    <a:pt x="2576" y="31"/>
                  </a:lnTo>
                  <a:lnTo>
                    <a:pt x="2579" y="38"/>
                  </a:lnTo>
                  <a:lnTo>
                    <a:pt x="2580" y="46"/>
                  </a:lnTo>
                  <a:lnTo>
                    <a:pt x="2582" y="63"/>
                  </a:lnTo>
                  <a:lnTo>
                    <a:pt x="2582" y="83"/>
                  </a:lnTo>
                  <a:lnTo>
                    <a:pt x="2583" y="94"/>
                  </a:lnTo>
                  <a:lnTo>
                    <a:pt x="2586" y="104"/>
                  </a:lnTo>
                  <a:lnTo>
                    <a:pt x="2589" y="114"/>
                  </a:lnTo>
                  <a:lnTo>
                    <a:pt x="2594" y="123"/>
                  </a:lnTo>
                  <a:lnTo>
                    <a:pt x="2599" y="131"/>
                  </a:lnTo>
                  <a:lnTo>
                    <a:pt x="2604" y="140"/>
                  </a:lnTo>
                  <a:lnTo>
                    <a:pt x="2610" y="148"/>
                  </a:lnTo>
                  <a:lnTo>
                    <a:pt x="2617" y="155"/>
                  </a:lnTo>
                  <a:lnTo>
                    <a:pt x="2626" y="162"/>
                  </a:lnTo>
                  <a:lnTo>
                    <a:pt x="2634" y="167"/>
                  </a:lnTo>
                  <a:lnTo>
                    <a:pt x="2642" y="173"/>
                  </a:lnTo>
                  <a:lnTo>
                    <a:pt x="2650" y="176"/>
                  </a:lnTo>
                  <a:lnTo>
                    <a:pt x="2659" y="180"/>
                  </a:lnTo>
                  <a:lnTo>
                    <a:pt x="2667" y="182"/>
                  </a:lnTo>
                  <a:lnTo>
                    <a:pt x="2675" y="184"/>
                  </a:lnTo>
                  <a:lnTo>
                    <a:pt x="2683" y="184"/>
                  </a:lnTo>
                  <a:lnTo>
                    <a:pt x="2691" y="184"/>
                  </a:lnTo>
                  <a:lnTo>
                    <a:pt x="2699" y="186"/>
                  </a:lnTo>
                  <a:lnTo>
                    <a:pt x="2706" y="188"/>
                  </a:lnTo>
                  <a:lnTo>
                    <a:pt x="2713" y="191"/>
                  </a:lnTo>
                  <a:lnTo>
                    <a:pt x="2720" y="195"/>
                  </a:lnTo>
                  <a:lnTo>
                    <a:pt x="2726" y="200"/>
                  </a:lnTo>
                  <a:lnTo>
                    <a:pt x="2731" y="204"/>
                  </a:lnTo>
                  <a:lnTo>
                    <a:pt x="2736" y="210"/>
                  </a:lnTo>
                  <a:lnTo>
                    <a:pt x="2741" y="217"/>
                  </a:lnTo>
                  <a:lnTo>
                    <a:pt x="2744" y="226"/>
                  </a:lnTo>
                  <a:lnTo>
                    <a:pt x="2748" y="234"/>
                  </a:lnTo>
                  <a:lnTo>
                    <a:pt x="2751" y="243"/>
                  </a:lnTo>
                  <a:lnTo>
                    <a:pt x="2753" y="253"/>
                  </a:lnTo>
                  <a:lnTo>
                    <a:pt x="2755" y="264"/>
                  </a:lnTo>
                  <a:lnTo>
                    <a:pt x="2755" y="275"/>
                  </a:lnTo>
                  <a:lnTo>
                    <a:pt x="2755" y="288"/>
                  </a:lnTo>
                  <a:lnTo>
                    <a:pt x="2755" y="300"/>
                  </a:lnTo>
                  <a:lnTo>
                    <a:pt x="2756" y="311"/>
                  </a:lnTo>
                  <a:lnTo>
                    <a:pt x="2759" y="322"/>
                  </a:lnTo>
                  <a:lnTo>
                    <a:pt x="2761" y="333"/>
                  </a:lnTo>
                  <a:lnTo>
                    <a:pt x="2764" y="343"/>
                  </a:lnTo>
                  <a:lnTo>
                    <a:pt x="2768" y="351"/>
                  </a:lnTo>
                  <a:lnTo>
                    <a:pt x="2771" y="361"/>
                  </a:lnTo>
                  <a:lnTo>
                    <a:pt x="2776" y="369"/>
                  </a:lnTo>
                  <a:lnTo>
                    <a:pt x="2796" y="401"/>
                  </a:lnTo>
                  <a:lnTo>
                    <a:pt x="2816" y="431"/>
                  </a:lnTo>
                  <a:lnTo>
                    <a:pt x="2826" y="447"/>
                  </a:lnTo>
                  <a:lnTo>
                    <a:pt x="2836" y="464"/>
                  </a:lnTo>
                  <a:lnTo>
                    <a:pt x="2850" y="482"/>
                  </a:lnTo>
                  <a:lnTo>
                    <a:pt x="2867" y="500"/>
                  </a:lnTo>
                  <a:lnTo>
                    <a:pt x="2876" y="508"/>
                  </a:lnTo>
                  <a:lnTo>
                    <a:pt x="2886" y="515"/>
                  </a:lnTo>
                  <a:lnTo>
                    <a:pt x="2896" y="523"/>
                  </a:lnTo>
                  <a:lnTo>
                    <a:pt x="2908" y="530"/>
                  </a:lnTo>
                  <a:lnTo>
                    <a:pt x="2921" y="536"/>
                  </a:lnTo>
                  <a:lnTo>
                    <a:pt x="2934" y="542"/>
                  </a:lnTo>
                  <a:lnTo>
                    <a:pt x="2948" y="547"/>
                  </a:lnTo>
                  <a:lnTo>
                    <a:pt x="2964" y="550"/>
                  </a:lnTo>
                  <a:lnTo>
                    <a:pt x="2980" y="554"/>
                  </a:lnTo>
                  <a:lnTo>
                    <a:pt x="2994" y="557"/>
                  </a:lnTo>
                  <a:lnTo>
                    <a:pt x="3007" y="562"/>
                  </a:lnTo>
                  <a:lnTo>
                    <a:pt x="3018" y="567"/>
                  </a:lnTo>
                  <a:lnTo>
                    <a:pt x="3030" y="572"/>
                  </a:lnTo>
                  <a:lnTo>
                    <a:pt x="3041" y="578"/>
                  </a:lnTo>
                  <a:lnTo>
                    <a:pt x="3050" y="584"/>
                  </a:lnTo>
                  <a:lnTo>
                    <a:pt x="3060" y="591"/>
                  </a:lnTo>
                  <a:lnTo>
                    <a:pt x="3076" y="604"/>
                  </a:lnTo>
                  <a:lnTo>
                    <a:pt x="3093" y="620"/>
                  </a:lnTo>
                  <a:lnTo>
                    <a:pt x="3108" y="636"/>
                  </a:lnTo>
                  <a:lnTo>
                    <a:pt x="3123" y="654"/>
                  </a:lnTo>
                  <a:lnTo>
                    <a:pt x="3149" y="684"/>
                  </a:lnTo>
                  <a:lnTo>
                    <a:pt x="3173" y="712"/>
                  </a:lnTo>
                  <a:lnTo>
                    <a:pt x="3183" y="725"/>
                  </a:lnTo>
                  <a:lnTo>
                    <a:pt x="3194" y="737"/>
                  </a:lnTo>
                  <a:lnTo>
                    <a:pt x="3203" y="747"/>
                  </a:lnTo>
                  <a:lnTo>
                    <a:pt x="3213" y="754"/>
                  </a:lnTo>
                  <a:lnTo>
                    <a:pt x="3216" y="768"/>
                  </a:lnTo>
                  <a:lnTo>
                    <a:pt x="3220" y="782"/>
                  </a:lnTo>
                  <a:lnTo>
                    <a:pt x="3224" y="795"/>
                  </a:lnTo>
                  <a:lnTo>
                    <a:pt x="3229" y="807"/>
                  </a:lnTo>
                  <a:lnTo>
                    <a:pt x="3235" y="825"/>
                  </a:lnTo>
                  <a:lnTo>
                    <a:pt x="3240" y="842"/>
                  </a:lnTo>
                  <a:lnTo>
                    <a:pt x="3241" y="849"/>
                  </a:lnTo>
                  <a:lnTo>
                    <a:pt x="3242" y="856"/>
                  </a:lnTo>
                  <a:lnTo>
                    <a:pt x="3241" y="862"/>
                  </a:lnTo>
                  <a:lnTo>
                    <a:pt x="3240" y="867"/>
                  </a:lnTo>
                  <a:lnTo>
                    <a:pt x="3237" y="869"/>
                  </a:lnTo>
                  <a:lnTo>
                    <a:pt x="3234" y="872"/>
                  </a:lnTo>
                  <a:lnTo>
                    <a:pt x="3228" y="875"/>
                  </a:lnTo>
                  <a:lnTo>
                    <a:pt x="3222" y="877"/>
                  </a:lnTo>
                  <a:lnTo>
                    <a:pt x="3217" y="878"/>
                  </a:lnTo>
                  <a:lnTo>
                    <a:pt x="3210" y="882"/>
                  </a:lnTo>
                  <a:lnTo>
                    <a:pt x="3208" y="884"/>
                  </a:lnTo>
                  <a:lnTo>
                    <a:pt x="3204" y="887"/>
                  </a:lnTo>
                  <a:lnTo>
                    <a:pt x="3202" y="891"/>
                  </a:lnTo>
                  <a:lnTo>
                    <a:pt x="3201" y="895"/>
                  </a:lnTo>
                  <a:lnTo>
                    <a:pt x="3200" y="901"/>
                  </a:lnTo>
                  <a:lnTo>
                    <a:pt x="3200" y="905"/>
                  </a:lnTo>
                  <a:lnTo>
                    <a:pt x="3202" y="909"/>
                  </a:lnTo>
                  <a:lnTo>
                    <a:pt x="3204" y="914"/>
                  </a:lnTo>
                  <a:lnTo>
                    <a:pt x="3210" y="921"/>
                  </a:lnTo>
                  <a:lnTo>
                    <a:pt x="3218" y="929"/>
                  </a:lnTo>
                  <a:lnTo>
                    <a:pt x="3227" y="937"/>
                  </a:lnTo>
                  <a:lnTo>
                    <a:pt x="3236" y="947"/>
                  </a:lnTo>
                  <a:lnTo>
                    <a:pt x="3240" y="952"/>
                  </a:lnTo>
                  <a:lnTo>
                    <a:pt x="3242" y="957"/>
                  </a:lnTo>
                  <a:lnTo>
                    <a:pt x="3244" y="963"/>
                  </a:lnTo>
                  <a:lnTo>
                    <a:pt x="3244" y="970"/>
                  </a:lnTo>
                  <a:lnTo>
                    <a:pt x="3244" y="975"/>
                  </a:lnTo>
                  <a:lnTo>
                    <a:pt x="3243" y="981"/>
                  </a:lnTo>
                  <a:lnTo>
                    <a:pt x="3240" y="984"/>
                  </a:lnTo>
                  <a:lnTo>
                    <a:pt x="3236" y="989"/>
                  </a:lnTo>
                  <a:lnTo>
                    <a:pt x="3227" y="997"/>
                  </a:lnTo>
                  <a:lnTo>
                    <a:pt x="3213" y="1008"/>
                  </a:lnTo>
                  <a:lnTo>
                    <a:pt x="3198" y="1017"/>
                  </a:lnTo>
                  <a:lnTo>
                    <a:pt x="3184" y="1029"/>
                  </a:lnTo>
                  <a:lnTo>
                    <a:pt x="3177" y="1036"/>
                  </a:lnTo>
                  <a:lnTo>
                    <a:pt x="3170" y="1044"/>
                  </a:lnTo>
                  <a:lnTo>
                    <a:pt x="3164" y="1052"/>
                  </a:lnTo>
                  <a:lnTo>
                    <a:pt x="3158" y="1062"/>
                  </a:lnTo>
                  <a:lnTo>
                    <a:pt x="3155" y="1070"/>
                  </a:lnTo>
                  <a:lnTo>
                    <a:pt x="3153" y="1077"/>
                  </a:lnTo>
                  <a:lnTo>
                    <a:pt x="3151" y="1084"/>
                  </a:lnTo>
                  <a:lnTo>
                    <a:pt x="3151" y="1091"/>
                  </a:lnTo>
                  <a:lnTo>
                    <a:pt x="3153" y="1098"/>
                  </a:lnTo>
                  <a:lnTo>
                    <a:pt x="3154" y="1104"/>
                  </a:lnTo>
                  <a:lnTo>
                    <a:pt x="3156" y="1110"/>
                  </a:lnTo>
                  <a:lnTo>
                    <a:pt x="3160" y="1116"/>
                  </a:lnTo>
                  <a:lnTo>
                    <a:pt x="3167" y="1128"/>
                  </a:lnTo>
                  <a:lnTo>
                    <a:pt x="3175" y="1138"/>
                  </a:lnTo>
                  <a:lnTo>
                    <a:pt x="3184" y="1148"/>
                  </a:lnTo>
                  <a:lnTo>
                    <a:pt x="3193" y="1157"/>
                  </a:lnTo>
                  <a:lnTo>
                    <a:pt x="3201" y="1164"/>
                  </a:lnTo>
                  <a:lnTo>
                    <a:pt x="3209" y="1174"/>
                  </a:lnTo>
                  <a:lnTo>
                    <a:pt x="3213" y="1177"/>
                  </a:lnTo>
                  <a:lnTo>
                    <a:pt x="3215" y="1181"/>
                  </a:lnTo>
                  <a:lnTo>
                    <a:pt x="3216" y="1184"/>
                  </a:lnTo>
                  <a:lnTo>
                    <a:pt x="3217" y="1186"/>
                  </a:lnTo>
                  <a:lnTo>
                    <a:pt x="3216" y="1192"/>
                  </a:lnTo>
                  <a:lnTo>
                    <a:pt x="3214" y="1198"/>
                  </a:lnTo>
                  <a:lnTo>
                    <a:pt x="3210" y="1205"/>
                  </a:lnTo>
                  <a:lnTo>
                    <a:pt x="3204" y="1214"/>
                  </a:lnTo>
                  <a:lnTo>
                    <a:pt x="3200" y="1221"/>
                  </a:lnTo>
                  <a:lnTo>
                    <a:pt x="3194" y="1229"/>
                  </a:lnTo>
                  <a:lnTo>
                    <a:pt x="3189" y="1239"/>
                  </a:lnTo>
                  <a:lnTo>
                    <a:pt x="3185" y="1250"/>
                  </a:lnTo>
                  <a:lnTo>
                    <a:pt x="3182" y="1262"/>
                  </a:lnTo>
                  <a:lnTo>
                    <a:pt x="3181" y="1276"/>
                  </a:lnTo>
                  <a:lnTo>
                    <a:pt x="3182" y="1283"/>
                  </a:lnTo>
                  <a:lnTo>
                    <a:pt x="3183" y="1290"/>
                  </a:lnTo>
                  <a:lnTo>
                    <a:pt x="3184" y="1298"/>
                  </a:lnTo>
                  <a:lnTo>
                    <a:pt x="3187" y="1308"/>
                  </a:lnTo>
                  <a:lnTo>
                    <a:pt x="3189" y="1315"/>
                  </a:lnTo>
                  <a:lnTo>
                    <a:pt x="3193" y="1323"/>
                  </a:lnTo>
                  <a:lnTo>
                    <a:pt x="3196" y="1337"/>
                  </a:lnTo>
                  <a:lnTo>
                    <a:pt x="3202" y="1352"/>
                  </a:lnTo>
                  <a:lnTo>
                    <a:pt x="3205" y="1368"/>
                  </a:lnTo>
                  <a:lnTo>
                    <a:pt x="3209" y="1385"/>
                  </a:lnTo>
                  <a:lnTo>
                    <a:pt x="3211" y="1403"/>
                  </a:lnTo>
                  <a:lnTo>
                    <a:pt x="3210" y="1421"/>
                  </a:lnTo>
                  <a:lnTo>
                    <a:pt x="3209" y="1429"/>
                  </a:lnTo>
                  <a:lnTo>
                    <a:pt x="3207" y="1438"/>
                  </a:lnTo>
                  <a:lnTo>
                    <a:pt x="3204" y="1446"/>
                  </a:lnTo>
                  <a:lnTo>
                    <a:pt x="3201" y="1455"/>
                  </a:lnTo>
                  <a:lnTo>
                    <a:pt x="3191" y="1470"/>
                  </a:lnTo>
                  <a:lnTo>
                    <a:pt x="3183" y="1482"/>
                  </a:lnTo>
                  <a:lnTo>
                    <a:pt x="3175" y="1492"/>
                  </a:lnTo>
                  <a:lnTo>
                    <a:pt x="3167" y="1502"/>
                  </a:lnTo>
                  <a:lnTo>
                    <a:pt x="3156" y="1516"/>
                  </a:lnTo>
                  <a:lnTo>
                    <a:pt x="3145" y="1530"/>
                  </a:lnTo>
                  <a:lnTo>
                    <a:pt x="3142" y="1538"/>
                  </a:lnTo>
                  <a:lnTo>
                    <a:pt x="3138" y="1548"/>
                  </a:lnTo>
                  <a:lnTo>
                    <a:pt x="3135" y="1558"/>
                  </a:lnTo>
                  <a:lnTo>
                    <a:pt x="3133" y="1571"/>
                  </a:lnTo>
                  <a:lnTo>
                    <a:pt x="3133" y="1583"/>
                  </a:lnTo>
                  <a:lnTo>
                    <a:pt x="3133" y="1595"/>
                  </a:lnTo>
                  <a:lnTo>
                    <a:pt x="3135" y="1605"/>
                  </a:lnTo>
                  <a:lnTo>
                    <a:pt x="3137" y="1616"/>
                  </a:lnTo>
                  <a:lnTo>
                    <a:pt x="3145" y="1636"/>
                  </a:lnTo>
                  <a:lnTo>
                    <a:pt x="3155" y="1656"/>
                  </a:lnTo>
                  <a:lnTo>
                    <a:pt x="3163" y="1672"/>
                  </a:lnTo>
                  <a:lnTo>
                    <a:pt x="3170" y="1689"/>
                  </a:lnTo>
                  <a:lnTo>
                    <a:pt x="3177" y="1708"/>
                  </a:lnTo>
                  <a:lnTo>
                    <a:pt x="3182" y="1729"/>
                  </a:lnTo>
                  <a:lnTo>
                    <a:pt x="3189" y="1756"/>
                  </a:lnTo>
                  <a:lnTo>
                    <a:pt x="3196" y="1779"/>
                  </a:lnTo>
                  <a:lnTo>
                    <a:pt x="3207" y="1802"/>
                  </a:lnTo>
                  <a:lnTo>
                    <a:pt x="3217" y="1823"/>
                  </a:lnTo>
                  <a:lnTo>
                    <a:pt x="3230" y="1842"/>
                  </a:lnTo>
                  <a:lnTo>
                    <a:pt x="3243" y="1859"/>
                  </a:lnTo>
                  <a:lnTo>
                    <a:pt x="3258" y="1877"/>
                  </a:lnTo>
                  <a:lnTo>
                    <a:pt x="3275" y="1895"/>
                  </a:lnTo>
                  <a:lnTo>
                    <a:pt x="3292" y="1911"/>
                  </a:lnTo>
                  <a:lnTo>
                    <a:pt x="3315" y="1932"/>
                  </a:lnTo>
                  <a:lnTo>
                    <a:pt x="3343" y="1957"/>
                  </a:lnTo>
                  <a:lnTo>
                    <a:pt x="3372" y="1984"/>
                  </a:lnTo>
                  <a:lnTo>
                    <a:pt x="3414" y="2020"/>
                  </a:lnTo>
                  <a:lnTo>
                    <a:pt x="3454" y="2057"/>
                  </a:lnTo>
                  <a:lnTo>
                    <a:pt x="3491" y="2092"/>
                  </a:lnTo>
                  <a:lnTo>
                    <a:pt x="3524" y="2123"/>
                  </a:lnTo>
                  <a:lnTo>
                    <a:pt x="3531" y="2132"/>
                  </a:lnTo>
                  <a:lnTo>
                    <a:pt x="3538" y="2140"/>
                  </a:lnTo>
                  <a:lnTo>
                    <a:pt x="3544" y="2150"/>
                  </a:lnTo>
                  <a:lnTo>
                    <a:pt x="3549" y="2159"/>
                  </a:lnTo>
                  <a:lnTo>
                    <a:pt x="3554" y="2169"/>
                  </a:lnTo>
                  <a:lnTo>
                    <a:pt x="3557" y="2178"/>
                  </a:lnTo>
                  <a:lnTo>
                    <a:pt x="3559" y="2187"/>
                  </a:lnTo>
                  <a:lnTo>
                    <a:pt x="3562" y="2197"/>
                  </a:lnTo>
                  <a:lnTo>
                    <a:pt x="3564" y="2217"/>
                  </a:lnTo>
                  <a:lnTo>
                    <a:pt x="3565" y="2237"/>
                  </a:lnTo>
                  <a:lnTo>
                    <a:pt x="3564" y="2257"/>
                  </a:lnTo>
                  <a:lnTo>
                    <a:pt x="3564" y="2278"/>
                  </a:lnTo>
                  <a:lnTo>
                    <a:pt x="3563" y="2287"/>
                  </a:lnTo>
                  <a:lnTo>
                    <a:pt x="3563" y="2298"/>
                  </a:lnTo>
                  <a:lnTo>
                    <a:pt x="3563" y="2307"/>
                  </a:lnTo>
                  <a:lnTo>
                    <a:pt x="3563" y="2317"/>
                  </a:lnTo>
                  <a:lnTo>
                    <a:pt x="3549" y="2316"/>
                  </a:lnTo>
                  <a:lnTo>
                    <a:pt x="3535" y="2316"/>
                  </a:lnTo>
                  <a:lnTo>
                    <a:pt x="3521" y="2317"/>
                  </a:lnTo>
                  <a:lnTo>
                    <a:pt x="3505" y="2317"/>
                  </a:lnTo>
                  <a:lnTo>
                    <a:pt x="3495" y="2318"/>
                  </a:lnTo>
                  <a:lnTo>
                    <a:pt x="3484" y="2318"/>
                  </a:lnTo>
                  <a:lnTo>
                    <a:pt x="3474" y="2318"/>
                  </a:lnTo>
                  <a:lnTo>
                    <a:pt x="3464" y="2318"/>
                  </a:lnTo>
                  <a:lnTo>
                    <a:pt x="3456" y="2317"/>
                  </a:lnTo>
                  <a:lnTo>
                    <a:pt x="3450" y="2316"/>
                  </a:lnTo>
                  <a:lnTo>
                    <a:pt x="3443" y="2314"/>
                  </a:lnTo>
                  <a:lnTo>
                    <a:pt x="3437" y="2312"/>
                  </a:lnTo>
                  <a:lnTo>
                    <a:pt x="3431" y="2310"/>
                  </a:lnTo>
                  <a:lnTo>
                    <a:pt x="3425" y="2306"/>
                  </a:lnTo>
                  <a:lnTo>
                    <a:pt x="3420" y="2302"/>
                  </a:lnTo>
                  <a:lnTo>
                    <a:pt x="3415" y="2297"/>
                  </a:lnTo>
                  <a:lnTo>
                    <a:pt x="3410" y="2292"/>
                  </a:lnTo>
                  <a:lnTo>
                    <a:pt x="3407" y="2286"/>
                  </a:lnTo>
                  <a:lnTo>
                    <a:pt x="3402" y="2280"/>
                  </a:lnTo>
                  <a:lnTo>
                    <a:pt x="3398" y="2273"/>
                  </a:lnTo>
                  <a:lnTo>
                    <a:pt x="3392" y="2258"/>
                  </a:lnTo>
                  <a:lnTo>
                    <a:pt x="3388" y="2240"/>
                  </a:lnTo>
                  <a:lnTo>
                    <a:pt x="3385" y="2232"/>
                  </a:lnTo>
                  <a:lnTo>
                    <a:pt x="3382" y="2224"/>
                  </a:lnTo>
                  <a:lnTo>
                    <a:pt x="3378" y="2217"/>
                  </a:lnTo>
                  <a:lnTo>
                    <a:pt x="3375" y="2211"/>
                  </a:lnTo>
                  <a:lnTo>
                    <a:pt x="3370" y="2205"/>
                  </a:lnTo>
                  <a:lnTo>
                    <a:pt x="3365" y="2202"/>
                  </a:lnTo>
                  <a:lnTo>
                    <a:pt x="3361" y="2198"/>
                  </a:lnTo>
                  <a:lnTo>
                    <a:pt x="3356" y="2196"/>
                  </a:lnTo>
                  <a:lnTo>
                    <a:pt x="3345" y="2192"/>
                  </a:lnTo>
                  <a:lnTo>
                    <a:pt x="3334" y="2191"/>
                  </a:lnTo>
                  <a:lnTo>
                    <a:pt x="3322" y="2190"/>
                  </a:lnTo>
                  <a:lnTo>
                    <a:pt x="3310" y="2191"/>
                  </a:lnTo>
                  <a:lnTo>
                    <a:pt x="3295" y="2191"/>
                  </a:lnTo>
                  <a:lnTo>
                    <a:pt x="3278" y="2191"/>
                  </a:lnTo>
                  <a:lnTo>
                    <a:pt x="3258" y="2187"/>
                  </a:lnTo>
                  <a:lnTo>
                    <a:pt x="3234" y="2180"/>
                  </a:lnTo>
                  <a:lnTo>
                    <a:pt x="3205" y="2171"/>
                  </a:lnTo>
                  <a:lnTo>
                    <a:pt x="3177" y="2159"/>
                  </a:lnTo>
                  <a:lnTo>
                    <a:pt x="3148" y="2146"/>
                  </a:lnTo>
                  <a:lnTo>
                    <a:pt x="3122" y="2132"/>
                  </a:lnTo>
                  <a:lnTo>
                    <a:pt x="3109" y="2124"/>
                  </a:lnTo>
                  <a:lnTo>
                    <a:pt x="3098" y="2117"/>
                  </a:lnTo>
                  <a:lnTo>
                    <a:pt x="3089" y="2110"/>
                  </a:lnTo>
                  <a:lnTo>
                    <a:pt x="3081" y="2103"/>
                  </a:lnTo>
                  <a:lnTo>
                    <a:pt x="3073" y="2096"/>
                  </a:lnTo>
                  <a:lnTo>
                    <a:pt x="3064" y="2089"/>
                  </a:lnTo>
                  <a:lnTo>
                    <a:pt x="3055" y="2082"/>
                  </a:lnTo>
                  <a:lnTo>
                    <a:pt x="3044" y="2076"/>
                  </a:lnTo>
                  <a:lnTo>
                    <a:pt x="3033" y="2070"/>
                  </a:lnTo>
                  <a:lnTo>
                    <a:pt x="3021" y="2064"/>
                  </a:lnTo>
                  <a:lnTo>
                    <a:pt x="3008" y="2058"/>
                  </a:lnTo>
                  <a:lnTo>
                    <a:pt x="2995" y="2055"/>
                  </a:lnTo>
                  <a:lnTo>
                    <a:pt x="2981" y="2050"/>
                  </a:lnTo>
                  <a:lnTo>
                    <a:pt x="2967" y="2047"/>
                  </a:lnTo>
                  <a:lnTo>
                    <a:pt x="2953" y="2045"/>
                  </a:lnTo>
                  <a:lnTo>
                    <a:pt x="2937" y="2044"/>
                  </a:lnTo>
                  <a:lnTo>
                    <a:pt x="2922" y="2044"/>
                  </a:lnTo>
                  <a:lnTo>
                    <a:pt x="2906" y="2046"/>
                  </a:lnTo>
                  <a:lnTo>
                    <a:pt x="2889" y="2049"/>
                  </a:lnTo>
                  <a:lnTo>
                    <a:pt x="2873" y="2052"/>
                  </a:lnTo>
                  <a:lnTo>
                    <a:pt x="2860" y="2056"/>
                  </a:lnTo>
                  <a:lnTo>
                    <a:pt x="2848" y="2060"/>
                  </a:lnTo>
                  <a:lnTo>
                    <a:pt x="2835" y="2066"/>
                  </a:lnTo>
                  <a:lnTo>
                    <a:pt x="2824" y="2072"/>
                  </a:lnTo>
                  <a:lnTo>
                    <a:pt x="2802" y="2085"/>
                  </a:lnTo>
                  <a:lnTo>
                    <a:pt x="2783" y="2100"/>
                  </a:lnTo>
                  <a:lnTo>
                    <a:pt x="2766" y="2116"/>
                  </a:lnTo>
                  <a:lnTo>
                    <a:pt x="2750" y="2131"/>
                  </a:lnTo>
                  <a:lnTo>
                    <a:pt x="2736" y="2146"/>
                  </a:lnTo>
                  <a:lnTo>
                    <a:pt x="2723" y="2160"/>
                  </a:lnTo>
                  <a:lnTo>
                    <a:pt x="2716" y="2169"/>
                  </a:lnTo>
                  <a:lnTo>
                    <a:pt x="2709" y="2177"/>
                  </a:lnTo>
                  <a:lnTo>
                    <a:pt x="2696" y="2189"/>
                  </a:lnTo>
                  <a:lnTo>
                    <a:pt x="2683" y="2202"/>
                  </a:lnTo>
                  <a:lnTo>
                    <a:pt x="2666" y="2219"/>
                  </a:lnTo>
                  <a:lnTo>
                    <a:pt x="2646" y="2240"/>
                  </a:lnTo>
                  <a:lnTo>
                    <a:pt x="2636" y="2252"/>
                  </a:lnTo>
                  <a:lnTo>
                    <a:pt x="2627" y="2264"/>
                  </a:lnTo>
                  <a:lnTo>
                    <a:pt x="2616" y="2278"/>
                  </a:lnTo>
                  <a:lnTo>
                    <a:pt x="2607" y="2292"/>
                  </a:lnTo>
                  <a:lnTo>
                    <a:pt x="2603" y="2299"/>
                  </a:lnTo>
                  <a:lnTo>
                    <a:pt x="2600" y="2306"/>
                  </a:lnTo>
                  <a:lnTo>
                    <a:pt x="2597" y="2312"/>
                  </a:lnTo>
                  <a:lnTo>
                    <a:pt x="2596" y="2318"/>
                  </a:lnTo>
                  <a:lnTo>
                    <a:pt x="2595" y="2330"/>
                  </a:lnTo>
                  <a:lnTo>
                    <a:pt x="2596" y="2342"/>
                  </a:lnTo>
                  <a:lnTo>
                    <a:pt x="2600" y="2352"/>
                  </a:lnTo>
                  <a:lnTo>
                    <a:pt x="2603" y="2362"/>
                  </a:lnTo>
                  <a:lnTo>
                    <a:pt x="2608" y="2370"/>
                  </a:lnTo>
                  <a:lnTo>
                    <a:pt x="2611" y="2378"/>
                  </a:lnTo>
                  <a:lnTo>
                    <a:pt x="2619" y="2391"/>
                  </a:lnTo>
                  <a:lnTo>
                    <a:pt x="2622" y="2399"/>
                  </a:lnTo>
                  <a:lnTo>
                    <a:pt x="2622" y="2401"/>
                  </a:lnTo>
                  <a:lnTo>
                    <a:pt x="2621" y="2405"/>
                  </a:lnTo>
                  <a:lnTo>
                    <a:pt x="2620" y="2407"/>
                  </a:lnTo>
                  <a:lnTo>
                    <a:pt x="2619" y="2410"/>
                  </a:lnTo>
                  <a:lnTo>
                    <a:pt x="2608" y="2421"/>
                  </a:lnTo>
                  <a:lnTo>
                    <a:pt x="2599" y="2431"/>
                  </a:lnTo>
                  <a:lnTo>
                    <a:pt x="2589" y="2438"/>
                  </a:lnTo>
                  <a:lnTo>
                    <a:pt x="2579" y="2446"/>
                  </a:lnTo>
                  <a:lnTo>
                    <a:pt x="2567" y="2456"/>
                  </a:lnTo>
                  <a:lnTo>
                    <a:pt x="2553" y="2466"/>
                  </a:lnTo>
                  <a:lnTo>
                    <a:pt x="2537" y="2480"/>
                  </a:lnTo>
                  <a:lnTo>
                    <a:pt x="2519" y="2499"/>
                  </a:lnTo>
                  <a:lnTo>
                    <a:pt x="2508" y="2507"/>
                  </a:lnTo>
                  <a:lnTo>
                    <a:pt x="2494" y="2517"/>
                  </a:lnTo>
                  <a:lnTo>
                    <a:pt x="2476" y="2525"/>
                  </a:lnTo>
                  <a:lnTo>
                    <a:pt x="2459" y="2533"/>
                  </a:lnTo>
                  <a:lnTo>
                    <a:pt x="2442" y="2540"/>
                  </a:lnTo>
                  <a:lnTo>
                    <a:pt x="2426" y="2549"/>
                  </a:lnTo>
                  <a:lnTo>
                    <a:pt x="2409" y="2557"/>
                  </a:lnTo>
                  <a:lnTo>
                    <a:pt x="2396" y="2566"/>
                  </a:lnTo>
                  <a:lnTo>
                    <a:pt x="2390" y="2572"/>
                  </a:lnTo>
                  <a:lnTo>
                    <a:pt x="2384" y="2577"/>
                  </a:lnTo>
                  <a:lnTo>
                    <a:pt x="2380" y="2583"/>
                  </a:lnTo>
                  <a:lnTo>
                    <a:pt x="2376" y="2589"/>
                  </a:lnTo>
                  <a:lnTo>
                    <a:pt x="2374" y="2594"/>
                  </a:lnTo>
                  <a:lnTo>
                    <a:pt x="2373" y="2601"/>
                  </a:lnTo>
                  <a:lnTo>
                    <a:pt x="2373" y="2609"/>
                  </a:lnTo>
                  <a:lnTo>
                    <a:pt x="2374" y="2617"/>
                  </a:lnTo>
                  <a:lnTo>
                    <a:pt x="2375" y="2627"/>
                  </a:lnTo>
                  <a:lnTo>
                    <a:pt x="2376" y="2637"/>
                  </a:lnTo>
                  <a:lnTo>
                    <a:pt x="2377" y="2645"/>
                  </a:lnTo>
                  <a:lnTo>
                    <a:pt x="2376" y="2653"/>
                  </a:lnTo>
                  <a:lnTo>
                    <a:pt x="2375" y="2660"/>
                  </a:lnTo>
                  <a:lnTo>
                    <a:pt x="2373" y="2666"/>
                  </a:lnTo>
                  <a:lnTo>
                    <a:pt x="2369" y="2671"/>
                  </a:lnTo>
                  <a:lnTo>
                    <a:pt x="2366" y="2676"/>
                  </a:lnTo>
                  <a:lnTo>
                    <a:pt x="2360" y="2678"/>
                  </a:lnTo>
                  <a:lnTo>
                    <a:pt x="2355" y="2679"/>
                  </a:lnTo>
                  <a:lnTo>
                    <a:pt x="2348" y="2680"/>
                  </a:lnTo>
                  <a:lnTo>
                    <a:pt x="2341" y="2679"/>
                  </a:lnTo>
                  <a:lnTo>
                    <a:pt x="2333" y="2678"/>
                  </a:lnTo>
                  <a:lnTo>
                    <a:pt x="2324" y="2676"/>
                  </a:lnTo>
                  <a:lnTo>
                    <a:pt x="2317" y="2672"/>
                  </a:lnTo>
                  <a:lnTo>
                    <a:pt x="2309" y="2667"/>
                  </a:lnTo>
                  <a:lnTo>
                    <a:pt x="2299" y="2661"/>
                  </a:lnTo>
                  <a:lnTo>
                    <a:pt x="2289" y="2657"/>
                  </a:lnTo>
                  <a:lnTo>
                    <a:pt x="2279" y="2654"/>
                  </a:lnTo>
                  <a:lnTo>
                    <a:pt x="2270" y="2652"/>
                  </a:lnTo>
                  <a:lnTo>
                    <a:pt x="2261" y="2652"/>
                  </a:lnTo>
                  <a:lnTo>
                    <a:pt x="2252" y="2652"/>
                  </a:lnTo>
                  <a:lnTo>
                    <a:pt x="2243" y="2653"/>
                  </a:lnTo>
                  <a:lnTo>
                    <a:pt x="2235" y="2656"/>
                  </a:lnTo>
                  <a:lnTo>
                    <a:pt x="2219" y="2661"/>
                  </a:lnTo>
                  <a:lnTo>
                    <a:pt x="2203" y="2668"/>
                  </a:lnTo>
                  <a:lnTo>
                    <a:pt x="2189" y="2677"/>
                  </a:lnTo>
                  <a:lnTo>
                    <a:pt x="2176" y="2686"/>
                  </a:lnTo>
                  <a:lnTo>
                    <a:pt x="2169" y="2691"/>
                  </a:lnTo>
                  <a:lnTo>
                    <a:pt x="2163" y="2694"/>
                  </a:lnTo>
                  <a:lnTo>
                    <a:pt x="2160" y="2697"/>
                  </a:lnTo>
                  <a:lnTo>
                    <a:pt x="2156" y="2698"/>
                  </a:lnTo>
                  <a:lnTo>
                    <a:pt x="2153" y="2698"/>
                  </a:lnTo>
                  <a:lnTo>
                    <a:pt x="2149" y="2698"/>
                  </a:lnTo>
                  <a:lnTo>
                    <a:pt x="2140" y="2694"/>
                  </a:lnTo>
                  <a:lnTo>
                    <a:pt x="2127" y="2686"/>
                  </a:lnTo>
                  <a:lnTo>
                    <a:pt x="2109" y="2677"/>
                  </a:lnTo>
                  <a:lnTo>
                    <a:pt x="2088" y="2668"/>
                  </a:lnTo>
                  <a:lnTo>
                    <a:pt x="2076" y="2665"/>
                  </a:lnTo>
                  <a:lnTo>
                    <a:pt x="2063" y="2663"/>
                  </a:lnTo>
                  <a:lnTo>
                    <a:pt x="2048" y="2660"/>
                  </a:lnTo>
                  <a:lnTo>
                    <a:pt x="2033" y="2660"/>
                  </a:lnTo>
                  <a:lnTo>
                    <a:pt x="2025" y="2661"/>
                  </a:lnTo>
                  <a:lnTo>
                    <a:pt x="2016" y="2663"/>
                  </a:lnTo>
                  <a:lnTo>
                    <a:pt x="2010" y="2665"/>
                  </a:lnTo>
                  <a:lnTo>
                    <a:pt x="2003" y="2667"/>
                  </a:lnTo>
                  <a:lnTo>
                    <a:pt x="1999" y="2671"/>
                  </a:lnTo>
                  <a:lnTo>
                    <a:pt x="1994" y="2674"/>
                  </a:lnTo>
                  <a:lnTo>
                    <a:pt x="1990" y="2679"/>
                  </a:lnTo>
                  <a:lnTo>
                    <a:pt x="1987" y="2684"/>
                  </a:lnTo>
                  <a:lnTo>
                    <a:pt x="1985" y="2688"/>
                  </a:lnTo>
                  <a:lnTo>
                    <a:pt x="1983" y="2694"/>
                  </a:lnTo>
                  <a:lnTo>
                    <a:pt x="1982" y="2700"/>
                  </a:lnTo>
                  <a:lnTo>
                    <a:pt x="1982" y="2705"/>
                  </a:lnTo>
                  <a:lnTo>
                    <a:pt x="1985" y="2718"/>
                  </a:lnTo>
                  <a:lnTo>
                    <a:pt x="1989" y="2730"/>
                  </a:lnTo>
                  <a:lnTo>
                    <a:pt x="1995" y="2743"/>
                  </a:lnTo>
                  <a:lnTo>
                    <a:pt x="2002" y="2757"/>
                  </a:lnTo>
                  <a:lnTo>
                    <a:pt x="2010" y="2771"/>
                  </a:lnTo>
                  <a:lnTo>
                    <a:pt x="2020" y="2785"/>
                  </a:lnTo>
                  <a:lnTo>
                    <a:pt x="2026" y="2794"/>
                  </a:lnTo>
                  <a:lnTo>
                    <a:pt x="2033" y="2805"/>
                  </a:lnTo>
                  <a:lnTo>
                    <a:pt x="2037" y="2813"/>
                  </a:lnTo>
                  <a:lnTo>
                    <a:pt x="2042" y="2821"/>
                  </a:lnTo>
                  <a:lnTo>
                    <a:pt x="2045" y="2830"/>
                  </a:lnTo>
                  <a:lnTo>
                    <a:pt x="2047" y="2840"/>
                  </a:lnTo>
                  <a:lnTo>
                    <a:pt x="2047" y="2851"/>
                  </a:lnTo>
                  <a:lnTo>
                    <a:pt x="2047" y="2864"/>
                  </a:lnTo>
                  <a:lnTo>
                    <a:pt x="2046" y="2877"/>
                  </a:lnTo>
                  <a:lnTo>
                    <a:pt x="2043" y="2891"/>
                  </a:lnTo>
                  <a:lnTo>
                    <a:pt x="2041" y="2905"/>
                  </a:lnTo>
                  <a:lnTo>
                    <a:pt x="2037" y="2920"/>
                  </a:lnTo>
                  <a:lnTo>
                    <a:pt x="2029" y="2947"/>
                  </a:lnTo>
                  <a:lnTo>
                    <a:pt x="2019" y="2973"/>
                  </a:lnTo>
                  <a:lnTo>
                    <a:pt x="2014" y="2985"/>
                  </a:lnTo>
                  <a:lnTo>
                    <a:pt x="2008" y="2994"/>
                  </a:lnTo>
                  <a:lnTo>
                    <a:pt x="2003" y="3003"/>
                  </a:lnTo>
                  <a:lnTo>
                    <a:pt x="1999" y="3008"/>
                  </a:lnTo>
                  <a:lnTo>
                    <a:pt x="1996" y="3010"/>
                  </a:lnTo>
                  <a:lnTo>
                    <a:pt x="1994" y="3010"/>
                  </a:lnTo>
                  <a:lnTo>
                    <a:pt x="1992" y="3010"/>
                  </a:lnTo>
                  <a:lnTo>
                    <a:pt x="1988" y="3010"/>
                  </a:lnTo>
                  <a:lnTo>
                    <a:pt x="1981" y="3006"/>
                  </a:lnTo>
                  <a:lnTo>
                    <a:pt x="1973" y="3001"/>
                  </a:lnTo>
                  <a:lnTo>
                    <a:pt x="1955" y="2988"/>
                  </a:lnTo>
                  <a:lnTo>
                    <a:pt x="1936" y="2973"/>
                  </a:lnTo>
                  <a:lnTo>
                    <a:pt x="1922" y="2963"/>
                  </a:lnTo>
                  <a:lnTo>
                    <a:pt x="1907" y="2951"/>
                  </a:lnTo>
                  <a:lnTo>
                    <a:pt x="1892" y="2939"/>
                  </a:lnTo>
                  <a:lnTo>
                    <a:pt x="1875" y="2930"/>
                  </a:lnTo>
                  <a:lnTo>
                    <a:pt x="1868" y="2925"/>
                  </a:lnTo>
                  <a:lnTo>
                    <a:pt x="1861" y="2921"/>
                  </a:lnTo>
                  <a:lnTo>
                    <a:pt x="1853" y="2919"/>
                  </a:lnTo>
                  <a:lnTo>
                    <a:pt x="1846" y="2918"/>
                  </a:lnTo>
                  <a:lnTo>
                    <a:pt x="1839" y="2917"/>
                  </a:lnTo>
                  <a:lnTo>
                    <a:pt x="1832" y="2917"/>
                  </a:lnTo>
                  <a:lnTo>
                    <a:pt x="1826" y="2917"/>
                  </a:lnTo>
                  <a:lnTo>
                    <a:pt x="1819" y="2919"/>
                  </a:lnTo>
                  <a:lnTo>
                    <a:pt x="1808" y="2923"/>
                  </a:lnTo>
                  <a:lnTo>
                    <a:pt x="1799" y="2928"/>
                  </a:lnTo>
                  <a:lnTo>
                    <a:pt x="1789" y="2935"/>
                  </a:lnTo>
                  <a:lnTo>
                    <a:pt x="1782" y="2944"/>
                  </a:lnTo>
                  <a:lnTo>
                    <a:pt x="1768" y="2963"/>
                  </a:lnTo>
                  <a:lnTo>
                    <a:pt x="1758" y="2983"/>
                  </a:lnTo>
                  <a:lnTo>
                    <a:pt x="1752" y="2991"/>
                  </a:lnTo>
                  <a:lnTo>
                    <a:pt x="1747" y="2999"/>
                  </a:lnTo>
                  <a:lnTo>
                    <a:pt x="1739" y="3014"/>
                  </a:lnTo>
                  <a:lnTo>
                    <a:pt x="1731" y="3031"/>
                  </a:lnTo>
                  <a:lnTo>
                    <a:pt x="1723" y="3045"/>
                  </a:lnTo>
                  <a:lnTo>
                    <a:pt x="1716" y="3058"/>
                  </a:lnTo>
                  <a:lnTo>
                    <a:pt x="1708" y="3071"/>
                  </a:lnTo>
                  <a:lnTo>
                    <a:pt x="1700" y="3083"/>
                  </a:lnTo>
                  <a:lnTo>
                    <a:pt x="1695" y="3087"/>
                  </a:lnTo>
                  <a:lnTo>
                    <a:pt x="1691" y="3092"/>
                  </a:lnTo>
                  <a:lnTo>
                    <a:pt x="1686" y="3097"/>
                  </a:lnTo>
                  <a:lnTo>
                    <a:pt x="1680" y="3100"/>
                  </a:lnTo>
                  <a:lnTo>
                    <a:pt x="1675" y="3103"/>
                  </a:lnTo>
                  <a:lnTo>
                    <a:pt x="1668" y="3105"/>
                  </a:lnTo>
                  <a:lnTo>
                    <a:pt x="1662" y="3106"/>
                  </a:lnTo>
                  <a:lnTo>
                    <a:pt x="1655" y="3107"/>
                  </a:lnTo>
                  <a:lnTo>
                    <a:pt x="1652" y="3107"/>
                  </a:lnTo>
                  <a:lnTo>
                    <a:pt x="1647" y="3107"/>
                  </a:lnTo>
                  <a:lnTo>
                    <a:pt x="1642" y="3106"/>
                  </a:lnTo>
                  <a:lnTo>
                    <a:pt x="1640" y="3104"/>
                  </a:lnTo>
                  <a:lnTo>
                    <a:pt x="1638" y="3101"/>
                  </a:lnTo>
                  <a:lnTo>
                    <a:pt x="1636" y="3097"/>
                  </a:lnTo>
                  <a:lnTo>
                    <a:pt x="1635" y="3092"/>
                  </a:lnTo>
                  <a:lnTo>
                    <a:pt x="1635" y="3086"/>
                  </a:lnTo>
                  <a:lnTo>
                    <a:pt x="1635" y="3072"/>
                  </a:lnTo>
                  <a:lnTo>
                    <a:pt x="1636" y="3059"/>
                  </a:lnTo>
                  <a:lnTo>
                    <a:pt x="1638" y="3041"/>
                  </a:lnTo>
                  <a:lnTo>
                    <a:pt x="1638" y="3023"/>
                  </a:lnTo>
                  <a:lnTo>
                    <a:pt x="1636" y="3004"/>
                  </a:lnTo>
                  <a:lnTo>
                    <a:pt x="1633" y="2985"/>
                  </a:lnTo>
                  <a:lnTo>
                    <a:pt x="1629" y="2973"/>
                  </a:lnTo>
                  <a:lnTo>
                    <a:pt x="1626" y="2963"/>
                  </a:lnTo>
                  <a:lnTo>
                    <a:pt x="1620" y="2953"/>
                  </a:lnTo>
                  <a:lnTo>
                    <a:pt x="1615" y="2944"/>
                  </a:lnTo>
                  <a:lnTo>
                    <a:pt x="1608" y="2935"/>
                  </a:lnTo>
                  <a:lnTo>
                    <a:pt x="1601" y="2928"/>
                  </a:lnTo>
                  <a:lnTo>
                    <a:pt x="1594" y="2921"/>
                  </a:lnTo>
                  <a:lnTo>
                    <a:pt x="1587" y="2914"/>
                  </a:lnTo>
                  <a:lnTo>
                    <a:pt x="1571" y="2903"/>
                  </a:lnTo>
                  <a:lnTo>
                    <a:pt x="1553" y="2893"/>
                  </a:lnTo>
                  <a:lnTo>
                    <a:pt x="1535" y="2884"/>
                  </a:lnTo>
                  <a:lnTo>
                    <a:pt x="1519" y="2877"/>
                  </a:lnTo>
                  <a:lnTo>
                    <a:pt x="1507" y="2871"/>
                  </a:lnTo>
                  <a:lnTo>
                    <a:pt x="1496" y="2866"/>
                  </a:lnTo>
                  <a:lnTo>
                    <a:pt x="1493" y="2864"/>
                  </a:lnTo>
                  <a:lnTo>
                    <a:pt x="1491" y="2863"/>
                  </a:lnTo>
                  <a:lnTo>
                    <a:pt x="1489" y="2860"/>
                  </a:lnTo>
                  <a:lnTo>
                    <a:pt x="1488" y="2857"/>
                  </a:lnTo>
                  <a:lnTo>
                    <a:pt x="1489" y="2847"/>
                  </a:lnTo>
                  <a:lnTo>
                    <a:pt x="1493" y="2831"/>
                  </a:lnTo>
                  <a:lnTo>
                    <a:pt x="1495" y="2823"/>
                  </a:lnTo>
                  <a:lnTo>
                    <a:pt x="1498" y="2812"/>
                  </a:lnTo>
                  <a:lnTo>
                    <a:pt x="1499" y="2803"/>
                  </a:lnTo>
                  <a:lnTo>
                    <a:pt x="1499" y="2792"/>
                  </a:lnTo>
                  <a:lnTo>
                    <a:pt x="1499" y="2780"/>
                  </a:lnTo>
                  <a:lnTo>
                    <a:pt x="1495" y="2770"/>
                  </a:lnTo>
                  <a:lnTo>
                    <a:pt x="1493" y="2765"/>
                  </a:lnTo>
                  <a:lnTo>
                    <a:pt x="1491" y="2759"/>
                  </a:lnTo>
                  <a:lnTo>
                    <a:pt x="1486" y="2753"/>
                  </a:lnTo>
                  <a:lnTo>
                    <a:pt x="1482" y="2748"/>
                  </a:lnTo>
                  <a:lnTo>
                    <a:pt x="1472" y="2739"/>
                  </a:lnTo>
                  <a:lnTo>
                    <a:pt x="1461" y="2730"/>
                  </a:lnTo>
                  <a:lnTo>
                    <a:pt x="1449" y="2721"/>
                  </a:lnTo>
                  <a:lnTo>
                    <a:pt x="1436" y="2714"/>
                  </a:lnTo>
                  <a:lnTo>
                    <a:pt x="1409" y="2699"/>
                  </a:lnTo>
                  <a:lnTo>
                    <a:pt x="1380" y="2686"/>
                  </a:lnTo>
                  <a:lnTo>
                    <a:pt x="1359" y="2676"/>
                  </a:lnTo>
                  <a:lnTo>
                    <a:pt x="1338" y="2665"/>
                  </a:lnTo>
                  <a:lnTo>
                    <a:pt x="1318" y="2654"/>
                  </a:lnTo>
                  <a:lnTo>
                    <a:pt x="1299" y="2643"/>
                  </a:lnTo>
                  <a:lnTo>
                    <a:pt x="1292" y="2637"/>
                  </a:lnTo>
                  <a:lnTo>
                    <a:pt x="1287" y="2630"/>
                  </a:lnTo>
                  <a:lnTo>
                    <a:pt x="1285" y="2624"/>
                  </a:lnTo>
                  <a:lnTo>
                    <a:pt x="1284" y="2617"/>
                  </a:lnTo>
                  <a:lnTo>
                    <a:pt x="1284" y="2609"/>
                  </a:lnTo>
                  <a:lnTo>
                    <a:pt x="1285" y="2600"/>
                  </a:lnTo>
                  <a:lnTo>
                    <a:pt x="1287" y="2591"/>
                  </a:lnTo>
                  <a:lnTo>
                    <a:pt x="1289" y="2580"/>
                  </a:lnTo>
                  <a:lnTo>
                    <a:pt x="1294" y="2560"/>
                  </a:lnTo>
                  <a:lnTo>
                    <a:pt x="1297" y="2540"/>
                  </a:lnTo>
                  <a:lnTo>
                    <a:pt x="1297" y="2531"/>
                  </a:lnTo>
                  <a:lnTo>
                    <a:pt x="1295" y="2520"/>
                  </a:lnTo>
                  <a:lnTo>
                    <a:pt x="1291" y="2511"/>
                  </a:lnTo>
                  <a:lnTo>
                    <a:pt x="1286" y="2501"/>
                  </a:lnTo>
                  <a:lnTo>
                    <a:pt x="1278" y="2492"/>
                  </a:lnTo>
                  <a:lnTo>
                    <a:pt x="1269" y="2484"/>
                  </a:lnTo>
                  <a:lnTo>
                    <a:pt x="1261" y="2478"/>
                  </a:lnTo>
                  <a:lnTo>
                    <a:pt x="1252" y="2472"/>
                  </a:lnTo>
                  <a:lnTo>
                    <a:pt x="1241" y="2466"/>
                  </a:lnTo>
                  <a:lnTo>
                    <a:pt x="1231" y="2463"/>
                  </a:lnTo>
                  <a:lnTo>
                    <a:pt x="1219" y="2459"/>
                  </a:lnTo>
                  <a:lnTo>
                    <a:pt x="1208" y="2458"/>
                  </a:lnTo>
                  <a:lnTo>
                    <a:pt x="1197" y="2457"/>
                  </a:lnTo>
                  <a:lnTo>
                    <a:pt x="1185" y="2456"/>
                  </a:lnTo>
                  <a:lnTo>
                    <a:pt x="1173" y="2457"/>
                  </a:lnTo>
                  <a:lnTo>
                    <a:pt x="1161" y="2458"/>
                  </a:lnTo>
                  <a:lnTo>
                    <a:pt x="1151" y="2459"/>
                  </a:lnTo>
                  <a:lnTo>
                    <a:pt x="1140" y="2463"/>
                  </a:lnTo>
                  <a:lnTo>
                    <a:pt x="1129" y="2466"/>
                  </a:lnTo>
                  <a:lnTo>
                    <a:pt x="1119" y="2471"/>
                  </a:lnTo>
                  <a:lnTo>
                    <a:pt x="1104" y="2478"/>
                  </a:lnTo>
                  <a:lnTo>
                    <a:pt x="1089" y="2484"/>
                  </a:lnTo>
                  <a:lnTo>
                    <a:pt x="1074" y="2490"/>
                  </a:lnTo>
                  <a:lnTo>
                    <a:pt x="1060" y="2494"/>
                  </a:lnTo>
                  <a:lnTo>
                    <a:pt x="1045" y="2499"/>
                  </a:lnTo>
                  <a:lnTo>
                    <a:pt x="1030" y="2501"/>
                  </a:lnTo>
                  <a:lnTo>
                    <a:pt x="1013" y="2504"/>
                  </a:lnTo>
                  <a:lnTo>
                    <a:pt x="995" y="2504"/>
                  </a:lnTo>
                  <a:lnTo>
                    <a:pt x="971" y="2503"/>
                  </a:lnTo>
                  <a:lnTo>
                    <a:pt x="937" y="2497"/>
                  </a:lnTo>
                  <a:lnTo>
                    <a:pt x="894" y="2490"/>
                  </a:lnTo>
                  <a:lnTo>
                    <a:pt x="848" y="2479"/>
                  </a:lnTo>
                  <a:lnTo>
                    <a:pt x="801" y="2466"/>
                  </a:lnTo>
                  <a:lnTo>
                    <a:pt x="755" y="2451"/>
                  </a:lnTo>
                  <a:lnTo>
                    <a:pt x="733" y="2443"/>
                  </a:lnTo>
                  <a:lnTo>
                    <a:pt x="713" y="2434"/>
                  </a:lnTo>
                  <a:lnTo>
                    <a:pt x="694" y="2425"/>
                  </a:lnTo>
                  <a:lnTo>
                    <a:pt x="677" y="2417"/>
                  </a:lnTo>
                  <a:lnTo>
                    <a:pt x="666" y="2410"/>
                  </a:lnTo>
                  <a:lnTo>
                    <a:pt x="655" y="2404"/>
                  </a:lnTo>
                  <a:lnTo>
                    <a:pt x="628" y="2387"/>
                  </a:lnTo>
                  <a:lnTo>
                    <a:pt x="603" y="2371"/>
                  </a:lnTo>
                  <a:lnTo>
                    <a:pt x="578" y="2356"/>
                  </a:lnTo>
                  <a:lnTo>
                    <a:pt x="554" y="2340"/>
                  </a:lnTo>
                  <a:lnTo>
                    <a:pt x="532" y="2325"/>
                  </a:lnTo>
                  <a:lnTo>
                    <a:pt x="508" y="2307"/>
                  </a:lnTo>
                  <a:lnTo>
                    <a:pt x="486" y="2290"/>
                  </a:lnTo>
                  <a:lnTo>
                    <a:pt x="463" y="2270"/>
                  </a:lnTo>
                  <a:lnTo>
                    <a:pt x="443" y="2252"/>
                  </a:lnTo>
                  <a:lnTo>
                    <a:pt x="426" y="2238"/>
                  </a:lnTo>
                  <a:lnTo>
                    <a:pt x="413" y="2227"/>
                  </a:lnTo>
                  <a:lnTo>
                    <a:pt x="401" y="2220"/>
                  </a:lnTo>
                  <a:lnTo>
                    <a:pt x="391" y="2214"/>
                  </a:lnTo>
                  <a:lnTo>
                    <a:pt x="379" y="2211"/>
                  </a:lnTo>
                  <a:lnTo>
                    <a:pt x="367" y="2207"/>
                  </a:lnTo>
                  <a:lnTo>
                    <a:pt x="353" y="2205"/>
                  </a:lnTo>
                  <a:lnTo>
                    <a:pt x="339" y="2203"/>
                  </a:lnTo>
                  <a:lnTo>
                    <a:pt x="324" y="2199"/>
                  </a:lnTo>
                  <a:lnTo>
                    <a:pt x="294" y="2193"/>
                  </a:lnTo>
                  <a:lnTo>
                    <a:pt x="265" y="2190"/>
                  </a:lnTo>
                  <a:lnTo>
                    <a:pt x="237" y="2187"/>
                  </a:lnTo>
                  <a:lnTo>
                    <a:pt x="210" y="2187"/>
                  </a:lnTo>
                  <a:lnTo>
                    <a:pt x="204" y="2157"/>
                  </a:lnTo>
                  <a:lnTo>
                    <a:pt x="199" y="2124"/>
                  </a:lnTo>
                  <a:lnTo>
                    <a:pt x="196" y="2092"/>
                  </a:lnTo>
                  <a:lnTo>
                    <a:pt x="194" y="2062"/>
                  </a:lnTo>
                  <a:lnTo>
                    <a:pt x="194" y="2035"/>
                  </a:lnTo>
                  <a:lnTo>
                    <a:pt x="197" y="2011"/>
                  </a:lnTo>
                  <a:lnTo>
                    <a:pt x="198" y="2000"/>
                  </a:lnTo>
                  <a:lnTo>
                    <a:pt x="200" y="1992"/>
                  </a:lnTo>
                  <a:lnTo>
                    <a:pt x="204" y="1985"/>
                  </a:lnTo>
                  <a:lnTo>
                    <a:pt x="207" y="1980"/>
                  </a:lnTo>
                  <a:lnTo>
                    <a:pt x="210" y="1979"/>
                  </a:lnTo>
                  <a:lnTo>
                    <a:pt x="212" y="1979"/>
                  </a:lnTo>
                  <a:lnTo>
                    <a:pt x="225" y="1983"/>
                  </a:lnTo>
                  <a:lnTo>
                    <a:pt x="239" y="1989"/>
                  </a:lnTo>
                  <a:lnTo>
                    <a:pt x="256" y="1996"/>
                  </a:lnTo>
                  <a:lnTo>
                    <a:pt x="272" y="2005"/>
                  </a:lnTo>
                  <a:lnTo>
                    <a:pt x="294" y="2016"/>
                  </a:lnTo>
                  <a:lnTo>
                    <a:pt x="318" y="2026"/>
                  </a:lnTo>
                  <a:lnTo>
                    <a:pt x="330" y="2031"/>
                  </a:lnTo>
                  <a:lnTo>
                    <a:pt x="343" y="2036"/>
                  </a:lnTo>
                  <a:lnTo>
                    <a:pt x="354" y="2039"/>
                  </a:lnTo>
                  <a:lnTo>
                    <a:pt x="366" y="2042"/>
                  </a:lnTo>
                  <a:lnTo>
                    <a:pt x="378" y="2044"/>
                  </a:lnTo>
                  <a:lnTo>
                    <a:pt x="390" y="2045"/>
                  </a:lnTo>
                  <a:lnTo>
                    <a:pt x="401" y="2045"/>
                  </a:lnTo>
                  <a:lnTo>
                    <a:pt x="412" y="2043"/>
                  </a:lnTo>
                  <a:lnTo>
                    <a:pt x="423" y="2040"/>
                  </a:lnTo>
                  <a:lnTo>
                    <a:pt x="433" y="2036"/>
                  </a:lnTo>
                  <a:lnTo>
                    <a:pt x="444" y="2029"/>
                  </a:lnTo>
                  <a:lnTo>
                    <a:pt x="453" y="2020"/>
                  </a:lnTo>
                  <a:lnTo>
                    <a:pt x="461" y="2012"/>
                  </a:lnTo>
                  <a:lnTo>
                    <a:pt x="470" y="2004"/>
                  </a:lnTo>
                  <a:lnTo>
                    <a:pt x="490" y="1984"/>
                  </a:lnTo>
                  <a:lnTo>
                    <a:pt x="507" y="1965"/>
                  </a:lnTo>
                  <a:lnTo>
                    <a:pt x="525" y="1946"/>
                  </a:lnTo>
                  <a:lnTo>
                    <a:pt x="539" y="1927"/>
                  </a:lnTo>
                  <a:lnTo>
                    <a:pt x="546" y="1917"/>
                  </a:lnTo>
                  <a:lnTo>
                    <a:pt x="552" y="1907"/>
                  </a:lnTo>
                  <a:lnTo>
                    <a:pt x="557" y="1897"/>
                  </a:lnTo>
                  <a:lnTo>
                    <a:pt x="561" y="1886"/>
                  </a:lnTo>
                  <a:lnTo>
                    <a:pt x="564" y="1876"/>
                  </a:lnTo>
                  <a:lnTo>
                    <a:pt x="567" y="1864"/>
                  </a:lnTo>
                  <a:lnTo>
                    <a:pt x="568" y="1852"/>
                  </a:lnTo>
                  <a:lnTo>
                    <a:pt x="568" y="1840"/>
                  </a:lnTo>
                  <a:lnTo>
                    <a:pt x="568" y="1830"/>
                  </a:lnTo>
                  <a:lnTo>
                    <a:pt x="567" y="1819"/>
                  </a:lnTo>
                  <a:lnTo>
                    <a:pt x="565" y="1809"/>
                  </a:lnTo>
                  <a:lnTo>
                    <a:pt x="563" y="1797"/>
                  </a:lnTo>
                  <a:lnTo>
                    <a:pt x="556" y="1775"/>
                  </a:lnTo>
                  <a:lnTo>
                    <a:pt x="548" y="1752"/>
                  </a:lnTo>
                  <a:lnTo>
                    <a:pt x="544" y="1736"/>
                  </a:lnTo>
                  <a:lnTo>
                    <a:pt x="538" y="1717"/>
                  </a:lnTo>
                  <a:lnTo>
                    <a:pt x="536" y="1708"/>
                  </a:lnTo>
                  <a:lnTo>
                    <a:pt x="534" y="1700"/>
                  </a:lnTo>
                  <a:lnTo>
                    <a:pt x="534" y="1693"/>
                  </a:lnTo>
                  <a:lnTo>
                    <a:pt x="536" y="1690"/>
                  </a:lnTo>
                  <a:lnTo>
                    <a:pt x="537" y="1690"/>
                  </a:lnTo>
                  <a:lnTo>
                    <a:pt x="540" y="1689"/>
                  </a:lnTo>
                  <a:lnTo>
                    <a:pt x="551" y="1690"/>
                  </a:lnTo>
                  <a:lnTo>
                    <a:pt x="563" y="1690"/>
                  </a:lnTo>
                  <a:lnTo>
                    <a:pt x="574" y="1691"/>
                  </a:lnTo>
                  <a:lnTo>
                    <a:pt x="585" y="1692"/>
                  </a:lnTo>
                  <a:lnTo>
                    <a:pt x="613" y="1695"/>
                  </a:lnTo>
                  <a:lnTo>
                    <a:pt x="639" y="1695"/>
                  </a:lnTo>
                  <a:lnTo>
                    <a:pt x="650" y="1693"/>
                  </a:lnTo>
                  <a:lnTo>
                    <a:pt x="660" y="1691"/>
                  </a:lnTo>
                  <a:lnTo>
                    <a:pt x="668" y="1686"/>
                  </a:lnTo>
                  <a:lnTo>
                    <a:pt x="677" y="1680"/>
                  </a:lnTo>
                  <a:lnTo>
                    <a:pt x="680" y="1676"/>
                  </a:lnTo>
                  <a:lnTo>
                    <a:pt x="685" y="1669"/>
                  </a:lnTo>
                  <a:lnTo>
                    <a:pt x="686" y="1664"/>
                  </a:lnTo>
                  <a:lnTo>
                    <a:pt x="687" y="1659"/>
                  </a:lnTo>
                  <a:lnTo>
                    <a:pt x="687" y="1653"/>
                  </a:lnTo>
                  <a:lnTo>
                    <a:pt x="687" y="1648"/>
                  </a:lnTo>
                  <a:lnTo>
                    <a:pt x="685" y="1637"/>
                  </a:lnTo>
                  <a:lnTo>
                    <a:pt x="681" y="1628"/>
                  </a:lnTo>
                  <a:lnTo>
                    <a:pt x="677" y="1617"/>
                  </a:lnTo>
                  <a:lnTo>
                    <a:pt x="670" y="1608"/>
                  </a:lnTo>
                  <a:lnTo>
                    <a:pt x="655" y="1591"/>
                  </a:lnTo>
                  <a:lnTo>
                    <a:pt x="641" y="1576"/>
                  </a:lnTo>
                  <a:lnTo>
                    <a:pt x="640" y="1575"/>
                  </a:lnTo>
                  <a:lnTo>
                    <a:pt x="639" y="1575"/>
                  </a:lnTo>
                  <a:lnTo>
                    <a:pt x="646" y="1571"/>
                  </a:lnTo>
                  <a:lnTo>
                    <a:pt x="652" y="1568"/>
                  </a:lnTo>
                  <a:lnTo>
                    <a:pt x="657" y="1564"/>
                  </a:lnTo>
                  <a:lnTo>
                    <a:pt x="659" y="1561"/>
                  </a:lnTo>
                  <a:lnTo>
                    <a:pt x="663" y="1556"/>
                  </a:lnTo>
                  <a:lnTo>
                    <a:pt x="664" y="1551"/>
                  </a:lnTo>
                  <a:lnTo>
                    <a:pt x="665" y="1546"/>
                  </a:lnTo>
                  <a:lnTo>
                    <a:pt x="666" y="1542"/>
                  </a:lnTo>
                  <a:lnTo>
                    <a:pt x="666" y="1530"/>
                  </a:lnTo>
                  <a:lnTo>
                    <a:pt x="665" y="1518"/>
                  </a:lnTo>
                  <a:lnTo>
                    <a:pt x="659" y="1495"/>
                  </a:lnTo>
                  <a:lnTo>
                    <a:pt x="650" y="1469"/>
                  </a:lnTo>
                  <a:lnTo>
                    <a:pt x="648" y="1464"/>
                  </a:lnTo>
                  <a:lnTo>
                    <a:pt x="645" y="1455"/>
                  </a:lnTo>
                  <a:lnTo>
                    <a:pt x="643" y="1444"/>
                  </a:lnTo>
                  <a:lnTo>
                    <a:pt x="641" y="1432"/>
                  </a:lnTo>
                  <a:lnTo>
                    <a:pt x="639" y="1421"/>
                  </a:lnTo>
                  <a:lnTo>
                    <a:pt x="635" y="1396"/>
                  </a:lnTo>
                  <a:lnTo>
                    <a:pt x="630" y="1373"/>
                  </a:lnTo>
                  <a:lnTo>
                    <a:pt x="626" y="1364"/>
                  </a:lnTo>
                  <a:lnTo>
                    <a:pt x="621" y="1355"/>
                  </a:lnTo>
                  <a:lnTo>
                    <a:pt x="615" y="1348"/>
                  </a:lnTo>
                  <a:lnTo>
                    <a:pt x="608" y="1342"/>
                  </a:lnTo>
                  <a:lnTo>
                    <a:pt x="601" y="1339"/>
                  </a:lnTo>
                  <a:lnTo>
                    <a:pt x="594" y="1337"/>
                  </a:lnTo>
                  <a:lnTo>
                    <a:pt x="590" y="1337"/>
                  </a:lnTo>
                  <a:lnTo>
                    <a:pt x="585" y="1337"/>
                  </a:lnTo>
                  <a:lnTo>
                    <a:pt x="579" y="1337"/>
                  </a:lnTo>
                  <a:lnTo>
                    <a:pt x="573" y="1339"/>
                  </a:lnTo>
                  <a:lnTo>
                    <a:pt x="563" y="1344"/>
                  </a:lnTo>
                  <a:lnTo>
                    <a:pt x="551" y="1349"/>
                  </a:lnTo>
                  <a:lnTo>
                    <a:pt x="540" y="1355"/>
                  </a:lnTo>
                  <a:lnTo>
                    <a:pt x="528" y="1362"/>
                  </a:lnTo>
                  <a:lnTo>
                    <a:pt x="516" y="1370"/>
                  </a:lnTo>
                  <a:lnTo>
                    <a:pt x="503" y="1376"/>
                  </a:lnTo>
                  <a:lnTo>
                    <a:pt x="492" y="1381"/>
                  </a:lnTo>
                  <a:lnTo>
                    <a:pt x="481" y="1384"/>
                  </a:lnTo>
                  <a:lnTo>
                    <a:pt x="473" y="1385"/>
                  </a:lnTo>
                  <a:lnTo>
                    <a:pt x="465" y="1383"/>
                  </a:lnTo>
                  <a:lnTo>
                    <a:pt x="457" y="1379"/>
                  </a:lnTo>
                  <a:lnTo>
                    <a:pt x="450" y="1373"/>
                  </a:lnTo>
                  <a:lnTo>
                    <a:pt x="433" y="1357"/>
                  </a:lnTo>
                  <a:lnTo>
                    <a:pt x="417" y="1341"/>
                  </a:lnTo>
                  <a:lnTo>
                    <a:pt x="401" y="1324"/>
                  </a:lnTo>
                  <a:lnTo>
                    <a:pt x="388" y="1306"/>
                  </a:lnTo>
                  <a:lnTo>
                    <a:pt x="376" y="1289"/>
                  </a:lnTo>
                  <a:lnTo>
                    <a:pt x="367" y="1271"/>
                  </a:lnTo>
                  <a:lnTo>
                    <a:pt x="364" y="1263"/>
                  </a:lnTo>
                  <a:lnTo>
                    <a:pt x="360" y="1255"/>
                  </a:lnTo>
                  <a:lnTo>
                    <a:pt x="359" y="1245"/>
                  </a:lnTo>
                  <a:lnTo>
                    <a:pt x="359" y="1237"/>
                  </a:lnTo>
                  <a:lnTo>
                    <a:pt x="359" y="1226"/>
                  </a:lnTo>
                  <a:lnTo>
                    <a:pt x="359" y="1216"/>
                  </a:lnTo>
                  <a:lnTo>
                    <a:pt x="359" y="1191"/>
                  </a:lnTo>
                  <a:lnTo>
                    <a:pt x="358" y="1169"/>
                  </a:lnTo>
                  <a:lnTo>
                    <a:pt x="356" y="1159"/>
                  </a:lnTo>
                  <a:lnTo>
                    <a:pt x="352" y="1149"/>
                  </a:lnTo>
                  <a:lnTo>
                    <a:pt x="347" y="1141"/>
                  </a:lnTo>
                  <a:lnTo>
                    <a:pt x="341" y="1132"/>
                  </a:lnTo>
                  <a:lnTo>
                    <a:pt x="337" y="1129"/>
                  </a:lnTo>
                  <a:lnTo>
                    <a:pt x="332" y="1124"/>
                  </a:lnTo>
                  <a:lnTo>
                    <a:pt x="326" y="1122"/>
                  </a:lnTo>
                  <a:lnTo>
                    <a:pt x="320" y="1119"/>
                  </a:lnTo>
                  <a:lnTo>
                    <a:pt x="313" y="1117"/>
                  </a:lnTo>
                  <a:lnTo>
                    <a:pt x="306" y="1116"/>
                  </a:lnTo>
                  <a:lnTo>
                    <a:pt x="298" y="1115"/>
                  </a:lnTo>
                  <a:lnTo>
                    <a:pt x="290" y="1115"/>
                  </a:lnTo>
                  <a:lnTo>
                    <a:pt x="280" y="1114"/>
                  </a:lnTo>
                  <a:lnTo>
                    <a:pt x="270" y="1111"/>
                  </a:lnTo>
                  <a:lnTo>
                    <a:pt x="259" y="1108"/>
                  </a:lnTo>
                  <a:lnTo>
                    <a:pt x="249" y="1103"/>
                  </a:lnTo>
                  <a:lnTo>
                    <a:pt x="226" y="1090"/>
                  </a:lnTo>
                  <a:lnTo>
                    <a:pt x="203" y="1075"/>
                  </a:lnTo>
                  <a:lnTo>
                    <a:pt x="174" y="1057"/>
                  </a:lnTo>
                  <a:lnTo>
                    <a:pt x="145" y="1041"/>
                  </a:lnTo>
                  <a:lnTo>
                    <a:pt x="129" y="1034"/>
                  </a:lnTo>
                  <a:lnTo>
                    <a:pt x="113" y="1028"/>
                  </a:lnTo>
                  <a:lnTo>
                    <a:pt x="97" y="1024"/>
                  </a:lnTo>
                  <a:lnTo>
                    <a:pt x="79" y="1021"/>
                  </a:lnTo>
                  <a:lnTo>
                    <a:pt x="70" y="1019"/>
                  </a:lnTo>
                  <a:lnTo>
                    <a:pt x="60" y="1017"/>
                  </a:lnTo>
                  <a:lnTo>
                    <a:pt x="51" y="1014"/>
                  </a:lnTo>
                  <a:lnTo>
                    <a:pt x="43" y="1009"/>
                  </a:lnTo>
                  <a:lnTo>
                    <a:pt x="34" y="1003"/>
                  </a:lnTo>
                  <a:lnTo>
                    <a:pt x="27" y="996"/>
                  </a:lnTo>
                  <a:lnTo>
                    <a:pt x="20" y="989"/>
                  </a:lnTo>
                  <a:lnTo>
                    <a:pt x="14" y="979"/>
                  </a:lnTo>
                  <a:lnTo>
                    <a:pt x="10" y="970"/>
                  </a:lnTo>
                  <a:lnTo>
                    <a:pt x="5" y="961"/>
                  </a:lnTo>
                  <a:lnTo>
                    <a:pt x="3" y="950"/>
                  </a:lnTo>
                  <a:lnTo>
                    <a:pt x="0" y="939"/>
                  </a:lnTo>
                  <a:lnTo>
                    <a:pt x="0" y="929"/>
                  </a:lnTo>
                  <a:lnTo>
                    <a:pt x="0" y="918"/>
                  </a:lnTo>
                  <a:lnTo>
                    <a:pt x="3" y="909"/>
                  </a:lnTo>
                  <a:lnTo>
                    <a:pt x="6" y="899"/>
                  </a:lnTo>
                  <a:lnTo>
                    <a:pt x="9" y="894"/>
                  </a:lnTo>
                  <a:lnTo>
                    <a:pt x="13" y="889"/>
                  </a:lnTo>
                  <a:lnTo>
                    <a:pt x="18" y="883"/>
                  </a:lnTo>
                  <a:lnTo>
                    <a:pt x="24" y="878"/>
                  </a:lnTo>
                  <a:lnTo>
                    <a:pt x="32" y="870"/>
                  </a:lnTo>
                  <a:lnTo>
                    <a:pt x="40" y="862"/>
                  </a:lnTo>
                  <a:lnTo>
                    <a:pt x="49" y="852"/>
                  </a:lnTo>
                  <a:lnTo>
                    <a:pt x="56" y="842"/>
                  </a:lnTo>
                  <a:lnTo>
                    <a:pt x="63" y="829"/>
                  </a:lnTo>
                  <a:lnTo>
                    <a:pt x="67" y="815"/>
                  </a:lnTo>
                  <a:lnTo>
                    <a:pt x="70" y="807"/>
                  </a:lnTo>
                  <a:lnTo>
                    <a:pt x="71" y="797"/>
                  </a:lnTo>
                  <a:lnTo>
                    <a:pt x="72" y="788"/>
                  </a:lnTo>
                  <a:lnTo>
                    <a:pt x="72" y="778"/>
                  </a:lnTo>
                  <a:lnTo>
                    <a:pt x="72" y="767"/>
                  </a:lnTo>
                  <a:lnTo>
                    <a:pt x="70" y="756"/>
                  </a:lnTo>
                  <a:lnTo>
                    <a:pt x="69" y="747"/>
                  </a:lnTo>
                  <a:lnTo>
                    <a:pt x="66" y="737"/>
                  </a:lnTo>
                  <a:lnTo>
                    <a:pt x="59" y="720"/>
                  </a:lnTo>
                  <a:lnTo>
                    <a:pt x="53" y="705"/>
                  </a:lnTo>
                  <a:lnTo>
                    <a:pt x="49" y="695"/>
                  </a:lnTo>
                  <a:lnTo>
                    <a:pt x="45" y="687"/>
                  </a:lnTo>
                  <a:lnTo>
                    <a:pt x="44" y="680"/>
                  </a:lnTo>
                  <a:lnTo>
                    <a:pt x="44" y="674"/>
                  </a:lnTo>
                  <a:lnTo>
                    <a:pt x="46" y="668"/>
                  </a:lnTo>
                  <a:lnTo>
                    <a:pt x="51" y="662"/>
                  </a:lnTo>
                  <a:lnTo>
                    <a:pt x="58" y="656"/>
                  </a:lnTo>
                  <a:lnTo>
                    <a:pt x="69" y="650"/>
                  </a:lnTo>
                  <a:lnTo>
                    <a:pt x="90" y="637"/>
                  </a:lnTo>
                  <a:lnTo>
                    <a:pt x="111" y="623"/>
                  </a:lnTo>
                  <a:lnTo>
                    <a:pt x="132" y="608"/>
                  </a:lnTo>
                  <a:lnTo>
                    <a:pt x="153" y="592"/>
                  </a:lnTo>
                  <a:lnTo>
                    <a:pt x="184" y="570"/>
                  </a:lnTo>
                  <a:lnTo>
                    <a:pt x="214" y="550"/>
                  </a:lnTo>
                  <a:lnTo>
                    <a:pt x="227" y="542"/>
                  </a:lnTo>
                  <a:lnTo>
                    <a:pt x="240" y="536"/>
                  </a:lnTo>
                  <a:lnTo>
                    <a:pt x="251" y="531"/>
                  </a:lnTo>
                  <a:lnTo>
                    <a:pt x="260" y="530"/>
                  </a:lnTo>
                  <a:lnTo>
                    <a:pt x="278" y="531"/>
                  </a:lnTo>
                  <a:lnTo>
                    <a:pt x="293" y="535"/>
                  </a:lnTo>
                  <a:lnTo>
                    <a:pt x="306" y="538"/>
                  </a:lnTo>
                  <a:lnTo>
                    <a:pt x="320" y="540"/>
                  </a:lnTo>
                  <a:lnTo>
                    <a:pt x="328" y="538"/>
                  </a:lnTo>
                  <a:lnTo>
                    <a:pt x="337" y="537"/>
                  </a:lnTo>
                  <a:lnTo>
                    <a:pt x="346" y="534"/>
                  </a:lnTo>
                  <a:lnTo>
                    <a:pt x="357" y="529"/>
                  </a:lnTo>
                  <a:lnTo>
                    <a:pt x="361" y="527"/>
                  </a:lnTo>
                  <a:lnTo>
                    <a:pt x="366" y="523"/>
                  </a:lnTo>
                  <a:lnTo>
                    <a:pt x="370" y="520"/>
                  </a:lnTo>
                  <a:lnTo>
                    <a:pt x="373" y="516"/>
                  </a:lnTo>
                  <a:lnTo>
                    <a:pt x="379" y="508"/>
                  </a:lnTo>
                  <a:lnTo>
                    <a:pt x="381" y="498"/>
                  </a:lnTo>
                  <a:lnTo>
                    <a:pt x="384" y="490"/>
                  </a:lnTo>
                  <a:lnTo>
                    <a:pt x="385" y="481"/>
                  </a:lnTo>
                  <a:lnTo>
                    <a:pt x="385" y="473"/>
                  </a:lnTo>
                  <a:lnTo>
                    <a:pt x="386" y="464"/>
                  </a:lnTo>
                  <a:lnTo>
                    <a:pt x="386" y="462"/>
                  </a:lnTo>
                  <a:lnTo>
                    <a:pt x="386" y="458"/>
                  </a:lnTo>
                  <a:lnTo>
                    <a:pt x="393" y="461"/>
                  </a:lnTo>
                  <a:lnTo>
                    <a:pt x="400" y="463"/>
                  </a:lnTo>
                  <a:lnTo>
                    <a:pt x="406" y="463"/>
                  </a:lnTo>
                  <a:lnTo>
                    <a:pt x="413" y="463"/>
                  </a:lnTo>
                  <a:lnTo>
                    <a:pt x="420" y="462"/>
                  </a:lnTo>
                  <a:lnTo>
                    <a:pt x="426" y="461"/>
                  </a:lnTo>
                  <a:lnTo>
                    <a:pt x="432" y="458"/>
                  </a:lnTo>
                  <a:lnTo>
                    <a:pt x="437" y="456"/>
                  </a:lnTo>
                  <a:lnTo>
                    <a:pt x="445" y="449"/>
                  </a:lnTo>
                  <a:lnTo>
                    <a:pt x="451" y="442"/>
                  </a:lnTo>
                  <a:lnTo>
                    <a:pt x="456" y="433"/>
                  </a:lnTo>
                  <a:lnTo>
                    <a:pt x="457" y="422"/>
                  </a:lnTo>
                  <a:lnTo>
                    <a:pt x="460" y="423"/>
                  </a:lnTo>
                  <a:lnTo>
                    <a:pt x="463" y="424"/>
                  </a:lnTo>
                  <a:lnTo>
                    <a:pt x="476" y="428"/>
                  </a:lnTo>
                  <a:lnTo>
                    <a:pt x="490" y="431"/>
                  </a:lnTo>
                  <a:lnTo>
                    <a:pt x="497" y="431"/>
                  </a:lnTo>
                  <a:lnTo>
                    <a:pt x="503" y="430"/>
                  </a:lnTo>
                  <a:lnTo>
                    <a:pt x="507" y="428"/>
                  </a:lnTo>
                  <a:lnTo>
                    <a:pt x="512" y="427"/>
                  </a:lnTo>
                  <a:lnTo>
                    <a:pt x="516" y="423"/>
                  </a:lnTo>
                  <a:lnTo>
                    <a:pt x="518" y="420"/>
                  </a:lnTo>
                  <a:lnTo>
                    <a:pt x="520" y="416"/>
                  </a:lnTo>
                  <a:lnTo>
                    <a:pt x="521" y="411"/>
                  </a:lnTo>
                  <a:lnTo>
                    <a:pt x="524" y="403"/>
                  </a:lnTo>
                  <a:lnTo>
                    <a:pt x="525" y="394"/>
                  </a:lnTo>
                  <a:lnTo>
                    <a:pt x="527" y="383"/>
                  </a:lnTo>
                  <a:lnTo>
                    <a:pt x="530" y="376"/>
                  </a:lnTo>
                  <a:lnTo>
                    <a:pt x="531" y="374"/>
                  </a:lnTo>
                  <a:lnTo>
                    <a:pt x="533" y="373"/>
                  </a:lnTo>
                  <a:lnTo>
                    <a:pt x="534" y="373"/>
                  </a:lnTo>
                  <a:lnTo>
                    <a:pt x="537" y="371"/>
                  </a:lnTo>
                  <a:lnTo>
                    <a:pt x="550" y="370"/>
                  </a:lnTo>
                  <a:lnTo>
                    <a:pt x="561" y="371"/>
                  </a:lnTo>
                  <a:lnTo>
                    <a:pt x="571" y="374"/>
                  </a:lnTo>
                  <a:lnTo>
                    <a:pt x="581" y="377"/>
                  </a:lnTo>
                  <a:lnTo>
                    <a:pt x="591" y="380"/>
                  </a:lnTo>
                  <a:lnTo>
                    <a:pt x="601" y="382"/>
                  </a:lnTo>
                  <a:lnTo>
                    <a:pt x="614" y="384"/>
                  </a:lnTo>
                  <a:lnTo>
                    <a:pt x="628" y="387"/>
                  </a:lnTo>
                  <a:lnTo>
                    <a:pt x="651" y="388"/>
                  </a:lnTo>
                  <a:lnTo>
                    <a:pt x="677" y="387"/>
                  </a:lnTo>
                  <a:lnTo>
                    <a:pt x="690" y="385"/>
                  </a:lnTo>
                  <a:lnTo>
                    <a:pt x="703" y="384"/>
                  </a:lnTo>
                  <a:lnTo>
                    <a:pt x="715" y="382"/>
                  </a:lnTo>
                  <a:lnTo>
                    <a:pt x="728" y="378"/>
                  </a:lnTo>
                  <a:lnTo>
                    <a:pt x="741" y="374"/>
                  </a:lnTo>
                  <a:lnTo>
                    <a:pt x="753" y="369"/>
                  </a:lnTo>
                  <a:lnTo>
                    <a:pt x="765" y="363"/>
                  </a:lnTo>
                  <a:lnTo>
                    <a:pt x="775" y="357"/>
                  </a:lnTo>
                  <a:lnTo>
                    <a:pt x="786" y="349"/>
                  </a:lnTo>
                  <a:lnTo>
                    <a:pt x="794" y="341"/>
                  </a:lnTo>
                  <a:lnTo>
                    <a:pt x="803" y="330"/>
                  </a:lnTo>
                  <a:lnTo>
                    <a:pt x="808" y="32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4" name="Google Shape;116;p1">
              <a:extLst>
                <a:ext uri="{FF2B5EF4-FFF2-40B4-BE49-F238E27FC236}">
                  <a16:creationId xmlns:a16="http://schemas.microsoft.com/office/drawing/2014/main" id="{C2B977F8-6FAB-7B70-4E86-0B66AB46749E}"/>
                </a:ext>
              </a:extLst>
            </p:cNvPr>
            <p:cNvSpPr/>
            <p:nvPr/>
          </p:nvSpPr>
          <p:spPr>
            <a:xfrm>
              <a:off x="9238348" y="2683155"/>
              <a:ext cx="1134090" cy="1613091"/>
            </a:xfrm>
            <a:custGeom>
              <a:avLst/>
              <a:gdLst/>
              <a:ahLst/>
              <a:cxnLst/>
              <a:rect l="l" t="t" r="r" b="b"/>
              <a:pathLst>
                <a:path w="2414" h="3437" extrusionOk="0">
                  <a:moveTo>
                    <a:pt x="84" y="264"/>
                  </a:moveTo>
                  <a:lnTo>
                    <a:pt x="97" y="263"/>
                  </a:lnTo>
                  <a:lnTo>
                    <a:pt x="111" y="260"/>
                  </a:lnTo>
                  <a:lnTo>
                    <a:pt x="125" y="255"/>
                  </a:lnTo>
                  <a:lnTo>
                    <a:pt x="140" y="250"/>
                  </a:lnTo>
                  <a:lnTo>
                    <a:pt x="169" y="240"/>
                  </a:lnTo>
                  <a:lnTo>
                    <a:pt x="191" y="229"/>
                  </a:lnTo>
                  <a:lnTo>
                    <a:pt x="197" y="224"/>
                  </a:lnTo>
                  <a:lnTo>
                    <a:pt x="202" y="220"/>
                  </a:lnTo>
                  <a:lnTo>
                    <a:pt x="205" y="214"/>
                  </a:lnTo>
                  <a:lnTo>
                    <a:pt x="207" y="207"/>
                  </a:lnTo>
                  <a:lnTo>
                    <a:pt x="209" y="200"/>
                  </a:lnTo>
                  <a:lnTo>
                    <a:pt x="210" y="191"/>
                  </a:lnTo>
                  <a:lnTo>
                    <a:pt x="210" y="183"/>
                  </a:lnTo>
                  <a:lnTo>
                    <a:pt x="209" y="174"/>
                  </a:lnTo>
                  <a:lnTo>
                    <a:pt x="204" y="136"/>
                  </a:lnTo>
                  <a:lnTo>
                    <a:pt x="198" y="101"/>
                  </a:lnTo>
                  <a:lnTo>
                    <a:pt x="198" y="93"/>
                  </a:lnTo>
                  <a:lnTo>
                    <a:pt x="198" y="84"/>
                  </a:lnTo>
                  <a:lnTo>
                    <a:pt x="199" y="77"/>
                  </a:lnTo>
                  <a:lnTo>
                    <a:pt x="202" y="69"/>
                  </a:lnTo>
                  <a:lnTo>
                    <a:pt x="206" y="54"/>
                  </a:lnTo>
                  <a:lnTo>
                    <a:pt x="215" y="38"/>
                  </a:lnTo>
                  <a:lnTo>
                    <a:pt x="223" y="27"/>
                  </a:lnTo>
                  <a:lnTo>
                    <a:pt x="232" y="15"/>
                  </a:lnTo>
                  <a:lnTo>
                    <a:pt x="238" y="11"/>
                  </a:lnTo>
                  <a:lnTo>
                    <a:pt x="243" y="7"/>
                  </a:lnTo>
                  <a:lnTo>
                    <a:pt x="247" y="4"/>
                  </a:lnTo>
                  <a:lnTo>
                    <a:pt x="252" y="2"/>
                  </a:lnTo>
                  <a:lnTo>
                    <a:pt x="263" y="0"/>
                  </a:lnTo>
                  <a:lnTo>
                    <a:pt x="275" y="0"/>
                  </a:lnTo>
                  <a:lnTo>
                    <a:pt x="287" y="2"/>
                  </a:lnTo>
                  <a:lnTo>
                    <a:pt x="300" y="7"/>
                  </a:lnTo>
                  <a:lnTo>
                    <a:pt x="315" y="14"/>
                  </a:lnTo>
                  <a:lnTo>
                    <a:pt x="327" y="23"/>
                  </a:lnTo>
                  <a:lnTo>
                    <a:pt x="333" y="28"/>
                  </a:lnTo>
                  <a:lnTo>
                    <a:pt x="340" y="35"/>
                  </a:lnTo>
                  <a:lnTo>
                    <a:pt x="345" y="42"/>
                  </a:lnTo>
                  <a:lnTo>
                    <a:pt x="351" y="49"/>
                  </a:lnTo>
                  <a:lnTo>
                    <a:pt x="360" y="64"/>
                  </a:lnTo>
                  <a:lnTo>
                    <a:pt x="370" y="77"/>
                  </a:lnTo>
                  <a:lnTo>
                    <a:pt x="379" y="89"/>
                  </a:lnTo>
                  <a:lnTo>
                    <a:pt x="387" y="98"/>
                  </a:lnTo>
                  <a:lnTo>
                    <a:pt x="397" y="106"/>
                  </a:lnTo>
                  <a:lnTo>
                    <a:pt x="406" y="111"/>
                  </a:lnTo>
                  <a:lnTo>
                    <a:pt x="412" y="113"/>
                  </a:lnTo>
                  <a:lnTo>
                    <a:pt x="417" y="114"/>
                  </a:lnTo>
                  <a:lnTo>
                    <a:pt x="423" y="115"/>
                  </a:lnTo>
                  <a:lnTo>
                    <a:pt x="430" y="115"/>
                  </a:lnTo>
                  <a:lnTo>
                    <a:pt x="442" y="114"/>
                  </a:lnTo>
                  <a:lnTo>
                    <a:pt x="452" y="114"/>
                  </a:lnTo>
                  <a:lnTo>
                    <a:pt x="463" y="115"/>
                  </a:lnTo>
                  <a:lnTo>
                    <a:pt x="471" y="118"/>
                  </a:lnTo>
                  <a:lnTo>
                    <a:pt x="476" y="120"/>
                  </a:lnTo>
                  <a:lnTo>
                    <a:pt x="479" y="122"/>
                  </a:lnTo>
                  <a:lnTo>
                    <a:pt x="482" y="126"/>
                  </a:lnTo>
                  <a:lnTo>
                    <a:pt x="485" y="129"/>
                  </a:lnTo>
                  <a:lnTo>
                    <a:pt x="491" y="138"/>
                  </a:lnTo>
                  <a:lnTo>
                    <a:pt x="494" y="150"/>
                  </a:lnTo>
                  <a:lnTo>
                    <a:pt x="497" y="156"/>
                  </a:lnTo>
                  <a:lnTo>
                    <a:pt x="499" y="162"/>
                  </a:lnTo>
                  <a:lnTo>
                    <a:pt x="504" y="167"/>
                  </a:lnTo>
                  <a:lnTo>
                    <a:pt x="507" y="170"/>
                  </a:lnTo>
                  <a:lnTo>
                    <a:pt x="513" y="174"/>
                  </a:lnTo>
                  <a:lnTo>
                    <a:pt x="519" y="176"/>
                  </a:lnTo>
                  <a:lnTo>
                    <a:pt x="525" y="177"/>
                  </a:lnTo>
                  <a:lnTo>
                    <a:pt x="531" y="178"/>
                  </a:lnTo>
                  <a:lnTo>
                    <a:pt x="545" y="178"/>
                  </a:lnTo>
                  <a:lnTo>
                    <a:pt x="559" y="178"/>
                  </a:lnTo>
                  <a:lnTo>
                    <a:pt x="573" y="176"/>
                  </a:lnTo>
                  <a:lnTo>
                    <a:pt x="586" y="173"/>
                  </a:lnTo>
                  <a:lnTo>
                    <a:pt x="593" y="170"/>
                  </a:lnTo>
                  <a:lnTo>
                    <a:pt x="599" y="167"/>
                  </a:lnTo>
                  <a:lnTo>
                    <a:pt x="606" y="162"/>
                  </a:lnTo>
                  <a:lnTo>
                    <a:pt x="614" y="156"/>
                  </a:lnTo>
                  <a:lnTo>
                    <a:pt x="629" y="144"/>
                  </a:lnTo>
                  <a:lnTo>
                    <a:pt x="645" y="131"/>
                  </a:lnTo>
                  <a:lnTo>
                    <a:pt x="653" y="126"/>
                  </a:lnTo>
                  <a:lnTo>
                    <a:pt x="660" y="121"/>
                  </a:lnTo>
                  <a:lnTo>
                    <a:pt x="669" y="116"/>
                  </a:lnTo>
                  <a:lnTo>
                    <a:pt x="677" y="114"/>
                  </a:lnTo>
                  <a:lnTo>
                    <a:pt x="685" y="113"/>
                  </a:lnTo>
                  <a:lnTo>
                    <a:pt x="693" y="113"/>
                  </a:lnTo>
                  <a:lnTo>
                    <a:pt x="701" y="115"/>
                  </a:lnTo>
                  <a:lnTo>
                    <a:pt x="710" y="118"/>
                  </a:lnTo>
                  <a:lnTo>
                    <a:pt x="717" y="124"/>
                  </a:lnTo>
                  <a:lnTo>
                    <a:pt x="723" y="130"/>
                  </a:lnTo>
                  <a:lnTo>
                    <a:pt x="727" y="136"/>
                  </a:lnTo>
                  <a:lnTo>
                    <a:pt x="731" y="142"/>
                  </a:lnTo>
                  <a:lnTo>
                    <a:pt x="736" y="154"/>
                  </a:lnTo>
                  <a:lnTo>
                    <a:pt x="740" y="168"/>
                  </a:lnTo>
                  <a:lnTo>
                    <a:pt x="745" y="182"/>
                  </a:lnTo>
                  <a:lnTo>
                    <a:pt x="752" y="197"/>
                  </a:lnTo>
                  <a:lnTo>
                    <a:pt x="757" y="206"/>
                  </a:lnTo>
                  <a:lnTo>
                    <a:pt x="764" y="215"/>
                  </a:lnTo>
                  <a:lnTo>
                    <a:pt x="772" y="224"/>
                  </a:lnTo>
                  <a:lnTo>
                    <a:pt x="781" y="234"/>
                  </a:lnTo>
                  <a:lnTo>
                    <a:pt x="792" y="242"/>
                  </a:lnTo>
                  <a:lnTo>
                    <a:pt x="803" y="249"/>
                  </a:lnTo>
                  <a:lnTo>
                    <a:pt x="812" y="254"/>
                  </a:lnTo>
                  <a:lnTo>
                    <a:pt x="823" y="257"/>
                  </a:lnTo>
                  <a:lnTo>
                    <a:pt x="831" y="260"/>
                  </a:lnTo>
                  <a:lnTo>
                    <a:pt x="840" y="261"/>
                  </a:lnTo>
                  <a:lnTo>
                    <a:pt x="850" y="261"/>
                  </a:lnTo>
                  <a:lnTo>
                    <a:pt x="858" y="261"/>
                  </a:lnTo>
                  <a:lnTo>
                    <a:pt x="876" y="258"/>
                  </a:lnTo>
                  <a:lnTo>
                    <a:pt x="893" y="256"/>
                  </a:lnTo>
                  <a:lnTo>
                    <a:pt x="901" y="256"/>
                  </a:lnTo>
                  <a:lnTo>
                    <a:pt x="911" y="256"/>
                  </a:lnTo>
                  <a:lnTo>
                    <a:pt x="920" y="256"/>
                  </a:lnTo>
                  <a:lnTo>
                    <a:pt x="930" y="258"/>
                  </a:lnTo>
                  <a:lnTo>
                    <a:pt x="939" y="261"/>
                  </a:lnTo>
                  <a:lnTo>
                    <a:pt x="947" y="264"/>
                  </a:lnTo>
                  <a:lnTo>
                    <a:pt x="953" y="269"/>
                  </a:lnTo>
                  <a:lnTo>
                    <a:pt x="960" y="275"/>
                  </a:lnTo>
                  <a:lnTo>
                    <a:pt x="965" y="281"/>
                  </a:lnTo>
                  <a:lnTo>
                    <a:pt x="970" y="288"/>
                  </a:lnTo>
                  <a:lnTo>
                    <a:pt x="974" y="295"/>
                  </a:lnTo>
                  <a:lnTo>
                    <a:pt x="978" y="302"/>
                  </a:lnTo>
                  <a:lnTo>
                    <a:pt x="986" y="317"/>
                  </a:lnTo>
                  <a:lnTo>
                    <a:pt x="993" y="330"/>
                  </a:lnTo>
                  <a:lnTo>
                    <a:pt x="997" y="336"/>
                  </a:lnTo>
                  <a:lnTo>
                    <a:pt x="1000" y="342"/>
                  </a:lnTo>
                  <a:lnTo>
                    <a:pt x="1005" y="347"/>
                  </a:lnTo>
                  <a:lnTo>
                    <a:pt x="1011" y="350"/>
                  </a:lnTo>
                  <a:lnTo>
                    <a:pt x="1016" y="353"/>
                  </a:lnTo>
                  <a:lnTo>
                    <a:pt x="1021" y="354"/>
                  </a:lnTo>
                  <a:lnTo>
                    <a:pt x="1027" y="355"/>
                  </a:lnTo>
                  <a:lnTo>
                    <a:pt x="1032" y="355"/>
                  </a:lnTo>
                  <a:lnTo>
                    <a:pt x="1038" y="355"/>
                  </a:lnTo>
                  <a:lnTo>
                    <a:pt x="1044" y="354"/>
                  </a:lnTo>
                  <a:lnTo>
                    <a:pt x="1050" y="351"/>
                  </a:lnTo>
                  <a:lnTo>
                    <a:pt x="1056" y="349"/>
                  </a:lnTo>
                  <a:lnTo>
                    <a:pt x="1067" y="341"/>
                  </a:lnTo>
                  <a:lnTo>
                    <a:pt x="1080" y="331"/>
                  </a:lnTo>
                  <a:lnTo>
                    <a:pt x="1093" y="320"/>
                  </a:lnTo>
                  <a:lnTo>
                    <a:pt x="1107" y="305"/>
                  </a:lnTo>
                  <a:lnTo>
                    <a:pt x="1137" y="273"/>
                  </a:lnTo>
                  <a:lnTo>
                    <a:pt x="1167" y="240"/>
                  </a:lnTo>
                  <a:lnTo>
                    <a:pt x="1174" y="233"/>
                  </a:lnTo>
                  <a:lnTo>
                    <a:pt x="1183" y="226"/>
                  </a:lnTo>
                  <a:lnTo>
                    <a:pt x="1190" y="220"/>
                  </a:lnTo>
                  <a:lnTo>
                    <a:pt x="1198" y="215"/>
                  </a:lnTo>
                  <a:lnTo>
                    <a:pt x="1205" y="211"/>
                  </a:lnTo>
                  <a:lnTo>
                    <a:pt x="1212" y="209"/>
                  </a:lnTo>
                  <a:lnTo>
                    <a:pt x="1219" y="208"/>
                  </a:lnTo>
                  <a:lnTo>
                    <a:pt x="1226" y="209"/>
                  </a:lnTo>
                  <a:lnTo>
                    <a:pt x="1232" y="210"/>
                  </a:lnTo>
                  <a:lnTo>
                    <a:pt x="1239" y="213"/>
                  </a:lnTo>
                  <a:lnTo>
                    <a:pt x="1245" y="215"/>
                  </a:lnTo>
                  <a:lnTo>
                    <a:pt x="1251" y="218"/>
                  </a:lnTo>
                  <a:lnTo>
                    <a:pt x="1257" y="223"/>
                  </a:lnTo>
                  <a:lnTo>
                    <a:pt x="1264" y="229"/>
                  </a:lnTo>
                  <a:lnTo>
                    <a:pt x="1270" y="235"/>
                  </a:lnTo>
                  <a:lnTo>
                    <a:pt x="1275" y="242"/>
                  </a:lnTo>
                  <a:lnTo>
                    <a:pt x="1288" y="260"/>
                  </a:lnTo>
                  <a:lnTo>
                    <a:pt x="1301" y="282"/>
                  </a:lnTo>
                  <a:lnTo>
                    <a:pt x="1317" y="309"/>
                  </a:lnTo>
                  <a:lnTo>
                    <a:pt x="1333" y="341"/>
                  </a:lnTo>
                  <a:lnTo>
                    <a:pt x="1342" y="357"/>
                  </a:lnTo>
                  <a:lnTo>
                    <a:pt x="1354" y="371"/>
                  </a:lnTo>
                  <a:lnTo>
                    <a:pt x="1366" y="384"/>
                  </a:lnTo>
                  <a:lnTo>
                    <a:pt x="1380" y="395"/>
                  </a:lnTo>
                  <a:lnTo>
                    <a:pt x="1387" y="400"/>
                  </a:lnTo>
                  <a:lnTo>
                    <a:pt x="1394" y="403"/>
                  </a:lnTo>
                  <a:lnTo>
                    <a:pt x="1402" y="407"/>
                  </a:lnTo>
                  <a:lnTo>
                    <a:pt x="1410" y="409"/>
                  </a:lnTo>
                  <a:lnTo>
                    <a:pt x="1417" y="410"/>
                  </a:lnTo>
                  <a:lnTo>
                    <a:pt x="1425" y="411"/>
                  </a:lnTo>
                  <a:lnTo>
                    <a:pt x="1432" y="411"/>
                  </a:lnTo>
                  <a:lnTo>
                    <a:pt x="1439" y="410"/>
                  </a:lnTo>
                  <a:lnTo>
                    <a:pt x="1446" y="409"/>
                  </a:lnTo>
                  <a:lnTo>
                    <a:pt x="1452" y="405"/>
                  </a:lnTo>
                  <a:lnTo>
                    <a:pt x="1458" y="402"/>
                  </a:lnTo>
                  <a:lnTo>
                    <a:pt x="1464" y="398"/>
                  </a:lnTo>
                  <a:lnTo>
                    <a:pt x="1474" y="388"/>
                  </a:lnTo>
                  <a:lnTo>
                    <a:pt x="1484" y="377"/>
                  </a:lnTo>
                  <a:lnTo>
                    <a:pt x="1494" y="367"/>
                  </a:lnTo>
                  <a:lnTo>
                    <a:pt x="1506" y="357"/>
                  </a:lnTo>
                  <a:lnTo>
                    <a:pt x="1512" y="354"/>
                  </a:lnTo>
                  <a:lnTo>
                    <a:pt x="1519" y="351"/>
                  </a:lnTo>
                  <a:lnTo>
                    <a:pt x="1527" y="350"/>
                  </a:lnTo>
                  <a:lnTo>
                    <a:pt x="1535" y="350"/>
                  </a:lnTo>
                  <a:lnTo>
                    <a:pt x="1544" y="350"/>
                  </a:lnTo>
                  <a:lnTo>
                    <a:pt x="1551" y="353"/>
                  </a:lnTo>
                  <a:lnTo>
                    <a:pt x="1558" y="354"/>
                  </a:lnTo>
                  <a:lnTo>
                    <a:pt x="1562" y="356"/>
                  </a:lnTo>
                  <a:lnTo>
                    <a:pt x="1573" y="362"/>
                  </a:lnTo>
                  <a:lnTo>
                    <a:pt x="1581" y="368"/>
                  </a:lnTo>
                  <a:lnTo>
                    <a:pt x="1589" y="374"/>
                  </a:lnTo>
                  <a:lnTo>
                    <a:pt x="1599" y="378"/>
                  </a:lnTo>
                  <a:lnTo>
                    <a:pt x="1605" y="381"/>
                  </a:lnTo>
                  <a:lnTo>
                    <a:pt x="1611" y="382"/>
                  </a:lnTo>
                  <a:lnTo>
                    <a:pt x="1618" y="383"/>
                  </a:lnTo>
                  <a:lnTo>
                    <a:pt x="1625" y="383"/>
                  </a:lnTo>
                  <a:lnTo>
                    <a:pt x="1633" y="384"/>
                  </a:lnTo>
                  <a:lnTo>
                    <a:pt x="1640" y="384"/>
                  </a:lnTo>
                  <a:lnTo>
                    <a:pt x="1646" y="387"/>
                  </a:lnTo>
                  <a:lnTo>
                    <a:pt x="1652" y="389"/>
                  </a:lnTo>
                  <a:lnTo>
                    <a:pt x="1657" y="391"/>
                  </a:lnTo>
                  <a:lnTo>
                    <a:pt x="1661" y="395"/>
                  </a:lnTo>
                  <a:lnTo>
                    <a:pt x="1666" y="400"/>
                  </a:lnTo>
                  <a:lnTo>
                    <a:pt x="1669" y="404"/>
                  </a:lnTo>
                  <a:lnTo>
                    <a:pt x="1686" y="434"/>
                  </a:lnTo>
                  <a:lnTo>
                    <a:pt x="1706" y="478"/>
                  </a:lnTo>
                  <a:lnTo>
                    <a:pt x="1718" y="502"/>
                  </a:lnTo>
                  <a:lnTo>
                    <a:pt x="1728" y="522"/>
                  </a:lnTo>
                  <a:lnTo>
                    <a:pt x="1738" y="538"/>
                  </a:lnTo>
                  <a:lnTo>
                    <a:pt x="1747" y="551"/>
                  </a:lnTo>
                  <a:lnTo>
                    <a:pt x="1752" y="557"/>
                  </a:lnTo>
                  <a:lnTo>
                    <a:pt x="1757" y="562"/>
                  </a:lnTo>
                  <a:lnTo>
                    <a:pt x="1761" y="565"/>
                  </a:lnTo>
                  <a:lnTo>
                    <a:pt x="1767" y="569"/>
                  </a:lnTo>
                  <a:lnTo>
                    <a:pt x="1773" y="571"/>
                  </a:lnTo>
                  <a:lnTo>
                    <a:pt x="1780" y="574"/>
                  </a:lnTo>
                  <a:lnTo>
                    <a:pt x="1787" y="576"/>
                  </a:lnTo>
                  <a:lnTo>
                    <a:pt x="1795" y="576"/>
                  </a:lnTo>
                  <a:lnTo>
                    <a:pt x="1812" y="578"/>
                  </a:lnTo>
                  <a:lnTo>
                    <a:pt x="1827" y="582"/>
                  </a:lnTo>
                  <a:lnTo>
                    <a:pt x="1841" y="585"/>
                  </a:lnTo>
                  <a:lnTo>
                    <a:pt x="1855" y="590"/>
                  </a:lnTo>
                  <a:lnTo>
                    <a:pt x="1868" y="597"/>
                  </a:lnTo>
                  <a:lnTo>
                    <a:pt x="1880" y="604"/>
                  </a:lnTo>
                  <a:lnTo>
                    <a:pt x="1891" y="615"/>
                  </a:lnTo>
                  <a:lnTo>
                    <a:pt x="1901" y="625"/>
                  </a:lnTo>
                  <a:lnTo>
                    <a:pt x="1906" y="631"/>
                  </a:lnTo>
                  <a:lnTo>
                    <a:pt x="1912" y="636"/>
                  </a:lnTo>
                  <a:lnTo>
                    <a:pt x="1918" y="640"/>
                  </a:lnTo>
                  <a:lnTo>
                    <a:pt x="1925" y="643"/>
                  </a:lnTo>
                  <a:lnTo>
                    <a:pt x="1932" y="644"/>
                  </a:lnTo>
                  <a:lnTo>
                    <a:pt x="1939" y="645"/>
                  </a:lnTo>
                  <a:lnTo>
                    <a:pt x="1946" y="645"/>
                  </a:lnTo>
                  <a:lnTo>
                    <a:pt x="1953" y="645"/>
                  </a:lnTo>
                  <a:lnTo>
                    <a:pt x="1969" y="642"/>
                  </a:lnTo>
                  <a:lnTo>
                    <a:pt x="1986" y="635"/>
                  </a:lnTo>
                  <a:lnTo>
                    <a:pt x="2001" y="627"/>
                  </a:lnTo>
                  <a:lnTo>
                    <a:pt x="2018" y="617"/>
                  </a:lnTo>
                  <a:lnTo>
                    <a:pt x="2034" y="604"/>
                  </a:lnTo>
                  <a:lnTo>
                    <a:pt x="2049" y="589"/>
                  </a:lnTo>
                  <a:lnTo>
                    <a:pt x="2066" y="572"/>
                  </a:lnTo>
                  <a:lnTo>
                    <a:pt x="2081" y="555"/>
                  </a:lnTo>
                  <a:lnTo>
                    <a:pt x="2096" y="538"/>
                  </a:lnTo>
                  <a:lnTo>
                    <a:pt x="2112" y="524"/>
                  </a:lnTo>
                  <a:lnTo>
                    <a:pt x="2119" y="517"/>
                  </a:lnTo>
                  <a:lnTo>
                    <a:pt x="2127" y="513"/>
                  </a:lnTo>
                  <a:lnTo>
                    <a:pt x="2134" y="508"/>
                  </a:lnTo>
                  <a:lnTo>
                    <a:pt x="2141" y="504"/>
                  </a:lnTo>
                  <a:lnTo>
                    <a:pt x="2156" y="501"/>
                  </a:lnTo>
                  <a:lnTo>
                    <a:pt x="2172" y="497"/>
                  </a:lnTo>
                  <a:lnTo>
                    <a:pt x="2189" y="495"/>
                  </a:lnTo>
                  <a:lnTo>
                    <a:pt x="2206" y="494"/>
                  </a:lnTo>
                  <a:lnTo>
                    <a:pt x="2223" y="495"/>
                  </a:lnTo>
                  <a:lnTo>
                    <a:pt x="2240" y="497"/>
                  </a:lnTo>
                  <a:lnTo>
                    <a:pt x="2248" y="500"/>
                  </a:lnTo>
                  <a:lnTo>
                    <a:pt x="2256" y="502"/>
                  </a:lnTo>
                  <a:lnTo>
                    <a:pt x="2263" y="505"/>
                  </a:lnTo>
                  <a:lnTo>
                    <a:pt x="2272" y="509"/>
                  </a:lnTo>
                  <a:lnTo>
                    <a:pt x="2278" y="514"/>
                  </a:lnTo>
                  <a:lnTo>
                    <a:pt x="2283" y="518"/>
                  </a:lnTo>
                  <a:lnTo>
                    <a:pt x="2287" y="524"/>
                  </a:lnTo>
                  <a:lnTo>
                    <a:pt x="2291" y="529"/>
                  </a:lnTo>
                  <a:lnTo>
                    <a:pt x="2292" y="536"/>
                  </a:lnTo>
                  <a:lnTo>
                    <a:pt x="2293" y="542"/>
                  </a:lnTo>
                  <a:lnTo>
                    <a:pt x="2293" y="549"/>
                  </a:lnTo>
                  <a:lnTo>
                    <a:pt x="2292" y="555"/>
                  </a:lnTo>
                  <a:lnTo>
                    <a:pt x="2289" y="562"/>
                  </a:lnTo>
                  <a:lnTo>
                    <a:pt x="2286" y="569"/>
                  </a:lnTo>
                  <a:lnTo>
                    <a:pt x="2282" y="577"/>
                  </a:lnTo>
                  <a:lnTo>
                    <a:pt x="2278" y="584"/>
                  </a:lnTo>
                  <a:lnTo>
                    <a:pt x="2266" y="600"/>
                  </a:lnTo>
                  <a:lnTo>
                    <a:pt x="2251" y="615"/>
                  </a:lnTo>
                  <a:lnTo>
                    <a:pt x="2238" y="629"/>
                  </a:lnTo>
                  <a:lnTo>
                    <a:pt x="2227" y="641"/>
                  </a:lnTo>
                  <a:lnTo>
                    <a:pt x="2223" y="647"/>
                  </a:lnTo>
                  <a:lnTo>
                    <a:pt x="2220" y="652"/>
                  </a:lnTo>
                  <a:lnTo>
                    <a:pt x="2218" y="658"/>
                  </a:lnTo>
                  <a:lnTo>
                    <a:pt x="2215" y="665"/>
                  </a:lnTo>
                  <a:lnTo>
                    <a:pt x="2214" y="678"/>
                  </a:lnTo>
                  <a:lnTo>
                    <a:pt x="2214" y="694"/>
                  </a:lnTo>
                  <a:lnTo>
                    <a:pt x="2215" y="711"/>
                  </a:lnTo>
                  <a:lnTo>
                    <a:pt x="2218" y="734"/>
                  </a:lnTo>
                  <a:lnTo>
                    <a:pt x="2219" y="745"/>
                  </a:lnTo>
                  <a:lnTo>
                    <a:pt x="2222" y="758"/>
                  </a:lnTo>
                  <a:lnTo>
                    <a:pt x="2227" y="771"/>
                  </a:lnTo>
                  <a:lnTo>
                    <a:pt x="2232" y="783"/>
                  </a:lnTo>
                  <a:lnTo>
                    <a:pt x="2243" y="808"/>
                  </a:lnTo>
                  <a:lnTo>
                    <a:pt x="2258" y="831"/>
                  </a:lnTo>
                  <a:lnTo>
                    <a:pt x="2273" y="852"/>
                  </a:lnTo>
                  <a:lnTo>
                    <a:pt x="2288" y="872"/>
                  </a:lnTo>
                  <a:lnTo>
                    <a:pt x="2302" y="889"/>
                  </a:lnTo>
                  <a:lnTo>
                    <a:pt x="2314" y="902"/>
                  </a:lnTo>
                  <a:lnTo>
                    <a:pt x="2323" y="915"/>
                  </a:lnTo>
                  <a:lnTo>
                    <a:pt x="2332" y="930"/>
                  </a:lnTo>
                  <a:lnTo>
                    <a:pt x="2340" y="948"/>
                  </a:lnTo>
                  <a:lnTo>
                    <a:pt x="2347" y="967"/>
                  </a:lnTo>
                  <a:lnTo>
                    <a:pt x="2352" y="987"/>
                  </a:lnTo>
                  <a:lnTo>
                    <a:pt x="2355" y="1008"/>
                  </a:lnTo>
                  <a:lnTo>
                    <a:pt x="2358" y="1028"/>
                  </a:lnTo>
                  <a:lnTo>
                    <a:pt x="2359" y="1048"/>
                  </a:lnTo>
                  <a:lnTo>
                    <a:pt x="2359" y="1057"/>
                  </a:lnTo>
                  <a:lnTo>
                    <a:pt x="2358" y="1067"/>
                  </a:lnTo>
                  <a:lnTo>
                    <a:pt x="2355" y="1076"/>
                  </a:lnTo>
                  <a:lnTo>
                    <a:pt x="2353" y="1084"/>
                  </a:lnTo>
                  <a:lnTo>
                    <a:pt x="2349" y="1094"/>
                  </a:lnTo>
                  <a:lnTo>
                    <a:pt x="2346" y="1102"/>
                  </a:lnTo>
                  <a:lnTo>
                    <a:pt x="2341" y="1110"/>
                  </a:lnTo>
                  <a:lnTo>
                    <a:pt x="2335" y="1118"/>
                  </a:lnTo>
                  <a:lnTo>
                    <a:pt x="2329" y="1125"/>
                  </a:lnTo>
                  <a:lnTo>
                    <a:pt x="2322" y="1134"/>
                  </a:lnTo>
                  <a:lnTo>
                    <a:pt x="2314" y="1141"/>
                  </a:lnTo>
                  <a:lnTo>
                    <a:pt x="2306" y="1149"/>
                  </a:lnTo>
                  <a:lnTo>
                    <a:pt x="2287" y="1163"/>
                  </a:lnTo>
                  <a:lnTo>
                    <a:pt x="2265" y="1178"/>
                  </a:lnTo>
                  <a:lnTo>
                    <a:pt x="2253" y="1185"/>
                  </a:lnTo>
                  <a:lnTo>
                    <a:pt x="2243" y="1194"/>
                  </a:lnTo>
                  <a:lnTo>
                    <a:pt x="2235" y="1202"/>
                  </a:lnTo>
                  <a:lnTo>
                    <a:pt x="2228" y="1211"/>
                  </a:lnTo>
                  <a:lnTo>
                    <a:pt x="2221" y="1219"/>
                  </a:lnTo>
                  <a:lnTo>
                    <a:pt x="2216" y="1229"/>
                  </a:lnTo>
                  <a:lnTo>
                    <a:pt x="2212" y="1238"/>
                  </a:lnTo>
                  <a:lnTo>
                    <a:pt x="2207" y="1248"/>
                  </a:lnTo>
                  <a:lnTo>
                    <a:pt x="2196" y="1283"/>
                  </a:lnTo>
                  <a:lnTo>
                    <a:pt x="2186" y="1308"/>
                  </a:lnTo>
                  <a:lnTo>
                    <a:pt x="2183" y="1314"/>
                  </a:lnTo>
                  <a:lnTo>
                    <a:pt x="2182" y="1319"/>
                  </a:lnTo>
                  <a:lnTo>
                    <a:pt x="2181" y="1326"/>
                  </a:lnTo>
                  <a:lnTo>
                    <a:pt x="2181" y="1334"/>
                  </a:lnTo>
                  <a:lnTo>
                    <a:pt x="2181" y="1350"/>
                  </a:lnTo>
                  <a:lnTo>
                    <a:pt x="2181" y="1368"/>
                  </a:lnTo>
                  <a:lnTo>
                    <a:pt x="2180" y="1375"/>
                  </a:lnTo>
                  <a:lnTo>
                    <a:pt x="2178" y="1383"/>
                  </a:lnTo>
                  <a:lnTo>
                    <a:pt x="2175" y="1390"/>
                  </a:lnTo>
                  <a:lnTo>
                    <a:pt x="2171" y="1396"/>
                  </a:lnTo>
                  <a:lnTo>
                    <a:pt x="2165" y="1401"/>
                  </a:lnTo>
                  <a:lnTo>
                    <a:pt x="2158" y="1405"/>
                  </a:lnTo>
                  <a:lnTo>
                    <a:pt x="2148" y="1408"/>
                  </a:lnTo>
                  <a:lnTo>
                    <a:pt x="2136" y="1409"/>
                  </a:lnTo>
                  <a:lnTo>
                    <a:pt x="2121" y="1410"/>
                  </a:lnTo>
                  <a:lnTo>
                    <a:pt x="2108" y="1411"/>
                  </a:lnTo>
                  <a:lnTo>
                    <a:pt x="2098" y="1413"/>
                  </a:lnTo>
                  <a:lnTo>
                    <a:pt x="2088" y="1416"/>
                  </a:lnTo>
                  <a:lnTo>
                    <a:pt x="2081" y="1419"/>
                  </a:lnTo>
                  <a:lnTo>
                    <a:pt x="2074" y="1423"/>
                  </a:lnTo>
                  <a:lnTo>
                    <a:pt x="2069" y="1426"/>
                  </a:lnTo>
                  <a:lnTo>
                    <a:pt x="2065" y="1431"/>
                  </a:lnTo>
                  <a:lnTo>
                    <a:pt x="2056" y="1439"/>
                  </a:lnTo>
                  <a:lnTo>
                    <a:pt x="2048" y="1449"/>
                  </a:lnTo>
                  <a:lnTo>
                    <a:pt x="2044" y="1453"/>
                  </a:lnTo>
                  <a:lnTo>
                    <a:pt x="2039" y="1458"/>
                  </a:lnTo>
                  <a:lnTo>
                    <a:pt x="2032" y="1463"/>
                  </a:lnTo>
                  <a:lnTo>
                    <a:pt x="2025" y="1468"/>
                  </a:lnTo>
                  <a:lnTo>
                    <a:pt x="2016" y="1471"/>
                  </a:lnTo>
                  <a:lnTo>
                    <a:pt x="2008" y="1473"/>
                  </a:lnTo>
                  <a:lnTo>
                    <a:pt x="2000" y="1476"/>
                  </a:lnTo>
                  <a:lnTo>
                    <a:pt x="1993" y="1477"/>
                  </a:lnTo>
                  <a:lnTo>
                    <a:pt x="1979" y="1478"/>
                  </a:lnTo>
                  <a:lnTo>
                    <a:pt x="1966" y="1481"/>
                  </a:lnTo>
                  <a:lnTo>
                    <a:pt x="1959" y="1482"/>
                  </a:lnTo>
                  <a:lnTo>
                    <a:pt x="1953" y="1483"/>
                  </a:lnTo>
                  <a:lnTo>
                    <a:pt x="1948" y="1486"/>
                  </a:lnTo>
                  <a:lnTo>
                    <a:pt x="1942" y="1490"/>
                  </a:lnTo>
                  <a:lnTo>
                    <a:pt x="1938" y="1493"/>
                  </a:lnTo>
                  <a:lnTo>
                    <a:pt x="1933" y="1501"/>
                  </a:lnTo>
                  <a:lnTo>
                    <a:pt x="1928" y="1508"/>
                  </a:lnTo>
                  <a:lnTo>
                    <a:pt x="1924" y="1517"/>
                  </a:lnTo>
                  <a:lnTo>
                    <a:pt x="1920" y="1526"/>
                  </a:lnTo>
                  <a:lnTo>
                    <a:pt x="1919" y="1536"/>
                  </a:lnTo>
                  <a:lnTo>
                    <a:pt x="1920" y="1544"/>
                  </a:lnTo>
                  <a:lnTo>
                    <a:pt x="1921" y="1553"/>
                  </a:lnTo>
                  <a:lnTo>
                    <a:pt x="1925" y="1562"/>
                  </a:lnTo>
                  <a:lnTo>
                    <a:pt x="1929" y="1569"/>
                  </a:lnTo>
                  <a:lnTo>
                    <a:pt x="1935" y="1577"/>
                  </a:lnTo>
                  <a:lnTo>
                    <a:pt x="1942" y="1584"/>
                  </a:lnTo>
                  <a:lnTo>
                    <a:pt x="1975" y="1613"/>
                  </a:lnTo>
                  <a:lnTo>
                    <a:pt x="2008" y="1644"/>
                  </a:lnTo>
                  <a:lnTo>
                    <a:pt x="2016" y="1652"/>
                  </a:lnTo>
                  <a:lnTo>
                    <a:pt x="2025" y="1658"/>
                  </a:lnTo>
                  <a:lnTo>
                    <a:pt x="2033" y="1664"/>
                  </a:lnTo>
                  <a:lnTo>
                    <a:pt x="2042" y="1668"/>
                  </a:lnTo>
                  <a:lnTo>
                    <a:pt x="2051" y="1671"/>
                  </a:lnTo>
                  <a:lnTo>
                    <a:pt x="2060" y="1673"/>
                  </a:lnTo>
                  <a:lnTo>
                    <a:pt x="2069" y="1675"/>
                  </a:lnTo>
                  <a:lnTo>
                    <a:pt x="2079" y="1676"/>
                  </a:lnTo>
                  <a:lnTo>
                    <a:pt x="2098" y="1677"/>
                  </a:lnTo>
                  <a:lnTo>
                    <a:pt x="2115" y="1678"/>
                  </a:lnTo>
                  <a:lnTo>
                    <a:pt x="2133" y="1679"/>
                  </a:lnTo>
                  <a:lnTo>
                    <a:pt x="2151" y="1683"/>
                  </a:lnTo>
                  <a:lnTo>
                    <a:pt x="2166" y="1686"/>
                  </a:lnTo>
                  <a:lnTo>
                    <a:pt x="2182" y="1689"/>
                  </a:lnTo>
                  <a:lnTo>
                    <a:pt x="2198" y="1690"/>
                  </a:lnTo>
                  <a:lnTo>
                    <a:pt x="2212" y="1690"/>
                  </a:lnTo>
                  <a:lnTo>
                    <a:pt x="2226" y="1689"/>
                  </a:lnTo>
                  <a:lnTo>
                    <a:pt x="2240" y="1685"/>
                  </a:lnTo>
                  <a:lnTo>
                    <a:pt x="2252" y="1680"/>
                  </a:lnTo>
                  <a:lnTo>
                    <a:pt x="2262" y="1673"/>
                  </a:lnTo>
                  <a:lnTo>
                    <a:pt x="2273" y="1666"/>
                  </a:lnTo>
                  <a:lnTo>
                    <a:pt x="2285" y="1658"/>
                  </a:lnTo>
                  <a:lnTo>
                    <a:pt x="2296" y="1652"/>
                  </a:lnTo>
                  <a:lnTo>
                    <a:pt x="2309" y="1646"/>
                  </a:lnTo>
                  <a:lnTo>
                    <a:pt x="2315" y="1645"/>
                  </a:lnTo>
                  <a:lnTo>
                    <a:pt x="2321" y="1644"/>
                  </a:lnTo>
                  <a:lnTo>
                    <a:pt x="2328" y="1644"/>
                  </a:lnTo>
                  <a:lnTo>
                    <a:pt x="2334" y="1645"/>
                  </a:lnTo>
                  <a:lnTo>
                    <a:pt x="2340" y="1648"/>
                  </a:lnTo>
                  <a:lnTo>
                    <a:pt x="2347" y="1650"/>
                  </a:lnTo>
                  <a:lnTo>
                    <a:pt x="2353" y="1655"/>
                  </a:lnTo>
                  <a:lnTo>
                    <a:pt x="2359" y="1660"/>
                  </a:lnTo>
                  <a:lnTo>
                    <a:pt x="2363" y="1668"/>
                  </a:lnTo>
                  <a:lnTo>
                    <a:pt x="2367" y="1675"/>
                  </a:lnTo>
                  <a:lnTo>
                    <a:pt x="2369" y="1684"/>
                  </a:lnTo>
                  <a:lnTo>
                    <a:pt x="2370" y="1693"/>
                  </a:lnTo>
                  <a:lnTo>
                    <a:pt x="2370" y="1703"/>
                  </a:lnTo>
                  <a:lnTo>
                    <a:pt x="2368" y="1713"/>
                  </a:lnTo>
                  <a:lnTo>
                    <a:pt x="2365" y="1724"/>
                  </a:lnTo>
                  <a:lnTo>
                    <a:pt x="2361" y="1736"/>
                  </a:lnTo>
                  <a:lnTo>
                    <a:pt x="2355" y="1746"/>
                  </a:lnTo>
                  <a:lnTo>
                    <a:pt x="2348" y="1758"/>
                  </a:lnTo>
                  <a:lnTo>
                    <a:pt x="2341" y="1769"/>
                  </a:lnTo>
                  <a:lnTo>
                    <a:pt x="2332" y="1779"/>
                  </a:lnTo>
                  <a:lnTo>
                    <a:pt x="2322" y="1790"/>
                  </a:lnTo>
                  <a:lnTo>
                    <a:pt x="2312" y="1799"/>
                  </a:lnTo>
                  <a:lnTo>
                    <a:pt x="2300" y="1809"/>
                  </a:lnTo>
                  <a:lnTo>
                    <a:pt x="2287" y="1817"/>
                  </a:lnTo>
                  <a:lnTo>
                    <a:pt x="2274" y="1824"/>
                  </a:lnTo>
                  <a:lnTo>
                    <a:pt x="2263" y="1830"/>
                  </a:lnTo>
                  <a:lnTo>
                    <a:pt x="2253" y="1833"/>
                  </a:lnTo>
                  <a:lnTo>
                    <a:pt x="2243" y="1836"/>
                  </a:lnTo>
                  <a:lnTo>
                    <a:pt x="2235" y="1837"/>
                  </a:lnTo>
                  <a:lnTo>
                    <a:pt x="2227" y="1837"/>
                  </a:lnTo>
                  <a:lnTo>
                    <a:pt x="2219" y="1836"/>
                  </a:lnTo>
                  <a:lnTo>
                    <a:pt x="2212" y="1833"/>
                  </a:lnTo>
                  <a:lnTo>
                    <a:pt x="2185" y="1818"/>
                  </a:lnTo>
                  <a:lnTo>
                    <a:pt x="2153" y="1797"/>
                  </a:lnTo>
                  <a:lnTo>
                    <a:pt x="2143" y="1793"/>
                  </a:lnTo>
                  <a:lnTo>
                    <a:pt x="2135" y="1790"/>
                  </a:lnTo>
                  <a:lnTo>
                    <a:pt x="2127" y="1789"/>
                  </a:lnTo>
                  <a:lnTo>
                    <a:pt x="2120" y="1790"/>
                  </a:lnTo>
                  <a:lnTo>
                    <a:pt x="2113" y="1791"/>
                  </a:lnTo>
                  <a:lnTo>
                    <a:pt x="2107" y="1793"/>
                  </a:lnTo>
                  <a:lnTo>
                    <a:pt x="2100" y="1797"/>
                  </a:lnTo>
                  <a:lnTo>
                    <a:pt x="2094" y="1802"/>
                  </a:lnTo>
                  <a:lnTo>
                    <a:pt x="2071" y="1825"/>
                  </a:lnTo>
                  <a:lnTo>
                    <a:pt x="2045" y="1853"/>
                  </a:lnTo>
                  <a:lnTo>
                    <a:pt x="2032" y="1866"/>
                  </a:lnTo>
                  <a:lnTo>
                    <a:pt x="2020" y="1880"/>
                  </a:lnTo>
                  <a:lnTo>
                    <a:pt x="2009" y="1893"/>
                  </a:lnTo>
                  <a:lnTo>
                    <a:pt x="2001" y="1909"/>
                  </a:lnTo>
                  <a:lnTo>
                    <a:pt x="1994" y="1925"/>
                  </a:lnTo>
                  <a:lnTo>
                    <a:pt x="1989" y="1943"/>
                  </a:lnTo>
                  <a:lnTo>
                    <a:pt x="1986" y="1963"/>
                  </a:lnTo>
                  <a:lnTo>
                    <a:pt x="1984" y="1985"/>
                  </a:lnTo>
                  <a:lnTo>
                    <a:pt x="1982" y="2010"/>
                  </a:lnTo>
                  <a:lnTo>
                    <a:pt x="1979" y="2033"/>
                  </a:lnTo>
                  <a:lnTo>
                    <a:pt x="1975" y="2057"/>
                  </a:lnTo>
                  <a:lnTo>
                    <a:pt x="1972" y="2079"/>
                  </a:lnTo>
                  <a:lnTo>
                    <a:pt x="1971" y="2099"/>
                  </a:lnTo>
                  <a:lnTo>
                    <a:pt x="1969" y="2118"/>
                  </a:lnTo>
                  <a:lnTo>
                    <a:pt x="1971" y="2126"/>
                  </a:lnTo>
                  <a:lnTo>
                    <a:pt x="1972" y="2133"/>
                  </a:lnTo>
                  <a:lnTo>
                    <a:pt x="1974" y="2140"/>
                  </a:lnTo>
                  <a:lnTo>
                    <a:pt x="1978" y="2147"/>
                  </a:lnTo>
                  <a:lnTo>
                    <a:pt x="1981" y="2152"/>
                  </a:lnTo>
                  <a:lnTo>
                    <a:pt x="1987" y="2158"/>
                  </a:lnTo>
                  <a:lnTo>
                    <a:pt x="1993" y="2162"/>
                  </a:lnTo>
                  <a:lnTo>
                    <a:pt x="2000" y="2165"/>
                  </a:lnTo>
                  <a:lnTo>
                    <a:pt x="2015" y="2171"/>
                  </a:lnTo>
                  <a:lnTo>
                    <a:pt x="2032" y="2174"/>
                  </a:lnTo>
                  <a:lnTo>
                    <a:pt x="2051" y="2177"/>
                  </a:lnTo>
                  <a:lnTo>
                    <a:pt x="2071" y="2178"/>
                  </a:lnTo>
                  <a:lnTo>
                    <a:pt x="2089" y="2178"/>
                  </a:lnTo>
                  <a:lnTo>
                    <a:pt x="2107" y="2178"/>
                  </a:lnTo>
                  <a:lnTo>
                    <a:pt x="2125" y="2179"/>
                  </a:lnTo>
                  <a:lnTo>
                    <a:pt x="2140" y="2179"/>
                  </a:lnTo>
                  <a:lnTo>
                    <a:pt x="2154" y="2182"/>
                  </a:lnTo>
                  <a:lnTo>
                    <a:pt x="2167" y="2185"/>
                  </a:lnTo>
                  <a:lnTo>
                    <a:pt x="2173" y="2189"/>
                  </a:lnTo>
                  <a:lnTo>
                    <a:pt x="2179" y="2192"/>
                  </a:lnTo>
                  <a:lnTo>
                    <a:pt x="2183" y="2196"/>
                  </a:lnTo>
                  <a:lnTo>
                    <a:pt x="2188" y="2200"/>
                  </a:lnTo>
                  <a:lnTo>
                    <a:pt x="2192" y="2206"/>
                  </a:lnTo>
                  <a:lnTo>
                    <a:pt x="2195" y="2212"/>
                  </a:lnTo>
                  <a:lnTo>
                    <a:pt x="2199" y="2219"/>
                  </a:lnTo>
                  <a:lnTo>
                    <a:pt x="2201" y="2227"/>
                  </a:lnTo>
                  <a:lnTo>
                    <a:pt x="2203" y="2237"/>
                  </a:lnTo>
                  <a:lnTo>
                    <a:pt x="2205" y="2246"/>
                  </a:lnTo>
                  <a:lnTo>
                    <a:pt x="2206" y="2256"/>
                  </a:lnTo>
                  <a:lnTo>
                    <a:pt x="2206" y="2265"/>
                  </a:lnTo>
                  <a:lnTo>
                    <a:pt x="2206" y="2284"/>
                  </a:lnTo>
                  <a:lnTo>
                    <a:pt x="2205" y="2303"/>
                  </a:lnTo>
                  <a:lnTo>
                    <a:pt x="2203" y="2319"/>
                  </a:lnTo>
                  <a:lnTo>
                    <a:pt x="2205" y="2334"/>
                  </a:lnTo>
                  <a:lnTo>
                    <a:pt x="2206" y="2342"/>
                  </a:lnTo>
                  <a:lnTo>
                    <a:pt x="2207" y="2347"/>
                  </a:lnTo>
                  <a:lnTo>
                    <a:pt x="2209" y="2353"/>
                  </a:lnTo>
                  <a:lnTo>
                    <a:pt x="2213" y="2358"/>
                  </a:lnTo>
                  <a:lnTo>
                    <a:pt x="2236" y="2379"/>
                  </a:lnTo>
                  <a:lnTo>
                    <a:pt x="2268" y="2410"/>
                  </a:lnTo>
                  <a:lnTo>
                    <a:pt x="2283" y="2427"/>
                  </a:lnTo>
                  <a:lnTo>
                    <a:pt x="2298" y="2446"/>
                  </a:lnTo>
                  <a:lnTo>
                    <a:pt x="2305" y="2457"/>
                  </a:lnTo>
                  <a:lnTo>
                    <a:pt x="2309" y="2466"/>
                  </a:lnTo>
                  <a:lnTo>
                    <a:pt x="2313" y="2477"/>
                  </a:lnTo>
                  <a:lnTo>
                    <a:pt x="2316" y="2489"/>
                  </a:lnTo>
                  <a:lnTo>
                    <a:pt x="2318" y="2498"/>
                  </a:lnTo>
                  <a:lnTo>
                    <a:pt x="2316" y="2507"/>
                  </a:lnTo>
                  <a:lnTo>
                    <a:pt x="2314" y="2516"/>
                  </a:lnTo>
                  <a:lnTo>
                    <a:pt x="2309" y="2523"/>
                  </a:lnTo>
                  <a:lnTo>
                    <a:pt x="2305" y="2530"/>
                  </a:lnTo>
                  <a:lnTo>
                    <a:pt x="2298" y="2536"/>
                  </a:lnTo>
                  <a:lnTo>
                    <a:pt x="2291" y="2540"/>
                  </a:lnTo>
                  <a:lnTo>
                    <a:pt x="2282" y="2545"/>
                  </a:lnTo>
                  <a:lnTo>
                    <a:pt x="2266" y="2554"/>
                  </a:lnTo>
                  <a:lnTo>
                    <a:pt x="2248" y="2563"/>
                  </a:lnTo>
                  <a:lnTo>
                    <a:pt x="2241" y="2567"/>
                  </a:lnTo>
                  <a:lnTo>
                    <a:pt x="2234" y="2572"/>
                  </a:lnTo>
                  <a:lnTo>
                    <a:pt x="2227" y="2577"/>
                  </a:lnTo>
                  <a:lnTo>
                    <a:pt x="2222" y="2583"/>
                  </a:lnTo>
                  <a:lnTo>
                    <a:pt x="2219" y="2589"/>
                  </a:lnTo>
                  <a:lnTo>
                    <a:pt x="2216" y="2593"/>
                  </a:lnTo>
                  <a:lnTo>
                    <a:pt x="2216" y="2598"/>
                  </a:lnTo>
                  <a:lnTo>
                    <a:pt x="2218" y="2603"/>
                  </a:lnTo>
                  <a:lnTo>
                    <a:pt x="2221" y="2607"/>
                  </a:lnTo>
                  <a:lnTo>
                    <a:pt x="2226" y="2611"/>
                  </a:lnTo>
                  <a:lnTo>
                    <a:pt x="2231" y="2614"/>
                  </a:lnTo>
                  <a:lnTo>
                    <a:pt x="2236" y="2617"/>
                  </a:lnTo>
                  <a:lnTo>
                    <a:pt x="2252" y="2621"/>
                  </a:lnTo>
                  <a:lnTo>
                    <a:pt x="2268" y="2626"/>
                  </a:lnTo>
                  <a:lnTo>
                    <a:pt x="2285" y="2629"/>
                  </a:lnTo>
                  <a:lnTo>
                    <a:pt x="2300" y="2630"/>
                  </a:lnTo>
                  <a:lnTo>
                    <a:pt x="2308" y="2630"/>
                  </a:lnTo>
                  <a:lnTo>
                    <a:pt x="2315" y="2629"/>
                  </a:lnTo>
                  <a:lnTo>
                    <a:pt x="2322" y="2626"/>
                  </a:lnTo>
                  <a:lnTo>
                    <a:pt x="2329" y="2624"/>
                  </a:lnTo>
                  <a:lnTo>
                    <a:pt x="2342" y="2618"/>
                  </a:lnTo>
                  <a:lnTo>
                    <a:pt x="2354" y="2611"/>
                  </a:lnTo>
                  <a:lnTo>
                    <a:pt x="2360" y="2609"/>
                  </a:lnTo>
                  <a:lnTo>
                    <a:pt x="2366" y="2606"/>
                  </a:lnTo>
                  <a:lnTo>
                    <a:pt x="2372" y="2604"/>
                  </a:lnTo>
                  <a:lnTo>
                    <a:pt x="2378" y="2604"/>
                  </a:lnTo>
                  <a:lnTo>
                    <a:pt x="2383" y="2604"/>
                  </a:lnTo>
                  <a:lnTo>
                    <a:pt x="2389" y="2605"/>
                  </a:lnTo>
                  <a:lnTo>
                    <a:pt x="2395" y="2607"/>
                  </a:lnTo>
                  <a:lnTo>
                    <a:pt x="2401" y="2612"/>
                  </a:lnTo>
                  <a:lnTo>
                    <a:pt x="2407" y="2617"/>
                  </a:lnTo>
                  <a:lnTo>
                    <a:pt x="2410" y="2623"/>
                  </a:lnTo>
                  <a:lnTo>
                    <a:pt x="2413" y="2629"/>
                  </a:lnTo>
                  <a:lnTo>
                    <a:pt x="2414" y="2634"/>
                  </a:lnTo>
                  <a:lnTo>
                    <a:pt x="2414" y="2641"/>
                  </a:lnTo>
                  <a:lnTo>
                    <a:pt x="2413" y="2647"/>
                  </a:lnTo>
                  <a:lnTo>
                    <a:pt x="2410" y="2654"/>
                  </a:lnTo>
                  <a:lnTo>
                    <a:pt x="2407" y="2661"/>
                  </a:lnTo>
                  <a:lnTo>
                    <a:pt x="2403" y="2667"/>
                  </a:lnTo>
                  <a:lnTo>
                    <a:pt x="2399" y="2674"/>
                  </a:lnTo>
                  <a:lnTo>
                    <a:pt x="2393" y="2681"/>
                  </a:lnTo>
                  <a:lnTo>
                    <a:pt x="2386" y="2687"/>
                  </a:lnTo>
                  <a:lnTo>
                    <a:pt x="2372" y="2699"/>
                  </a:lnTo>
                  <a:lnTo>
                    <a:pt x="2354" y="2711"/>
                  </a:lnTo>
                  <a:lnTo>
                    <a:pt x="2346" y="2716"/>
                  </a:lnTo>
                  <a:lnTo>
                    <a:pt x="2338" y="2723"/>
                  </a:lnTo>
                  <a:lnTo>
                    <a:pt x="2330" y="2731"/>
                  </a:lnTo>
                  <a:lnTo>
                    <a:pt x="2325" y="2739"/>
                  </a:lnTo>
                  <a:lnTo>
                    <a:pt x="2319" y="2748"/>
                  </a:lnTo>
                  <a:lnTo>
                    <a:pt x="2313" y="2758"/>
                  </a:lnTo>
                  <a:lnTo>
                    <a:pt x="2308" y="2768"/>
                  </a:lnTo>
                  <a:lnTo>
                    <a:pt x="2305" y="2779"/>
                  </a:lnTo>
                  <a:lnTo>
                    <a:pt x="2296" y="2800"/>
                  </a:lnTo>
                  <a:lnTo>
                    <a:pt x="2291" y="2821"/>
                  </a:lnTo>
                  <a:lnTo>
                    <a:pt x="2286" y="2843"/>
                  </a:lnTo>
                  <a:lnTo>
                    <a:pt x="2282" y="2860"/>
                  </a:lnTo>
                  <a:lnTo>
                    <a:pt x="2281" y="2870"/>
                  </a:lnTo>
                  <a:lnTo>
                    <a:pt x="2281" y="2879"/>
                  </a:lnTo>
                  <a:lnTo>
                    <a:pt x="2281" y="2888"/>
                  </a:lnTo>
                  <a:lnTo>
                    <a:pt x="2281" y="2899"/>
                  </a:lnTo>
                  <a:lnTo>
                    <a:pt x="2282" y="2921"/>
                  </a:lnTo>
                  <a:lnTo>
                    <a:pt x="2285" y="2944"/>
                  </a:lnTo>
                  <a:lnTo>
                    <a:pt x="2285" y="2954"/>
                  </a:lnTo>
                  <a:lnTo>
                    <a:pt x="2283" y="2965"/>
                  </a:lnTo>
                  <a:lnTo>
                    <a:pt x="2283" y="2975"/>
                  </a:lnTo>
                  <a:lnTo>
                    <a:pt x="2281" y="2985"/>
                  </a:lnTo>
                  <a:lnTo>
                    <a:pt x="2279" y="2994"/>
                  </a:lnTo>
                  <a:lnTo>
                    <a:pt x="2274" y="3003"/>
                  </a:lnTo>
                  <a:lnTo>
                    <a:pt x="2269" y="3011"/>
                  </a:lnTo>
                  <a:lnTo>
                    <a:pt x="2262" y="3018"/>
                  </a:lnTo>
                  <a:lnTo>
                    <a:pt x="2248" y="3028"/>
                  </a:lnTo>
                  <a:lnTo>
                    <a:pt x="2238" y="3038"/>
                  </a:lnTo>
                  <a:lnTo>
                    <a:pt x="2229" y="3045"/>
                  </a:lnTo>
                  <a:lnTo>
                    <a:pt x="2226" y="3051"/>
                  </a:lnTo>
                  <a:lnTo>
                    <a:pt x="2225" y="3054"/>
                  </a:lnTo>
                  <a:lnTo>
                    <a:pt x="2223" y="3058"/>
                  </a:lnTo>
                  <a:lnTo>
                    <a:pt x="2225" y="3061"/>
                  </a:lnTo>
                  <a:lnTo>
                    <a:pt x="2226" y="3065"/>
                  </a:lnTo>
                  <a:lnTo>
                    <a:pt x="2232" y="3074"/>
                  </a:lnTo>
                  <a:lnTo>
                    <a:pt x="2242" y="3087"/>
                  </a:lnTo>
                  <a:lnTo>
                    <a:pt x="2253" y="3100"/>
                  </a:lnTo>
                  <a:lnTo>
                    <a:pt x="2261" y="3110"/>
                  </a:lnTo>
                  <a:lnTo>
                    <a:pt x="2267" y="3119"/>
                  </a:lnTo>
                  <a:lnTo>
                    <a:pt x="2272" y="3127"/>
                  </a:lnTo>
                  <a:lnTo>
                    <a:pt x="2275" y="3137"/>
                  </a:lnTo>
                  <a:lnTo>
                    <a:pt x="2276" y="3148"/>
                  </a:lnTo>
                  <a:lnTo>
                    <a:pt x="2278" y="3163"/>
                  </a:lnTo>
                  <a:lnTo>
                    <a:pt x="2278" y="3181"/>
                  </a:lnTo>
                  <a:lnTo>
                    <a:pt x="2279" y="3204"/>
                  </a:lnTo>
                  <a:lnTo>
                    <a:pt x="2279" y="3230"/>
                  </a:lnTo>
                  <a:lnTo>
                    <a:pt x="2278" y="3258"/>
                  </a:lnTo>
                  <a:lnTo>
                    <a:pt x="2274" y="3285"/>
                  </a:lnTo>
                  <a:lnTo>
                    <a:pt x="2272" y="3299"/>
                  </a:lnTo>
                  <a:lnTo>
                    <a:pt x="2268" y="3312"/>
                  </a:lnTo>
                  <a:lnTo>
                    <a:pt x="2263" y="3326"/>
                  </a:lnTo>
                  <a:lnTo>
                    <a:pt x="2258" y="3338"/>
                  </a:lnTo>
                  <a:lnTo>
                    <a:pt x="2251" y="3350"/>
                  </a:lnTo>
                  <a:lnTo>
                    <a:pt x="2241" y="3360"/>
                  </a:lnTo>
                  <a:lnTo>
                    <a:pt x="2232" y="3371"/>
                  </a:lnTo>
                  <a:lnTo>
                    <a:pt x="2220" y="3379"/>
                  </a:lnTo>
                  <a:lnTo>
                    <a:pt x="2208" y="3386"/>
                  </a:lnTo>
                  <a:lnTo>
                    <a:pt x="2198" y="3392"/>
                  </a:lnTo>
                  <a:lnTo>
                    <a:pt x="2187" y="3395"/>
                  </a:lnTo>
                  <a:lnTo>
                    <a:pt x="2179" y="3398"/>
                  </a:lnTo>
                  <a:lnTo>
                    <a:pt x="2172" y="3399"/>
                  </a:lnTo>
                  <a:lnTo>
                    <a:pt x="2163" y="3399"/>
                  </a:lnTo>
                  <a:lnTo>
                    <a:pt x="2158" y="3398"/>
                  </a:lnTo>
                  <a:lnTo>
                    <a:pt x="2151" y="3397"/>
                  </a:lnTo>
                  <a:lnTo>
                    <a:pt x="2122" y="3382"/>
                  </a:lnTo>
                  <a:lnTo>
                    <a:pt x="2082" y="3364"/>
                  </a:lnTo>
                  <a:lnTo>
                    <a:pt x="2071" y="3359"/>
                  </a:lnTo>
                  <a:lnTo>
                    <a:pt x="2060" y="3357"/>
                  </a:lnTo>
                  <a:lnTo>
                    <a:pt x="2051" y="3355"/>
                  </a:lnTo>
                  <a:lnTo>
                    <a:pt x="2041" y="3357"/>
                  </a:lnTo>
                  <a:lnTo>
                    <a:pt x="2033" y="3358"/>
                  </a:lnTo>
                  <a:lnTo>
                    <a:pt x="2025" y="3359"/>
                  </a:lnTo>
                  <a:lnTo>
                    <a:pt x="2018" y="3362"/>
                  </a:lnTo>
                  <a:lnTo>
                    <a:pt x="2011" y="3365"/>
                  </a:lnTo>
                  <a:lnTo>
                    <a:pt x="1996" y="3373"/>
                  </a:lnTo>
                  <a:lnTo>
                    <a:pt x="1982" y="3381"/>
                  </a:lnTo>
                  <a:lnTo>
                    <a:pt x="1975" y="3385"/>
                  </a:lnTo>
                  <a:lnTo>
                    <a:pt x="1968" y="3390"/>
                  </a:lnTo>
                  <a:lnTo>
                    <a:pt x="1961" y="3392"/>
                  </a:lnTo>
                  <a:lnTo>
                    <a:pt x="1953" y="3394"/>
                  </a:lnTo>
                  <a:lnTo>
                    <a:pt x="1936" y="3399"/>
                  </a:lnTo>
                  <a:lnTo>
                    <a:pt x="1921" y="3401"/>
                  </a:lnTo>
                  <a:lnTo>
                    <a:pt x="1907" y="3404"/>
                  </a:lnTo>
                  <a:lnTo>
                    <a:pt x="1894" y="3404"/>
                  </a:lnTo>
                  <a:lnTo>
                    <a:pt x="1880" y="3402"/>
                  </a:lnTo>
                  <a:lnTo>
                    <a:pt x="1865" y="3399"/>
                  </a:lnTo>
                  <a:lnTo>
                    <a:pt x="1849" y="3393"/>
                  </a:lnTo>
                  <a:lnTo>
                    <a:pt x="1832" y="3384"/>
                  </a:lnTo>
                  <a:lnTo>
                    <a:pt x="1822" y="3379"/>
                  </a:lnTo>
                  <a:lnTo>
                    <a:pt x="1813" y="3374"/>
                  </a:lnTo>
                  <a:lnTo>
                    <a:pt x="1804" y="3372"/>
                  </a:lnTo>
                  <a:lnTo>
                    <a:pt x="1794" y="3371"/>
                  </a:lnTo>
                  <a:lnTo>
                    <a:pt x="1785" y="3370"/>
                  </a:lnTo>
                  <a:lnTo>
                    <a:pt x="1775" y="3370"/>
                  </a:lnTo>
                  <a:lnTo>
                    <a:pt x="1766" y="3371"/>
                  </a:lnTo>
                  <a:lnTo>
                    <a:pt x="1757" y="3372"/>
                  </a:lnTo>
                  <a:lnTo>
                    <a:pt x="1715" y="3382"/>
                  </a:lnTo>
                  <a:lnTo>
                    <a:pt x="1668" y="3397"/>
                  </a:lnTo>
                  <a:lnTo>
                    <a:pt x="1657" y="3400"/>
                  </a:lnTo>
                  <a:lnTo>
                    <a:pt x="1646" y="3404"/>
                  </a:lnTo>
                  <a:lnTo>
                    <a:pt x="1638" y="3408"/>
                  </a:lnTo>
                  <a:lnTo>
                    <a:pt x="1631" y="3412"/>
                  </a:lnTo>
                  <a:lnTo>
                    <a:pt x="1619" y="3420"/>
                  </a:lnTo>
                  <a:lnTo>
                    <a:pt x="1609" y="3427"/>
                  </a:lnTo>
                  <a:lnTo>
                    <a:pt x="1606" y="3431"/>
                  </a:lnTo>
                  <a:lnTo>
                    <a:pt x="1601" y="3433"/>
                  </a:lnTo>
                  <a:lnTo>
                    <a:pt x="1597" y="3435"/>
                  </a:lnTo>
                  <a:lnTo>
                    <a:pt x="1591" y="3437"/>
                  </a:lnTo>
                  <a:lnTo>
                    <a:pt x="1585" y="3437"/>
                  </a:lnTo>
                  <a:lnTo>
                    <a:pt x="1578" y="3437"/>
                  </a:lnTo>
                  <a:lnTo>
                    <a:pt x="1569" y="3435"/>
                  </a:lnTo>
                  <a:lnTo>
                    <a:pt x="1560" y="3433"/>
                  </a:lnTo>
                  <a:lnTo>
                    <a:pt x="1551" y="3430"/>
                  </a:lnTo>
                  <a:lnTo>
                    <a:pt x="1542" y="3426"/>
                  </a:lnTo>
                  <a:lnTo>
                    <a:pt x="1535" y="3421"/>
                  </a:lnTo>
                  <a:lnTo>
                    <a:pt x="1531" y="3417"/>
                  </a:lnTo>
                  <a:lnTo>
                    <a:pt x="1521" y="3407"/>
                  </a:lnTo>
                  <a:lnTo>
                    <a:pt x="1515" y="3398"/>
                  </a:lnTo>
                  <a:lnTo>
                    <a:pt x="1511" y="3390"/>
                  </a:lnTo>
                  <a:lnTo>
                    <a:pt x="1505" y="3384"/>
                  </a:lnTo>
                  <a:lnTo>
                    <a:pt x="1502" y="3381"/>
                  </a:lnTo>
                  <a:lnTo>
                    <a:pt x="1498" y="3381"/>
                  </a:lnTo>
                  <a:lnTo>
                    <a:pt x="1493" y="3381"/>
                  </a:lnTo>
                  <a:lnTo>
                    <a:pt x="1487" y="3382"/>
                  </a:lnTo>
                  <a:lnTo>
                    <a:pt x="1487" y="3361"/>
                  </a:lnTo>
                  <a:lnTo>
                    <a:pt x="1487" y="3341"/>
                  </a:lnTo>
                  <a:lnTo>
                    <a:pt x="1487" y="3324"/>
                  </a:lnTo>
                  <a:lnTo>
                    <a:pt x="1487" y="3306"/>
                  </a:lnTo>
                  <a:lnTo>
                    <a:pt x="1486" y="3291"/>
                  </a:lnTo>
                  <a:lnTo>
                    <a:pt x="1485" y="3274"/>
                  </a:lnTo>
                  <a:lnTo>
                    <a:pt x="1482" y="3257"/>
                  </a:lnTo>
                  <a:lnTo>
                    <a:pt x="1479" y="3239"/>
                  </a:lnTo>
                  <a:lnTo>
                    <a:pt x="1473" y="3220"/>
                  </a:lnTo>
                  <a:lnTo>
                    <a:pt x="1470" y="3212"/>
                  </a:lnTo>
                  <a:lnTo>
                    <a:pt x="1465" y="3204"/>
                  </a:lnTo>
                  <a:lnTo>
                    <a:pt x="1460" y="3195"/>
                  </a:lnTo>
                  <a:lnTo>
                    <a:pt x="1454" y="3187"/>
                  </a:lnTo>
                  <a:lnTo>
                    <a:pt x="1447" y="3179"/>
                  </a:lnTo>
                  <a:lnTo>
                    <a:pt x="1439" y="3172"/>
                  </a:lnTo>
                  <a:lnTo>
                    <a:pt x="1431" y="3166"/>
                  </a:lnTo>
                  <a:lnTo>
                    <a:pt x="1420" y="3160"/>
                  </a:lnTo>
                  <a:lnTo>
                    <a:pt x="1414" y="3157"/>
                  </a:lnTo>
                  <a:lnTo>
                    <a:pt x="1407" y="3154"/>
                  </a:lnTo>
                  <a:lnTo>
                    <a:pt x="1400" y="3152"/>
                  </a:lnTo>
                  <a:lnTo>
                    <a:pt x="1393" y="3151"/>
                  </a:lnTo>
                  <a:lnTo>
                    <a:pt x="1379" y="3150"/>
                  </a:lnTo>
                  <a:lnTo>
                    <a:pt x="1364" y="3150"/>
                  </a:lnTo>
                  <a:lnTo>
                    <a:pt x="1331" y="3153"/>
                  </a:lnTo>
                  <a:lnTo>
                    <a:pt x="1298" y="3159"/>
                  </a:lnTo>
                  <a:lnTo>
                    <a:pt x="1278" y="3163"/>
                  </a:lnTo>
                  <a:lnTo>
                    <a:pt x="1259" y="3165"/>
                  </a:lnTo>
                  <a:lnTo>
                    <a:pt x="1241" y="3166"/>
                  </a:lnTo>
                  <a:lnTo>
                    <a:pt x="1227" y="3166"/>
                  </a:lnTo>
                  <a:lnTo>
                    <a:pt x="1220" y="3164"/>
                  </a:lnTo>
                  <a:lnTo>
                    <a:pt x="1214" y="3160"/>
                  </a:lnTo>
                  <a:lnTo>
                    <a:pt x="1211" y="3154"/>
                  </a:lnTo>
                  <a:lnTo>
                    <a:pt x="1208" y="3147"/>
                  </a:lnTo>
                  <a:lnTo>
                    <a:pt x="1206" y="3138"/>
                  </a:lnTo>
                  <a:lnTo>
                    <a:pt x="1206" y="3125"/>
                  </a:lnTo>
                  <a:lnTo>
                    <a:pt x="1206" y="3111"/>
                  </a:lnTo>
                  <a:lnTo>
                    <a:pt x="1207" y="3093"/>
                  </a:lnTo>
                  <a:lnTo>
                    <a:pt x="1207" y="3077"/>
                  </a:lnTo>
                  <a:lnTo>
                    <a:pt x="1208" y="3061"/>
                  </a:lnTo>
                  <a:lnTo>
                    <a:pt x="1207" y="3051"/>
                  </a:lnTo>
                  <a:lnTo>
                    <a:pt x="1206" y="3043"/>
                  </a:lnTo>
                  <a:lnTo>
                    <a:pt x="1204" y="3035"/>
                  </a:lnTo>
                  <a:lnTo>
                    <a:pt x="1201" y="3028"/>
                  </a:lnTo>
                  <a:lnTo>
                    <a:pt x="1198" y="3023"/>
                  </a:lnTo>
                  <a:lnTo>
                    <a:pt x="1194" y="3018"/>
                  </a:lnTo>
                  <a:lnTo>
                    <a:pt x="1190" y="3013"/>
                  </a:lnTo>
                  <a:lnTo>
                    <a:pt x="1185" y="3010"/>
                  </a:lnTo>
                  <a:lnTo>
                    <a:pt x="1174" y="3005"/>
                  </a:lnTo>
                  <a:lnTo>
                    <a:pt x="1163" y="3001"/>
                  </a:lnTo>
                  <a:lnTo>
                    <a:pt x="1150" y="2999"/>
                  </a:lnTo>
                  <a:lnTo>
                    <a:pt x="1138" y="2998"/>
                  </a:lnTo>
                  <a:lnTo>
                    <a:pt x="1125" y="2995"/>
                  </a:lnTo>
                  <a:lnTo>
                    <a:pt x="1111" y="2993"/>
                  </a:lnTo>
                  <a:lnTo>
                    <a:pt x="1103" y="2992"/>
                  </a:lnTo>
                  <a:lnTo>
                    <a:pt x="1072" y="2985"/>
                  </a:lnTo>
                  <a:lnTo>
                    <a:pt x="1043" y="2977"/>
                  </a:lnTo>
                  <a:lnTo>
                    <a:pt x="1027" y="2971"/>
                  </a:lnTo>
                  <a:lnTo>
                    <a:pt x="1011" y="2964"/>
                  </a:lnTo>
                  <a:lnTo>
                    <a:pt x="994" y="2954"/>
                  </a:lnTo>
                  <a:lnTo>
                    <a:pt x="974" y="2943"/>
                  </a:lnTo>
                  <a:lnTo>
                    <a:pt x="966" y="2936"/>
                  </a:lnTo>
                  <a:lnTo>
                    <a:pt x="959" y="2928"/>
                  </a:lnTo>
                  <a:lnTo>
                    <a:pt x="953" y="2920"/>
                  </a:lnTo>
                  <a:lnTo>
                    <a:pt x="951" y="2912"/>
                  </a:lnTo>
                  <a:lnTo>
                    <a:pt x="948" y="2903"/>
                  </a:lnTo>
                  <a:lnTo>
                    <a:pt x="948" y="2892"/>
                  </a:lnTo>
                  <a:lnTo>
                    <a:pt x="948" y="2880"/>
                  </a:lnTo>
                  <a:lnTo>
                    <a:pt x="948" y="2867"/>
                  </a:lnTo>
                  <a:lnTo>
                    <a:pt x="950" y="2853"/>
                  </a:lnTo>
                  <a:lnTo>
                    <a:pt x="950" y="2839"/>
                  </a:lnTo>
                  <a:lnTo>
                    <a:pt x="948" y="2824"/>
                  </a:lnTo>
                  <a:lnTo>
                    <a:pt x="945" y="2810"/>
                  </a:lnTo>
                  <a:lnTo>
                    <a:pt x="940" y="2801"/>
                  </a:lnTo>
                  <a:lnTo>
                    <a:pt x="934" y="2793"/>
                  </a:lnTo>
                  <a:lnTo>
                    <a:pt x="928" y="2787"/>
                  </a:lnTo>
                  <a:lnTo>
                    <a:pt x="920" y="2784"/>
                  </a:lnTo>
                  <a:lnTo>
                    <a:pt x="912" y="2781"/>
                  </a:lnTo>
                  <a:lnTo>
                    <a:pt x="904" y="2781"/>
                  </a:lnTo>
                  <a:lnTo>
                    <a:pt x="894" y="2783"/>
                  </a:lnTo>
                  <a:lnTo>
                    <a:pt x="885" y="2785"/>
                  </a:lnTo>
                  <a:lnTo>
                    <a:pt x="866" y="2792"/>
                  </a:lnTo>
                  <a:lnTo>
                    <a:pt x="848" y="2801"/>
                  </a:lnTo>
                  <a:lnTo>
                    <a:pt x="832" y="2810"/>
                  </a:lnTo>
                  <a:lnTo>
                    <a:pt x="818" y="2816"/>
                  </a:lnTo>
                  <a:lnTo>
                    <a:pt x="812" y="2817"/>
                  </a:lnTo>
                  <a:lnTo>
                    <a:pt x="806" y="2818"/>
                  </a:lnTo>
                  <a:lnTo>
                    <a:pt x="800" y="2817"/>
                  </a:lnTo>
                  <a:lnTo>
                    <a:pt x="794" y="2817"/>
                  </a:lnTo>
                  <a:lnTo>
                    <a:pt x="781" y="2812"/>
                  </a:lnTo>
                  <a:lnTo>
                    <a:pt x="769" y="2806"/>
                  </a:lnTo>
                  <a:lnTo>
                    <a:pt x="757" y="2798"/>
                  </a:lnTo>
                  <a:lnTo>
                    <a:pt x="746" y="2791"/>
                  </a:lnTo>
                  <a:lnTo>
                    <a:pt x="739" y="2783"/>
                  </a:lnTo>
                  <a:lnTo>
                    <a:pt x="733" y="2774"/>
                  </a:lnTo>
                  <a:lnTo>
                    <a:pt x="745" y="2763"/>
                  </a:lnTo>
                  <a:lnTo>
                    <a:pt x="760" y="2750"/>
                  </a:lnTo>
                  <a:lnTo>
                    <a:pt x="777" y="2734"/>
                  </a:lnTo>
                  <a:lnTo>
                    <a:pt x="792" y="2718"/>
                  </a:lnTo>
                  <a:lnTo>
                    <a:pt x="798" y="2710"/>
                  </a:lnTo>
                  <a:lnTo>
                    <a:pt x="803" y="2701"/>
                  </a:lnTo>
                  <a:lnTo>
                    <a:pt x="804" y="2697"/>
                  </a:lnTo>
                  <a:lnTo>
                    <a:pt x="805" y="2692"/>
                  </a:lnTo>
                  <a:lnTo>
                    <a:pt x="805" y="2687"/>
                  </a:lnTo>
                  <a:lnTo>
                    <a:pt x="804" y="2681"/>
                  </a:lnTo>
                  <a:lnTo>
                    <a:pt x="803" y="2674"/>
                  </a:lnTo>
                  <a:lnTo>
                    <a:pt x="800" y="2666"/>
                  </a:lnTo>
                  <a:lnTo>
                    <a:pt x="797" y="2659"/>
                  </a:lnTo>
                  <a:lnTo>
                    <a:pt x="793" y="2652"/>
                  </a:lnTo>
                  <a:lnTo>
                    <a:pt x="784" y="2638"/>
                  </a:lnTo>
                  <a:lnTo>
                    <a:pt x="773" y="2624"/>
                  </a:lnTo>
                  <a:lnTo>
                    <a:pt x="760" y="2611"/>
                  </a:lnTo>
                  <a:lnTo>
                    <a:pt x="746" y="2598"/>
                  </a:lnTo>
                  <a:lnTo>
                    <a:pt x="732" y="2585"/>
                  </a:lnTo>
                  <a:lnTo>
                    <a:pt x="718" y="2573"/>
                  </a:lnTo>
                  <a:lnTo>
                    <a:pt x="711" y="2569"/>
                  </a:lnTo>
                  <a:lnTo>
                    <a:pt x="703" y="2564"/>
                  </a:lnTo>
                  <a:lnTo>
                    <a:pt x="696" y="2559"/>
                  </a:lnTo>
                  <a:lnTo>
                    <a:pt x="687" y="2556"/>
                  </a:lnTo>
                  <a:lnTo>
                    <a:pt x="673" y="2551"/>
                  </a:lnTo>
                  <a:lnTo>
                    <a:pt x="659" y="2547"/>
                  </a:lnTo>
                  <a:lnTo>
                    <a:pt x="643" y="2541"/>
                  </a:lnTo>
                  <a:lnTo>
                    <a:pt x="632" y="2537"/>
                  </a:lnTo>
                  <a:lnTo>
                    <a:pt x="630" y="2534"/>
                  </a:lnTo>
                  <a:lnTo>
                    <a:pt x="627" y="2531"/>
                  </a:lnTo>
                  <a:lnTo>
                    <a:pt x="626" y="2527"/>
                  </a:lnTo>
                  <a:lnTo>
                    <a:pt x="626" y="2524"/>
                  </a:lnTo>
                  <a:lnTo>
                    <a:pt x="625" y="2506"/>
                  </a:lnTo>
                  <a:lnTo>
                    <a:pt x="623" y="2490"/>
                  </a:lnTo>
                  <a:lnTo>
                    <a:pt x="618" y="2476"/>
                  </a:lnTo>
                  <a:lnTo>
                    <a:pt x="612" y="2463"/>
                  </a:lnTo>
                  <a:lnTo>
                    <a:pt x="605" y="2450"/>
                  </a:lnTo>
                  <a:lnTo>
                    <a:pt x="596" y="2437"/>
                  </a:lnTo>
                  <a:lnTo>
                    <a:pt x="583" y="2423"/>
                  </a:lnTo>
                  <a:lnTo>
                    <a:pt x="569" y="2407"/>
                  </a:lnTo>
                  <a:lnTo>
                    <a:pt x="559" y="2394"/>
                  </a:lnTo>
                  <a:lnTo>
                    <a:pt x="550" y="2382"/>
                  </a:lnTo>
                  <a:lnTo>
                    <a:pt x="544" y="2369"/>
                  </a:lnTo>
                  <a:lnTo>
                    <a:pt x="538" y="2354"/>
                  </a:lnTo>
                  <a:lnTo>
                    <a:pt x="529" y="2325"/>
                  </a:lnTo>
                  <a:lnTo>
                    <a:pt x="522" y="2293"/>
                  </a:lnTo>
                  <a:lnTo>
                    <a:pt x="518" y="2277"/>
                  </a:lnTo>
                  <a:lnTo>
                    <a:pt x="514" y="2259"/>
                  </a:lnTo>
                  <a:lnTo>
                    <a:pt x="512" y="2250"/>
                  </a:lnTo>
                  <a:lnTo>
                    <a:pt x="511" y="2239"/>
                  </a:lnTo>
                  <a:lnTo>
                    <a:pt x="511" y="2230"/>
                  </a:lnTo>
                  <a:lnTo>
                    <a:pt x="511" y="2219"/>
                  </a:lnTo>
                  <a:lnTo>
                    <a:pt x="513" y="2200"/>
                  </a:lnTo>
                  <a:lnTo>
                    <a:pt x="518" y="2180"/>
                  </a:lnTo>
                  <a:lnTo>
                    <a:pt x="520" y="2163"/>
                  </a:lnTo>
                  <a:lnTo>
                    <a:pt x="524" y="2146"/>
                  </a:lnTo>
                  <a:lnTo>
                    <a:pt x="525" y="2129"/>
                  </a:lnTo>
                  <a:lnTo>
                    <a:pt x="524" y="2110"/>
                  </a:lnTo>
                  <a:lnTo>
                    <a:pt x="524" y="2100"/>
                  </a:lnTo>
                  <a:lnTo>
                    <a:pt x="524" y="2090"/>
                  </a:lnTo>
                  <a:lnTo>
                    <a:pt x="525" y="2080"/>
                  </a:lnTo>
                  <a:lnTo>
                    <a:pt x="525" y="2070"/>
                  </a:lnTo>
                  <a:lnTo>
                    <a:pt x="526" y="2056"/>
                  </a:lnTo>
                  <a:lnTo>
                    <a:pt x="527" y="2040"/>
                  </a:lnTo>
                  <a:lnTo>
                    <a:pt x="526" y="2025"/>
                  </a:lnTo>
                  <a:lnTo>
                    <a:pt x="524" y="2010"/>
                  </a:lnTo>
                  <a:lnTo>
                    <a:pt x="522" y="2002"/>
                  </a:lnTo>
                  <a:lnTo>
                    <a:pt x="519" y="1993"/>
                  </a:lnTo>
                  <a:lnTo>
                    <a:pt x="516" y="1986"/>
                  </a:lnTo>
                  <a:lnTo>
                    <a:pt x="512" y="1978"/>
                  </a:lnTo>
                  <a:lnTo>
                    <a:pt x="507" y="1970"/>
                  </a:lnTo>
                  <a:lnTo>
                    <a:pt x="500" y="1962"/>
                  </a:lnTo>
                  <a:lnTo>
                    <a:pt x="494" y="1953"/>
                  </a:lnTo>
                  <a:lnTo>
                    <a:pt x="486" y="1946"/>
                  </a:lnTo>
                  <a:lnTo>
                    <a:pt x="478" y="1938"/>
                  </a:lnTo>
                  <a:lnTo>
                    <a:pt x="472" y="1931"/>
                  </a:lnTo>
                  <a:lnTo>
                    <a:pt x="467" y="1925"/>
                  </a:lnTo>
                  <a:lnTo>
                    <a:pt x="466" y="1919"/>
                  </a:lnTo>
                  <a:lnTo>
                    <a:pt x="465" y="1915"/>
                  </a:lnTo>
                  <a:lnTo>
                    <a:pt x="465" y="1909"/>
                  </a:lnTo>
                  <a:lnTo>
                    <a:pt x="465" y="1904"/>
                  </a:lnTo>
                  <a:lnTo>
                    <a:pt x="466" y="1899"/>
                  </a:lnTo>
                  <a:lnTo>
                    <a:pt x="469" y="1890"/>
                  </a:lnTo>
                  <a:lnTo>
                    <a:pt x="470" y="1878"/>
                  </a:lnTo>
                  <a:lnTo>
                    <a:pt x="469" y="1871"/>
                  </a:lnTo>
                  <a:lnTo>
                    <a:pt x="466" y="1864"/>
                  </a:lnTo>
                  <a:lnTo>
                    <a:pt x="463" y="1857"/>
                  </a:lnTo>
                  <a:lnTo>
                    <a:pt x="458" y="1850"/>
                  </a:lnTo>
                  <a:lnTo>
                    <a:pt x="453" y="1844"/>
                  </a:lnTo>
                  <a:lnTo>
                    <a:pt x="446" y="1838"/>
                  </a:lnTo>
                  <a:lnTo>
                    <a:pt x="439" y="1835"/>
                  </a:lnTo>
                  <a:lnTo>
                    <a:pt x="432" y="1830"/>
                  </a:lnTo>
                  <a:lnTo>
                    <a:pt x="432" y="1819"/>
                  </a:lnTo>
                  <a:lnTo>
                    <a:pt x="432" y="1809"/>
                  </a:lnTo>
                  <a:lnTo>
                    <a:pt x="432" y="1797"/>
                  </a:lnTo>
                  <a:lnTo>
                    <a:pt x="432" y="1785"/>
                  </a:lnTo>
                  <a:lnTo>
                    <a:pt x="433" y="1764"/>
                  </a:lnTo>
                  <a:lnTo>
                    <a:pt x="433" y="1742"/>
                  </a:lnTo>
                  <a:lnTo>
                    <a:pt x="432" y="1718"/>
                  </a:lnTo>
                  <a:lnTo>
                    <a:pt x="429" y="1695"/>
                  </a:lnTo>
                  <a:lnTo>
                    <a:pt x="426" y="1684"/>
                  </a:lnTo>
                  <a:lnTo>
                    <a:pt x="423" y="1672"/>
                  </a:lnTo>
                  <a:lnTo>
                    <a:pt x="419" y="1660"/>
                  </a:lnTo>
                  <a:lnTo>
                    <a:pt x="413" y="1649"/>
                  </a:lnTo>
                  <a:lnTo>
                    <a:pt x="407" y="1638"/>
                  </a:lnTo>
                  <a:lnTo>
                    <a:pt x="400" y="1626"/>
                  </a:lnTo>
                  <a:lnTo>
                    <a:pt x="392" y="1616"/>
                  </a:lnTo>
                  <a:lnTo>
                    <a:pt x="383" y="1605"/>
                  </a:lnTo>
                  <a:lnTo>
                    <a:pt x="350" y="1573"/>
                  </a:lnTo>
                  <a:lnTo>
                    <a:pt x="312" y="1538"/>
                  </a:lnTo>
                  <a:lnTo>
                    <a:pt x="271" y="1502"/>
                  </a:lnTo>
                  <a:lnTo>
                    <a:pt x="231" y="1465"/>
                  </a:lnTo>
                  <a:lnTo>
                    <a:pt x="200" y="1438"/>
                  </a:lnTo>
                  <a:lnTo>
                    <a:pt x="173" y="1413"/>
                  </a:lnTo>
                  <a:lnTo>
                    <a:pt x="151" y="1392"/>
                  </a:lnTo>
                  <a:lnTo>
                    <a:pt x="133" y="1376"/>
                  </a:lnTo>
                  <a:lnTo>
                    <a:pt x="119" y="1361"/>
                  </a:lnTo>
                  <a:lnTo>
                    <a:pt x="105" y="1345"/>
                  </a:lnTo>
                  <a:lnTo>
                    <a:pt x="93" y="1329"/>
                  </a:lnTo>
                  <a:lnTo>
                    <a:pt x="82" y="1312"/>
                  </a:lnTo>
                  <a:lnTo>
                    <a:pt x="71" y="1294"/>
                  </a:lnTo>
                  <a:lnTo>
                    <a:pt x="63" y="1274"/>
                  </a:lnTo>
                  <a:lnTo>
                    <a:pt x="56" y="1252"/>
                  </a:lnTo>
                  <a:lnTo>
                    <a:pt x="50" y="1229"/>
                  </a:lnTo>
                  <a:lnTo>
                    <a:pt x="44" y="1204"/>
                  </a:lnTo>
                  <a:lnTo>
                    <a:pt x="37" y="1183"/>
                  </a:lnTo>
                  <a:lnTo>
                    <a:pt x="29" y="1164"/>
                  </a:lnTo>
                  <a:lnTo>
                    <a:pt x="20" y="1148"/>
                  </a:lnTo>
                  <a:lnTo>
                    <a:pt x="12" y="1130"/>
                  </a:lnTo>
                  <a:lnTo>
                    <a:pt x="5" y="1114"/>
                  </a:lnTo>
                  <a:lnTo>
                    <a:pt x="3" y="1105"/>
                  </a:lnTo>
                  <a:lnTo>
                    <a:pt x="2" y="1097"/>
                  </a:lnTo>
                  <a:lnTo>
                    <a:pt x="0" y="1089"/>
                  </a:lnTo>
                  <a:lnTo>
                    <a:pt x="2" y="1081"/>
                  </a:lnTo>
                  <a:lnTo>
                    <a:pt x="3" y="1072"/>
                  </a:lnTo>
                  <a:lnTo>
                    <a:pt x="5" y="1065"/>
                  </a:lnTo>
                  <a:lnTo>
                    <a:pt x="8" y="1058"/>
                  </a:lnTo>
                  <a:lnTo>
                    <a:pt x="10" y="1052"/>
                  </a:lnTo>
                  <a:lnTo>
                    <a:pt x="17" y="1042"/>
                  </a:lnTo>
                  <a:lnTo>
                    <a:pt x="28" y="1030"/>
                  </a:lnTo>
                  <a:lnTo>
                    <a:pt x="36" y="1019"/>
                  </a:lnTo>
                  <a:lnTo>
                    <a:pt x="45" y="1008"/>
                  </a:lnTo>
                  <a:lnTo>
                    <a:pt x="55" y="994"/>
                  </a:lnTo>
                  <a:lnTo>
                    <a:pt x="65" y="976"/>
                  </a:lnTo>
                  <a:lnTo>
                    <a:pt x="70" y="965"/>
                  </a:lnTo>
                  <a:lnTo>
                    <a:pt x="73" y="955"/>
                  </a:lnTo>
                  <a:lnTo>
                    <a:pt x="77" y="944"/>
                  </a:lnTo>
                  <a:lnTo>
                    <a:pt x="78" y="932"/>
                  </a:lnTo>
                  <a:lnTo>
                    <a:pt x="79" y="922"/>
                  </a:lnTo>
                  <a:lnTo>
                    <a:pt x="79" y="911"/>
                  </a:lnTo>
                  <a:lnTo>
                    <a:pt x="79" y="901"/>
                  </a:lnTo>
                  <a:lnTo>
                    <a:pt x="78" y="890"/>
                  </a:lnTo>
                  <a:lnTo>
                    <a:pt x="75" y="869"/>
                  </a:lnTo>
                  <a:lnTo>
                    <a:pt x="69" y="850"/>
                  </a:lnTo>
                  <a:lnTo>
                    <a:pt x="64" y="832"/>
                  </a:lnTo>
                  <a:lnTo>
                    <a:pt x="59" y="818"/>
                  </a:lnTo>
                  <a:lnTo>
                    <a:pt x="56" y="810"/>
                  </a:lnTo>
                  <a:lnTo>
                    <a:pt x="53" y="804"/>
                  </a:lnTo>
                  <a:lnTo>
                    <a:pt x="51" y="792"/>
                  </a:lnTo>
                  <a:lnTo>
                    <a:pt x="50" y="782"/>
                  </a:lnTo>
                  <a:lnTo>
                    <a:pt x="51" y="774"/>
                  </a:lnTo>
                  <a:lnTo>
                    <a:pt x="52" y="765"/>
                  </a:lnTo>
                  <a:lnTo>
                    <a:pt x="55" y="758"/>
                  </a:lnTo>
                  <a:lnTo>
                    <a:pt x="58" y="751"/>
                  </a:lnTo>
                  <a:lnTo>
                    <a:pt x="63" y="745"/>
                  </a:lnTo>
                  <a:lnTo>
                    <a:pt x="68" y="738"/>
                  </a:lnTo>
                  <a:lnTo>
                    <a:pt x="73" y="729"/>
                  </a:lnTo>
                  <a:lnTo>
                    <a:pt x="79" y="718"/>
                  </a:lnTo>
                  <a:lnTo>
                    <a:pt x="83" y="712"/>
                  </a:lnTo>
                  <a:lnTo>
                    <a:pt x="84" y="707"/>
                  </a:lnTo>
                  <a:lnTo>
                    <a:pt x="85" y="700"/>
                  </a:lnTo>
                  <a:lnTo>
                    <a:pt x="86" y="692"/>
                  </a:lnTo>
                  <a:lnTo>
                    <a:pt x="85" y="685"/>
                  </a:lnTo>
                  <a:lnTo>
                    <a:pt x="83" y="677"/>
                  </a:lnTo>
                  <a:lnTo>
                    <a:pt x="79" y="670"/>
                  </a:lnTo>
                  <a:lnTo>
                    <a:pt x="75" y="664"/>
                  </a:lnTo>
                  <a:lnTo>
                    <a:pt x="64" y="651"/>
                  </a:lnTo>
                  <a:lnTo>
                    <a:pt x="51" y="638"/>
                  </a:lnTo>
                  <a:lnTo>
                    <a:pt x="43" y="630"/>
                  </a:lnTo>
                  <a:lnTo>
                    <a:pt x="35" y="622"/>
                  </a:lnTo>
                  <a:lnTo>
                    <a:pt x="29" y="615"/>
                  </a:lnTo>
                  <a:lnTo>
                    <a:pt x="24" y="608"/>
                  </a:lnTo>
                  <a:lnTo>
                    <a:pt x="22" y="602"/>
                  </a:lnTo>
                  <a:lnTo>
                    <a:pt x="20" y="596"/>
                  </a:lnTo>
                  <a:lnTo>
                    <a:pt x="20" y="589"/>
                  </a:lnTo>
                  <a:lnTo>
                    <a:pt x="23" y="583"/>
                  </a:lnTo>
                  <a:lnTo>
                    <a:pt x="28" y="576"/>
                  </a:lnTo>
                  <a:lnTo>
                    <a:pt x="32" y="570"/>
                  </a:lnTo>
                  <a:lnTo>
                    <a:pt x="37" y="564"/>
                  </a:lnTo>
                  <a:lnTo>
                    <a:pt x="43" y="560"/>
                  </a:lnTo>
                  <a:lnTo>
                    <a:pt x="55" y="550"/>
                  </a:lnTo>
                  <a:lnTo>
                    <a:pt x="66" y="541"/>
                  </a:lnTo>
                  <a:lnTo>
                    <a:pt x="75" y="536"/>
                  </a:lnTo>
                  <a:lnTo>
                    <a:pt x="83" y="530"/>
                  </a:lnTo>
                  <a:lnTo>
                    <a:pt x="91" y="523"/>
                  </a:lnTo>
                  <a:lnTo>
                    <a:pt x="98" y="516"/>
                  </a:lnTo>
                  <a:lnTo>
                    <a:pt x="104" y="508"/>
                  </a:lnTo>
                  <a:lnTo>
                    <a:pt x="109" y="498"/>
                  </a:lnTo>
                  <a:lnTo>
                    <a:pt x="112" y="488"/>
                  </a:lnTo>
                  <a:lnTo>
                    <a:pt x="113" y="476"/>
                  </a:lnTo>
                  <a:lnTo>
                    <a:pt x="112" y="464"/>
                  </a:lnTo>
                  <a:lnTo>
                    <a:pt x="110" y="455"/>
                  </a:lnTo>
                  <a:lnTo>
                    <a:pt x="105" y="445"/>
                  </a:lnTo>
                  <a:lnTo>
                    <a:pt x="100" y="437"/>
                  </a:lnTo>
                  <a:lnTo>
                    <a:pt x="89" y="423"/>
                  </a:lnTo>
                  <a:lnTo>
                    <a:pt x="78" y="411"/>
                  </a:lnTo>
                  <a:lnTo>
                    <a:pt x="86" y="407"/>
                  </a:lnTo>
                  <a:lnTo>
                    <a:pt x="93" y="402"/>
                  </a:lnTo>
                  <a:lnTo>
                    <a:pt x="99" y="395"/>
                  </a:lnTo>
                  <a:lnTo>
                    <a:pt x="104" y="388"/>
                  </a:lnTo>
                  <a:lnTo>
                    <a:pt x="109" y="378"/>
                  </a:lnTo>
                  <a:lnTo>
                    <a:pt x="110" y="369"/>
                  </a:lnTo>
                  <a:lnTo>
                    <a:pt x="110" y="360"/>
                  </a:lnTo>
                  <a:lnTo>
                    <a:pt x="109" y="349"/>
                  </a:lnTo>
                  <a:lnTo>
                    <a:pt x="104" y="325"/>
                  </a:lnTo>
                  <a:lnTo>
                    <a:pt x="96" y="302"/>
                  </a:lnTo>
                  <a:lnTo>
                    <a:pt x="92" y="293"/>
                  </a:lnTo>
                  <a:lnTo>
                    <a:pt x="89" y="283"/>
                  </a:lnTo>
                  <a:lnTo>
                    <a:pt x="86" y="274"/>
                  </a:lnTo>
                  <a:lnTo>
                    <a:pt x="84" y="26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5" name="Google Shape;117;p1">
              <a:extLst>
                <a:ext uri="{FF2B5EF4-FFF2-40B4-BE49-F238E27FC236}">
                  <a16:creationId xmlns:a16="http://schemas.microsoft.com/office/drawing/2014/main" id="{59944895-CEDE-CB11-F06C-A78CDA7B8175}"/>
                </a:ext>
              </a:extLst>
            </p:cNvPr>
            <p:cNvSpPr/>
            <p:nvPr/>
          </p:nvSpPr>
          <p:spPr>
            <a:xfrm>
              <a:off x="8690321" y="3427006"/>
              <a:ext cx="1231300" cy="1713115"/>
            </a:xfrm>
            <a:custGeom>
              <a:avLst/>
              <a:gdLst/>
              <a:ahLst/>
              <a:cxnLst/>
              <a:rect l="l" t="t" r="r" b="b"/>
              <a:pathLst>
                <a:path w="2623" h="3650" extrusionOk="0">
                  <a:moveTo>
                    <a:pt x="2623" y="1816"/>
                  </a:moveTo>
                  <a:lnTo>
                    <a:pt x="2615" y="1820"/>
                  </a:lnTo>
                  <a:lnTo>
                    <a:pt x="2607" y="1824"/>
                  </a:lnTo>
                  <a:lnTo>
                    <a:pt x="2596" y="1827"/>
                  </a:lnTo>
                  <a:lnTo>
                    <a:pt x="2586" y="1829"/>
                  </a:lnTo>
                  <a:lnTo>
                    <a:pt x="2573" y="1830"/>
                  </a:lnTo>
                  <a:lnTo>
                    <a:pt x="2559" y="1830"/>
                  </a:lnTo>
                  <a:lnTo>
                    <a:pt x="2542" y="1829"/>
                  </a:lnTo>
                  <a:lnTo>
                    <a:pt x="2522" y="1827"/>
                  </a:lnTo>
                  <a:lnTo>
                    <a:pt x="2515" y="1826"/>
                  </a:lnTo>
                  <a:lnTo>
                    <a:pt x="2508" y="1824"/>
                  </a:lnTo>
                  <a:lnTo>
                    <a:pt x="2501" y="1824"/>
                  </a:lnTo>
                  <a:lnTo>
                    <a:pt x="2494" y="1826"/>
                  </a:lnTo>
                  <a:lnTo>
                    <a:pt x="2481" y="1829"/>
                  </a:lnTo>
                  <a:lnTo>
                    <a:pt x="2469" y="1835"/>
                  </a:lnTo>
                  <a:lnTo>
                    <a:pt x="2459" y="1842"/>
                  </a:lnTo>
                  <a:lnTo>
                    <a:pt x="2449" y="1850"/>
                  </a:lnTo>
                  <a:lnTo>
                    <a:pt x="2440" y="1861"/>
                  </a:lnTo>
                  <a:lnTo>
                    <a:pt x="2433" y="1873"/>
                  </a:lnTo>
                  <a:lnTo>
                    <a:pt x="2426" y="1884"/>
                  </a:lnTo>
                  <a:lnTo>
                    <a:pt x="2420" y="1897"/>
                  </a:lnTo>
                  <a:lnTo>
                    <a:pt x="2414" y="1910"/>
                  </a:lnTo>
                  <a:lnTo>
                    <a:pt x="2409" y="1923"/>
                  </a:lnTo>
                  <a:lnTo>
                    <a:pt x="2403" y="1949"/>
                  </a:lnTo>
                  <a:lnTo>
                    <a:pt x="2400" y="1973"/>
                  </a:lnTo>
                  <a:lnTo>
                    <a:pt x="2396" y="2015"/>
                  </a:lnTo>
                  <a:lnTo>
                    <a:pt x="2394" y="2056"/>
                  </a:lnTo>
                  <a:lnTo>
                    <a:pt x="2392" y="2075"/>
                  </a:lnTo>
                  <a:lnTo>
                    <a:pt x="2387" y="2091"/>
                  </a:lnTo>
                  <a:lnTo>
                    <a:pt x="2383" y="2100"/>
                  </a:lnTo>
                  <a:lnTo>
                    <a:pt x="2380" y="2107"/>
                  </a:lnTo>
                  <a:lnTo>
                    <a:pt x="2375" y="2113"/>
                  </a:lnTo>
                  <a:lnTo>
                    <a:pt x="2370" y="2118"/>
                  </a:lnTo>
                  <a:lnTo>
                    <a:pt x="2364" y="2122"/>
                  </a:lnTo>
                  <a:lnTo>
                    <a:pt x="2359" y="2127"/>
                  </a:lnTo>
                  <a:lnTo>
                    <a:pt x="2352" y="2129"/>
                  </a:lnTo>
                  <a:lnTo>
                    <a:pt x="2346" y="2131"/>
                  </a:lnTo>
                  <a:lnTo>
                    <a:pt x="2334" y="2135"/>
                  </a:lnTo>
                  <a:lnTo>
                    <a:pt x="2321" y="2140"/>
                  </a:lnTo>
                  <a:lnTo>
                    <a:pt x="2314" y="2142"/>
                  </a:lnTo>
                  <a:lnTo>
                    <a:pt x="2308" y="2145"/>
                  </a:lnTo>
                  <a:lnTo>
                    <a:pt x="2302" y="2150"/>
                  </a:lnTo>
                  <a:lnTo>
                    <a:pt x="2295" y="2155"/>
                  </a:lnTo>
                  <a:lnTo>
                    <a:pt x="2289" y="2161"/>
                  </a:lnTo>
                  <a:lnTo>
                    <a:pt x="2283" y="2169"/>
                  </a:lnTo>
                  <a:lnTo>
                    <a:pt x="2277" y="2178"/>
                  </a:lnTo>
                  <a:lnTo>
                    <a:pt x="2272" y="2190"/>
                  </a:lnTo>
                  <a:lnTo>
                    <a:pt x="2266" y="2201"/>
                  </a:lnTo>
                  <a:lnTo>
                    <a:pt x="2260" y="2211"/>
                  </a:lnTo>
                  <a:lnTo>
                    <a:pt x="2253" y="2220"/>
                  </a:lnTo>
                  <a:lnTo>
                    <a:pt x="2246" y="2228"/>
                  </a:lnTo>
                  <a:lnTo>
                    <a:pt x="2239" y="2234"/>
                  </a:lnTo>
                  <a:lnTo>
                    <a:pt x="2232" y="2238"/>
                  </a:lnTo>
                  <a:lnTo>
                    <a:pt x="2223" y="2243"/>
                  </a:lnTo>
                  <a:lnTo>
                    <a:pt x="2215" y="2248"/>
                  </a:lnTo>
                  <a:lnTo>
                    <a:pt x="2196" y="2254"/>
                  </a:lnTo>
                  <a:lnTo>
                    <a:pt x="2175" y="2257"/>
                  </a:lnTo>
                  <a:lnTo>
                    <a:pt x="2150" y="2262"/>
                  </a:lnTo>
                  <a:lnTo>
                    <a:pt x="2123" y="2267"/>
                  </a:lnTo>
                  <a:lnTo>
                    <a:pt x="2108" y="2269"/>
                  </a:lnTo>
                  <a:lnTo>
                    <a:pt x="2094" y="2274"/>
                  </a:lnTo>
                  <a:lnTo>
                    <a:pt x="2079" y="2278"/>
                  </a:lnTo>
                  <a:lnTo>
                    <a:pt x="2065" y="2284"/>
                  </a:lnTo>
                  <a:lnTo>
                    <a:pt x="2050" y="2290"/>
                  </a:lnTo>
                  <a:lnTo>
                    <a:pt x="2036" y="2298"/>
                  </a:lnTo>
                  <a:lnTo>
                    <a:pt x="2022" y="2305"/>
                  </a:lnTo>
                  <a:lnTo>
                    <a:pt x="2008" y="2315"/>
                  </a:lnTo>
                  <a:lnTo>
                    <a:pt x="1982" y="2332"/>
                  </a:lnTo>
                  <a:lnTo>
                    <a:pt x="1959" y="2351"/>
                  </a:lnTo>
                  <a:lnTo>
                    <a:pt x="1938" y="2370"/>
                  </a:lnTo>
                  <a:lnTo>
                    <a:pt x="1919" y="2389"/>
                  </a:lnTo>
                  <a:lnTo>
                    <a:pt x="1915" y="2395"/>
                  </a:lnTo>
                  <a:lnTo>
                    <a:pt x="1912" y="2400"/>
                  </a:lnTo>
                  <a:lnTo>
                    <a:pt x="1909" y="2405"/>
                  </a:lnTo>
                  <a:lnTo>
                    <a:pt x="1907" y="2411"/>
                  </a:lnTo>
                  <a:lnTo>
                    <a:pt x="1905" y="2424"/>
                  </a:lnTo>
                  <a:lnTo>
                    <a:pt x="1903" y="2439"/>
                  </a:lnTo>
                  <a:lnTo>
                    <a:pt x="1903" y="2455"/>
                  </a:lnTo>
                  <a:lnTo>
                    <a:pt x="1906" y="2471"/>
                  </a:lnTo>
                  <a:lnTo>
                    <a:pt x="1908" y="2489"/>
                  </a:lnTo>
                  <a:lnTo>
                    <a:pt x="1912" y="2507"/>
                  </a:lnTo>
                  <a:lnTo>
                    <a:pt x="1920" y="2543"/>
                  </a:lnTo>
                  <a:lnTo>
                    <a:pt x="1928" y="2578"/>
                  </a:lnTo>
                  <a:lnTo>
                    <a:pt x="1932" y="2595"/>
                  </a:lnTo>
                  <a:lnTo>
                    <a:pt x="1934" y="2611"/>
                  </a:lnTo>
                  <a:lnTo>
                    <a:pt x="1935" y="2627"/>
                  </a:lnTo>
                  <a:lnTo>
                    <a:pt x="1935" y="2641"/>
                  </a:lnTo>
                  <a:lnTo>
                    <a:pt x="1933" y="2654"/>
                  </a:lnTo>
                  <a:lnTo>
                    <a:pt x="1930" y="2665"/>
                  </a:lnTo>
                  <a:lnTo>
                    <a:pt x="1927" y="2676"/>
                  </a:lnTo>
                  <a:lnTo>
                    <a:pt x="1922" y="2685"/>
                  </a:lnTo>
                  <a:lnTo>
                    <a:pt x="1916" y="2694"/>
                  </a:lnTo>
                  <a:lnTo>
                    <a:pt x="1910" y="2702"/>
                  </a:lnTo>
                  <a:lnTo>
                    <a:pt x="1905" y="2710"/>
                  </a:lnTo>
                  <a:lnTo>
                    <a:pt x="1898" y="2717"/>
                  </a:lnTo>
                  <a:lnTo>
                    <a:pt x="1885" y="2731"/>
                  </a:lnTo>
                  <a:lnTo>
                    <a:pt x="1873" y="2745"/>
                  </a:lnTo>
                  <a:lnTo>
                    <a:pt x="1868" y="2754"/>
                  </a:lnTo>
                  <a:lnTo>
                    <a:pt x="1863" y="2762"/>
                  </a:lnTo>
                  <a:lnTo>
                    <a:pt x="1861" y="2770"/>
                  </a:lnTo>
                  <a:lnTo>
                    <a:pt x="1859" y="2779"/>
                  </a:lnTo>
                  <a:lnTo>
                    <a:pt x="1858" y="2789"/>
                  </a:lnTo>
                  <a:lnTo>
                    <a:pt x="1859" y="2796"/>
                  </a:lnTo>
                  <a:lnTo>
                    <a:pt x="1861" y="2802"/>
                  </a:lnTo>
                  <a:lnTo>
                    <a:pt x="1865" y="2806"/>
                  </a:lnTo>
                  <a:lnTo>
                    <a:pt x="1869" y="2810"/>
                  </a:lnTo>
                  <a:lnTo>
                    <a:pt x="1875" y="2811"/>
                  </a:lnTo>
                  <a:lnTo>
                    <a:pt x="1882" y="2814"/>
                  </a:lnTo>
                  <a:lnTo>
                    <a:pt x="1889" y="2814"/>
                  </a:lnTo>
                  <a:lnTo>
                    <a:pt x="1906" y="2815"/>
                  </a:lnTo>
                  <a:lnTo>
                    <a:pt x="1923" y="2816"/>
                  </a:lnTo>
                  <a:lnTo>
                    <a:pt x="1933" y="2817"/>
                  </a:lnTo>
                  <a:lnTo>
                    <a:pt x="1943" y="2818"/>
                  </a:lnTo>
                  <a:lnTo>
                    <a:pt x="1953" y="2821"/>
                  </a:lnTo>
                  <a:lnTo>
                    <a:pt x="1962" y="2824"/>
                  </a:lnTo>
                  <a:lnTo>
                    <a:pt x="1969" y="2829"/>
                  </a:lnTo>
                  <a:lnTo>
                    <a:pt x="1975" y="2835"/>
                  </a:lnTo>
                  <a:lnTo>
                    <a:pt x="1979" y="2839"/>
                  </a:lnTo>
                  <a:lnTo>
                    <a:pt x="1981" y="2846"/>
                  </a:lnTo>
                  <a:lnTo>
                    <a:pt x="1980" y="2852"/>
                  </a:lnTo>
                  <a:lnTo>
                    <a:pt x="1979" y="2859"/>
                  </a:lnTo>
                  <a:lnTo>
                    <a:pt x="1975" y="2866"/>
                  </a:lnTo>
                  <a:lnTo>
                    <a:pt x="1972" y="2874"/>
                  </a:lnTo>
                  <a:lnTo>
                    <a:pt x="1960" y="2889"/>
                  </a:lnTo>
                  <a:lnTo>
                    <a:pt x="1945" y="2904"/>
                  </a:lnTo>
                  <a:lnTo>
                    <a:pt x="1929" y="2918"/>
                  </a:lnTo>
                  <a:lnTo>
                    <a:pt x="1915" y="2932"/>
                  </a:lnTo>
                  <a:lnTo>
                    <a:pt x="1908" y="2939"/>
                  </a:lnTo>
                  <a:lnTo>
                    <a:pt x="1903" y="2945"/>
                  </a:lnTo>
                  <a:lnTo>
                    <a:pt x="1900" y="2952"/>
                  </a:lnTo>
                  <a:lnTo>
                    <a:pt x="1898" y="2959"/>
                  </a:lnTo>
                  <a:lnTo>
                    <a:pt x="1898" y="2965"/>
                  </a:lnTo>
                  <a:lnTo>
                    <a:pt x="1898" y="2972"/>
                  </a:lnTo>
                  <a:lnTo>
                    <a:pt x="1898" y="2979"/>
                  </a:lnTo>
                  <a:lnTo>
                    <a:pt x="1899" y="2986"/>
                  </a:lnTo>
                  <a:lnTo>
                    <a:pt x="1909" y="3015"/>
                  </a:lnTo>
                  <a:lnTo>
                    <a:pt x="1919" y="3044"/>
                  </a:lnTo>
                  <a:lnTo>
                    <a:pt x="1922" y="3062"/>
                  </a:lnTo>
                  <a:lnTo>
                    <a:pt x="1923" y="3078"/>
                  </a:lnTo>
                  <a:lnTo>
                    <a:pt x="1922" y="3097"/>
                  </a:lnTo>
                  <a:lnTo>
                    <a:pt x="1920" y="3113"/>
                  </a:lnTo>
                  <a:lnTo>
                    <a:pt x="1916" y="3130"/>
                  </a:lnTo>
                  <a:lnTo>
                    <a:pt x="1910" y="3145"/>
                  </a:lnTo>
                  <a:lnTo>
                    <a:pt x="1908" y="3152"/>
                  </a:lnTo>
                  <a:lnTo>
                    <a:pt x="1903" y="3158"/>
                  </a:lnTo>
                  <a:lnTo>
                    <a:pt x="1900" y="3163"/>
                  </a:lnTo>
                  <a:lnTo>
                    <a:pt x="1894" y="3168"/>
                  </a:lnTo>
                  <a:lnTo>
                    <a:pt x="1889" y="3172"/>
                  </a:lnTo>
                  <a:lnTo>
                    <a:pt x="1886" y="3178"/>
                  </a:lnTo>
                  <a:lnTo>
                    <a:pt x="1882" y="3184"/>
                  </a:lnTo>
                  <a:lnTo>
                    <a:pt x="1880" y="3190"/>
                  </a:lnTo>
                  <a:lnTo>
                    <a:pt x="1874" y="3204"/>
                  </a:lnTo>
                  <a:lnTo>
                    <a:pt x="1870" y="3218"/>
                  </a:lnTo>
                  <a:lnTo>
                    <a:pt x="1866" y="3231"/>
                  </a:lnTo>
                  <a:lnTo>
                    <a:pt x="1860" y="3243"/>
                  </a:lnTo>
                  <a:lnTo>
                    <a:pt x="1856" y="3248"/>
                  </a:lnTo>
                  <a:lnTo>
                    <a:pt x="1852" y="3252"/>
                  </a:lnTo>
                  <a:lnTo>
                    <a:pt x="1847" y="3256"/>
                  </a:lnTo>
                  <a:lnTo>
                    <a:pt x="1841" y="3258"/>
                  </a:lnTo>
                  <a:lnTo>
                    <a:pt x="1835" y="3258"/>
                  </a:lnTo>
                  <a:lnTo>
                    <a:pt x="1830" y="3258"/>
                  </a:lnTo>
                  <a:lnTo>
                    <a:pt x="1826" y="3257"/>
                  </a:lnTo>
                  <a:lnTo>
                    <a:pt x="1823" y="3253"/>
                  </a:lnTo>
                  <a:lnTo>
                    <a:pt x="1821" y="3250"/>
                  </a:lnTo>
                  <a:lnTo>
                    <a:pt x="1819" y="3245"/>
                  </a:lnTo>
                  <a:lnTo>
                    <a:pt x="1818" y="3239"/>
                  </a:lnTo>
                  <a:lnTo>
                    <a:pt x="1815" y="3233"/>
                  </a:lnTo>
                  <a:lnTo>
                    <a:pt x="1813" y="3219"/>
                  </a:lnTo>
                  <a:lnTo>
                    <a:pt x="1809" y="3205"/>
                  </a:lnTo>
                  <a:lnTo>
                    <a:pt x="1807" y="3198"/>
                  </a:lnTo>
                  <a:lnTo>
                    <a:pt x="1805" y="3190"/>
                  </a:lnTo>
                  <a:lnTo>
                    <a:pt x="1800" y="3184"/>
                  </a:lnTo>
                  <a:lnTo>
                    <a:pt x="1795" y="3177"/>
                  </a:lnTo>
                  <a:lnTo>
                    <a:pt x="1790" y="3171"/>
                  </a:lnTo>
                  <a:lnTo>
                    <a:pt x="1786" y="3168"/>
                  </a:lnTo>
                  <a:lnTo>
                    <a:pt x="1781" y="3164"/>
                  </a:lnTo>
                  <a:lnTo>
                    <a:pt x="1775" y="3163"/>
                  </a:lnTo>
                  <a:lnTo>
                    <a:pt x="1770" y="3162"/>
                  </a:lnTo>
                  <a:lnTo>
                    <a:pt x="1766" y="3162"/>
                  </a:lnTo>
                  <a:lnTo>
                    <a:pt x="1760" y="3163"/>
                  </a:lnTo>
                  <a:lnTo>
                    <a:pt x="1755" y="3164"/>
                  </a:lnTo>
                  <a:lnTo>
                    <a:pt x="1733" y="3173"/>
                  </a:lnTo>
                  <a:lnTo>
                    <a:pt x="1711" y="3182"/>
                  </a:lnTo>
                  <a:lnTo>
                    <a:pt x="1695" y="3184"/>
                  </a:lnTo>
                  <a:lnTo>
                    <a:pt x="1675" y="3185"/>
                  </a:lnTo>
                  <a:lnTo>
                    <a:pt x="1652" y="3186"/>
                  </a:lnTo>
                  <a:lnTo>
                    <a:pt x="1626" y="3188"/>
                  </a:lnTo>
                  <a:lnTo>
                    <a:pt x="1600" y="3188"/>
                  </a:lnTo>
                  <a:lnTo>
                    <a:pt x="1574" y="3188"/>
                  </a:lnTo>
                  <a:lnTo>
                    <a:pt x="1549" y="3185"/>
                  </a:lnTo>
                  <a:lnTo>
                    <a:pt x="1529" y="3184"/>
                  </a:lnTo>
                  <a:lnTo>
                    <a:pt x="1520" y="3183"/>
                  </a:lnTo>
                  <a:lnTo>
                    <a:pt x="1512" y="3184"/>
                  </a:lnTo>
                  <a:lnTo>
                    <a:pt x="1504" y="3185"/>
                  </a:lnTo>
                  <a:lnTo>
                    <a:pt x="1496" y="3189"/>
                  </a:lnTo>
                  <a:lnTo>
                    <a:pt x="1482" y="3196"/>
                  </a:lnTo>
                  <a:lnTo>
                    <a:pt x="1468" y="3205"/>
                  </a:lnTo>
                  <a:lnTo>
                    <a:pt x="1454" y="3215"/>
                  </a:lnTo>
                  <a:lnTo>
                    <a:pt x="1438" y="3223"/>
                  </a:lnTo>
                  <a:lnTo>
                    <a:pt x="1428" y="3228"/>
                  </a:lnTo>
                  <a:lnTo>
                    <a:pt x="1419" y="3230"/>
                  </a:lnTo>
                  <a:lnTo>
                    <a:pt x="1408" y="3232"/>
                  </a:lnTo>
                  <a:lnTo>
                    <a:pt x="1396" y="3233"/>
                  </a:lnTo>
                  <a:lnTo>
                    <a:pt x="1371" y="3233"/>
                  </a:lnTo>
                  <a:lnTo>
                    <a:pt x="1345" y="3231"/>
                  </a:lnTo>
                  <a:lnTo>
                    <a:pt x="1318" y="3230"/>
                  </a:lnTo>
                  <a:lnTo>
                    <a:pt x="1289" y="3229"/>
                  </a:lnTo>
                  <a:lnTo>
                    <a:pt x="1261" y="3229"/>
                  </a:lnTo>
                  <a:lnTo>
                    <a:pt x="1235" y="3231"/>
                  </a:lnTo>
                  <a:lnTo>
                    <a:pt x="1222" y="3233"/>
                  </a:lnTo>
                  <a:lnTo>
                    <a:pt x="1209" y="3237"/>
                  </a:lnTo>
                  <a:lnTo>
                    <a:pt x="1198" y="3242"/>
                  </a:lnTo>
                  <a:lnTo>
                    <a:pt x="1186" y="3246"/>
                  </a:lnTo>
                  <a:lnTo>
                    <a:pt x="1180" y="3250"/>
                  </a:lnTo>
                  <a:lnTo>
                    <a:pt x="1174" y="3253"/>
                  </a:lnTo>
                  <a:lnTo>
                    <a:pt x="1169" y="3258"/>
                  </a:lnTo>
                  <a:lnTo>
                    <a:pt x="1165" y="3264"/>
                  </a:lnTo>
                  <a:lnTo>
                    <a:pt x="1155" y="3276"/>
                  </a:lnTo>
                  <a:lnTo>
                    <a:pt x="1146" y="3291"/>
                  </a:lnTo>
                  <a:lnTo>
                    <a:pt x="1138" y="3306"/>
                  </a:lnTo>
                  <a:lnTo>
                    <a:pt x="1131" y="3324"/>
                  </a:lnTo>
                  <a:lnTo>
                    <a:pt x="1124" y="3343"/>
                  </a:lnTo>
                  <a:lnTo>
                    <a:pt x="1117" y="3362"/>
                  </a:lnTo>
                  <a:lnTo>
                    <a:pt x="1104" y="3400"/>
                  </a:lnTo>
                  <a:lnTo>
                    <a:pt x="1091" y="3437"/>
                  </a:lnTo>
                  <a:lnTo>
                    <a:pt x="1085" y="3455"/>
                  </a:lnTo>
                  <a:lnTo>
                    <a:pt x="1078" y="3470"/>
                  </a:lnTo>
                  <a:lnTo>
                    <a:pt x="1072" y="3484"/>
                  </a:lnTo>
                  <a:lnTo>
                    <a:pt x="1065" y="3496"/>
                  </a:lnTo>
                  <a:lnTo>
                    <a:pt x="1052" y="3515"/>
                  </a:lnTo>
                  <a:lnTo>
                    <a:pt x="1041" y="3531"/>
                  </a:lnTo>
                  <a:lnTo>
                    <a:pt x="1032" y="3544"/>
                  </a:lnTo>
                  <a:lnTo>
                    <a:pt x="1022" y="3553"/>
                  </a:lnTo>
                  <a:lnTo>
                    <a:pt x="1018" y="3557"/>
                  </a:lnTo>
                  <a:lnTo>
                    <a:pt x="1013" y="3560"/>
                  </a:lnTo>
                  <a:lnTo>
                    <a:pt x="1007" y="3562"/>
                  </a:lnTo>
                  <a:lnTo>
                    <a:pt x="1001" y="3563"/>
                  </a:lnTo>
                  <a:lnTo>
                    <a:pt x="994" y="3563"/>
                  </a:lnTo>
                  <a:lnTo>
                    <a:pt x="987" y="3563"/>
                  </a:lnTo>
                  <a:lnTo>
                    <a:pt x="979" y="3560"/>
                  </a:lnTo>
                  <a:lnTo>
                    <a:pt x="971" y="3558"/>
                  </a:lnTo>
                  <a:lnTo>
                    <a:pt x="953" y="3552"/>
                  </a:lnTo>
                  <a:lnTo>
                    <a:pt x="939" y="3545"/>
                  </a:lnTo>
                  <a:lnTo>
                    <a:pt x="928" y="3539"/>
                  </a:lnTo>
                  <a:lnTo>
                    <a:pt x="918" y="3532"/>
                  </a:lnTo>
                  <a:lnTo>
                    <a:pt x="908" y="3527"/>
                  </a:lnTo>
                  <a:lnTo>
                    <a:pt x="899" y="3523"/>
                  </a:lnTo>
                  <a:lnTo>
                    <a:pt x="893" y="3522"/>
                  </a:lnTo>
                  <a:lnTo>
                    <a:pt x="886" y="3520"/>
                  </a:lnTo>
                  <a:lnTo>
                    <a:pt x="879" y="3520"/>
                  </a:lnTo>
                  <a:lnTo>
                    <a:pt x="872" y="3520"/>
                  </a:lnTo>
                  <a:lnTo>
                    <a:pt x="865" y="3522"/>
                  </a:lnTo>
                  <a:lnTo>
                    <a:pt x="858" y="3524"/>
                  </a:lnTo>
                  <a:lnTo>
                    <a:pt x="848" y="3527"/>
                  </a:lnTo>
                  <a:lnTo>
                    <a:pt x="838" y="3532"/>
                  </a:lnTo>
                  <a:lnTo>
                    <a:pt x="814" y="3546"/>
                  </a:lnTo>
                  <a:lnTo>
                    <a:pt x="786" y="3563"/>
                  </a:lnTo>
                  <a:lnTo>
                    <a:pt x="755" y="3583"/>
                  </a:lnTo>
                  <a:lnTo>
                    <a:pt x="724" y="3604"/>
                  </a:lnTo>
                  <a:lnTo>
                    <a:pt x="690" y="3626"/>
                  </a:lnTo>
                  <a:lnTo>
                    <a:pt x="657" y="3650"/>
                  </a:lnTo>
                  <a:lnTo>
                    <a:pt x="655" y="3626"/>
                  </a:lnTo>
                  <a:lnTo>
                    <a:pt x="655" y="3603"/>
                  </a:lnTo>
                  <a:lnTo>
                    <a:pt x="658" y="3580"/>
                  </a:lnTo>
                  <a:lnTo>
                    <a:pt x="661" y="3559"/>
                  </a:lnTo>
                  <a:lnTo>
                    <a:pt x="666" y="3539"/>
                  </a:lnTo>
                  <a:lnTo>
                    <a:pt x="673" y="3522"/>
                  </a:lnTo>
                  <a:lnTo>
                    <a:pt x="677" y="3513"/>
                  </a:lnTo>
                  <a:lnTo>
                    <a:pt x="680" y="3506"/>
                  </a:lnTo>
                  <a:lnTo>
                    <a:pt x="685" y="3500"/>
                  </a:lnTo>
                  <a:lnTo>
                    <a:pt x="690" y="3495"/>
                  </a:lnTo>
                  <a:lnTo>
                    <a:pt x="704" y="3480"/>
                  </a:lnTo>
                  <a:lnTo>
                    <a:pt x="718" y="3465"/>
                  </a:lnTo>
                  <a:lnTo>
                    <a:pt x="724" y="3458"/>
                  </a:lnTo>
                  <a:lnTo>
                    <a:pt x="728" y="3451"/>
                  </a:lnTo>
                  <a:lnTo>
                    <a:pt x="734" y="3443"/>
                  </a:lnTo>
                  <a:lnTo>
                    <a:pt x="738" y="3435"/>
                  </a:lnTo>
                  <a:lnTo>
                    <a:pt x="741" y="3426"/>
                  </a:lnTo>
                  <a:lnTo>
                    <a:pt x="744" y="3418"/>
                  </a:lnTo>
                  <a:lnTo>
                    <a:pt x="745" y="3409"/>
                  </a:lnTo>
                  <a:lnTo>
                    <a:pt x="746" y="3399"/>
                  </a:lnTo>
                  <a:lnTo>
                    <a:pt x="745" y="3389"/>
                  </a:lnTo>
                  <a:lnTo>
                    <a:pt x="743" y="3378"/>
                  </a:lnTo>
                  <a:lnTo>
                    <a:pt x="739" y="3366"/>
                  </a:lnTo>
                  <a:lnTo>
                    <a:pt x="734" y="3355"/>
                  </a:lnTo>
                  <a:lnTo>
                    <a:pt x="728" y="3343"/>
                  </a:lnTo>
                  <a:lnTo>
                    <a:pt x="723" y="3333"/>
                  </a:lnTo>
                  <a:lnTo>
                    <a:pt x="715" y="3326"/>
                  </a:lnTo>
                  <a:lnTo>
                    <a:pt x="708" y="3323"/>
                  </a:lnTo>
                  <a:lnTo>
                    <a:pt x="701" y="3319"/>
                  </a:lnTo>
                  <a:lnTo>
                    <a:pt x="694" y="3318"/>
                  </a:lnTo>
                  <a:lnTo>
                    <a:pt x="686" y="3318"/>
                  </a:lnTo>
                  <a:lnTo>
                    <a:pt x="679" y="3318"/>
                  </a:lnTo>
                  <a:lnTo>
                    <a:pt x="670" y="3319"/>
                  </a:lnTo>
                  <a:lnTo>
                    <a:pt x="661" y="3318"/>
                  </a:lnTo>
                  <a:lnTo>
                    <a:pt x="657" y="3316"/>
                  </a:lnTo>
                  <a:lnTo>
                    <a:pt x="651" y="3313"/>
                  </a:lnTo>
                  <a:lnTo>
                    <a:pt x="646" y="3309"/>
                  </a:lnTo>
                  <a:lnTo>
                    <a:pt x="639" y="3304"/>
                  </a:lnTo>
                  <a:lnTo>
                    <a:pt x="627" y="3291"/>
                  </a:lnTo>
                  <a:lnTo>
                    <a:pt x="617" y="3278"/>
                  </a:lnTo>
                  <a:lnTo>
                    <a:pt x="608" y="3265"/>
                  </a:lnTo>
                  <a:lnTo>
                    <a:pt x="600" y="3252"/>
                  </a:lnTo>
                  <a:lnTo>
                    <a:pt x="586" y="3232"/>
                  </a:lnTo>
                  <a:lnTo>
                    <a:pt x="571" y="3212"/>
                  </a:lnTo>
                  <a:lnTo>
                    <a:pt x="561" y="3203"/>
                  </a:lnTo>
                  <a:lnTo>
                    <a:pt x="551" y="3193"/>
                  </a:lnTo>
                  <a:lnTo>
                    <a:pt x="539" y="3184"/>
                  </a:lnTo>
                  <a:lnTo>
                    <a:pt x="525" y="3176"/>
                  </a:lnTo>
                  <a:lnTo>
                    <a:pt x="516" y="3170"/>
                  </a:lnTo>
                  <a:lnTo>
                    <a:pt x="507" y="3164"/>
                  </a:lnTo>
                  <a:lnTo>
                    <a:pt x="500" y="3157"/>
                  </a:lnTo>
                  <a:lnTo>
                    <a:pt x="494" y="3151"/>
                  </a:lnTo>
                  <a:lnTo>
                    <a:pt x="490" y="3145"/>
                  </a:lnTo>
                  <a:lnTo>
                    <a:pt x="486" y="3138"/>
                  </a:lnTo>
                  <a:lnTo>
                    <a:pt x="483" y="3132"/>
                  </a:lnTo>
                  <a:lnTo>
                    <a:pt x="481" y="3126"/>
                  </a:lnTo>
                  <a:lnTo>
                    <a:pt x="481" y="3118"/>
                  </a:lnTo>
                  <a:lnTo>
                    <a:pt x="484" y="3110"/>
                  </a:lnTo>
                  <a:lnTo>
                    <a:pt x="488" y="3104"/>
                  </a:lnTo>
                  <a:lnTo>
                    <a:pt x="492" y="3099"/>
                  </a:lnTo>
                  <a:lnTo>
                    <a:pt x="498" y="3093"/>
                  </a:lnTo>
                  <a:lnTo>
                    <a:pt x="501" y="3088"/>
                  </a:lnTo>
                  <a:lnTo>
                    <a:pt x="505" y="3083"/>
                  </a:lnTo>
                  <a:lnTo>
                    <a:pt x="507" y="3077"/>
                  </a:lnTo>
                  <a:lnTo>
                    <a:pt x="510" y="3071"/>
                  </a:lnTo>
                  <a:lnTo>
                    <a:pt x="511" y="3066"/>
                  </a:lnTo>
                  <a:lnTo>
                    <a:pt x="511" y="3061"/>
                  </a:lnTo>
                  <a:lnTo>
                    <a:pt x="511" y="3055"/>
                  </a:lnTo>
                  <a:lnTo>
                    <a:pt x="508" y="3043"/>
                  </a:lnTo>
                  <a:lnTo>
                    <a:pt x="505" y="3030"/>
                  </a:lnTo>
                  <a:lnTo>
                    <a:pt x="500" y="3016"/>
                  </a:lnTo>
                  <a:lnTo>
                    <a:pt x="493" y="3001"/>
                  </a:lnTo>
                  <a:lnTo>
                    <a:pt x="488" y="2989"/>
                  </a:lnTo>
                  <a:lnTo>
                    <a:pt x="483" y="2976"/>
                  </a:lnTo>
                  <a:lnTo>
                    <a:pt x="478" y="2959"/>
                  </a:lnTo>
                  <a:lnTo>
                    <a:pt x="478" y="2956"/>
                  </a:lnTo>
                  <a:lnTo>
                    <a:pt x="481" y="2953"/>
                  </a:lnTo>
                  <a:lnTo>
                    <a:pt x="497" y="2953"/>
                  </a:lnTo>
                  <a:lnTo>
                    <a:pt x="507" y="2955"/>
                  </a:lnTo>
                  <a:lnTo>
                    <a:pt x="518" y="2956"/>
                  </a:lnTo>
                  <a:lnTo>
                    <a:pt x="530" y="2958"/>
                  </a:lnTo>
                  <a:lnTo>
                    <a:pt x="540" y="2961"/>
                  </a:lnTo>
                  <a:lnTo>
                    <a:pt x="548" y="2962"/>
                  </a:lnTo>
                  <a:lnTo>
                    <a:pt x="560" y="2964"/>
                  </a:lnTo>
                  <a:lnTo>
                    <a:pt x="571" y="2964"/>
                  </a:lnTo>
                  <a:lnTo>
                    <a:pt x="581" y="2964"/>
                  </a:lnTo>
                  <a:lnTo>
                    <a:pt x="592" y="2963"/>
                  </a:lnTo>
                  <a:lnTo>
                    <a:pt x="603" y="2962"/>
                  </a:lnTo>
                  <a:lnTo>
                    <a:pt x="612" y="2958"/>
                  </a:lnTo>
                  <a:lnTo>
                    <a:pt x="620" y="2955"/>
                  </a:lnTo>
                  <a:lnTo>
                    <a:pt x="628" y="2950"/>
                  </a:lnTo>
                  <a:lnTo>
                    <a:pt x="634" y="2945"/>
                  </a:lnTo>
                  <a:lnTo>
                    <a:pt x="639" y="2941"/>
                  </a:lnTo>
                  <a:lnTo>
                    <a:pt x="644" y="2935"/>
                  </a:lnTo>
                  <a:lnTo>
                    <a:pt x="648" y="2930"/>
                  </a:lnTo>
                  <a:lnTo>
                    <a:pt x="652" y="2923"/>
                  </a:lnTo>
                  <a:lnTo>
                    <a:pt x="655" y="2917"/>
                  </a:lnTo>
                  <a:lnTo>
                    <a:pt x="657" y="2910"/>
                  </a:lnTo>
                  <a:lnTo>
                    <a:pt x="659" y="2903"/>
                  </a:lnTo>
                  <a:lnTo>
                    <a:pt x="659" y="2901"/>
                  </a:lnTo>
                  <a:lnTo>
                    <a:pt x="661" y="2890"/>
                  </a:lnTo>
                  <a:lnTo>
                    <a:pt x="664" y="2881"/>
                  </a:lnTo>
                  <a:lnTo>
                    <a:pt x="666" y="2874"/>
                  </a:lnTo>
                  <a:lnTo>
                    <a:pt x="670" y="2868"/>
                  </a:lnTo>
                  <a:lnTo>
                    <a:pt x="675" y="2861"/>
                  </a:lnTo>
                  <a:lnTo>
                    <a:pt x="683" y="2854"/>
                  </a:lnTo>
                  <a:lnTo>
                    <a:pt x="693" y="2845"/>
                  </a:lnTo>
                  <a:lnTo>
                    <a:pt x="707" y="2835"/>
                  </a:lnTo>
                  <a:lnTo>
                    <a:pt x="711" y="2831"/>
                  </a:lnTo>
                  <a:lnTo>
                    <a:pt x="727" y="2819"/>
                  </a:lnTo>
                  <a:lnTo>
                    <a:pt x="741" y="2806"/>
                  </a:lnTo>
                  <a:lnTo>
                    <a:pt x="748" y="2799"/>
                  </a:lnTo>
                  <a:lnTo>
                    <a:pt x="754" y="2794"/>
                  </a:lnTo>
                  <a:lnTo>
                    <a:pt x="760" y="2786"/>
                  </a:lnTo>
                  <a:lnTo>
                    <a:pt x="765" y="2778"/>
                  </a:lnTo>
                  <a:lnTo>
                    <a:pt x="770" y="2770"/>
                  </a:lnTo>
                  <a:lnTo>
                    <a:pt x="774" y="2762"/>
                  </a:lnTo>
                  <a:lnTo>
                    <a:pt x="778" y="2752"/>
                  </a:lnTo>
                  <a:lnTo>
                    <a:pt x="781" y="2742"/>
                  </a:lnTo>
                  <a:lnTo>
                    <a:pt x="782" y="2730"/>
                  </a:lnTo>
                  <a:lnTo>
                    <a:pt x="785" y="2717"/>
                  </a:lnTo>
                  <a:lnTo>
                    <a:pt x="786" y="2703"/>
                  </a:lnTo>
                  <a:lnTo>
                    <a:pt x="786" y="2688"/>
                  </a:lnTo>
                  <a:lnTo>
                    <a:pt x="786" y="2670"/>
                  </a:lnTo>
                  <a:lnTo>
                    <a:pt x="784" y="2656"/>
                  </a:lnTo>
                  <a:lnTo>
                    <a:pt x="781" y="2650"/>
                  </a:lnTo>
                  <a:lnTo>
                    <a:pt x="779" y="2644"/>
                  </a:lnTo>
                  <a:lnTo>
                    <a:pt x="775" y="2641"/>
                  </a:lnTo>
                  <a:lnTo>
                    <a:pt x="771" y="2637"/>
                  </a:lnTo>
                  <a:lnTo>
                    <a:pt x="766" y="2634"/>
                  </a:lnTo>
                  <a:lnTo>
                    <a:pt x="761" y="2632"/>
                  </a:lnTo>
                  <a:lnTo>
                    <a:pt x="757" y="2632"/>
                  </a:lnTo>
                  <a:lnTo>
                    <a:pt x="751" y="2634"/>
                  </a:lnTo>
                  <a:lnTo>
                    <a:pt x="741" y="2636"/>
                  </a:lnTo>
                  <a:lnTo>
                    <a:pt x="731" y="2641"/>
                  </a:lnTo>
                  <a:lnTo>
                    <a:pt x="718" y="2645"/>
                  </a:lnTo>
                  <a:lnTo>
                    <a:pt x="704" y="2650"/>
                  </a:lnTo>
                  <a:lnTo>
                    <a:pt x="695" y="2651"/>
                  </a:lnTo>
                  <a:lnTo>
                    <a:pt x="687" y="2652"/>
                  </a:lnTo>
                  <a:lnTo>
                    <a:pt x="678" y="2652"/>
                  </a:lnTo>
                  <a:lnTo>
                    <a:pt x="667" y="2652"/>
                  </a:lnTo>
                  <a:lnTo>
                    <a:pt x="659" y="2650"/>
                  </a:lnTo>
                  <a:lnTo>
                    <a:pt x="652" y="2648"/>
                  </a:lnTo>
                  <a:lnTo>
                    <a:pt x="644" y="2644"/>
                  </a:lnTo>
                  <a:lnTo>
                    <a:pt x="637" y="2641"/>
                  </a:lnTo>
                  <a:lnTo>
                    <a:pt x="623" y="2631"/>
                  </a:lnTo>
                  <a:lnTo>
                    <a:pt x="611" y="2619"/>
                  </a:lnTo>
                  <a:lnTo>
                    <a:pt x="599" y="2607"/>
                  </a:lnTo>
                  <a:lnTo>
                    <a:pt x="587" y="2592"/>
                  </a:lnTo>
                  <a:lnTo>
                    <a:pt x="577" y="2577"/>
                  </a:lnTo>
                  <a:lnTo>
                    <a:pt x="566" y="2562"/>
                  </a:lnTo>
                  <a:lnTo>
                    <a:pt x="555" y="2547"/>
                  </a:lnTo>
                  <a:lnTo>
                    <a:pt x="546" y="2534"/>
                  </a:lnTo>
                  <a:lnTo>
                    <a:pt x="537" y="2521"/>
                  </a:lnTo>
                  <a:lnTo>
                    <a:pt x="526" y="2509"/>
                  </a:lnTo>
                  <a:lnTo>
                    <a:pt x="519" y="2503"/>
                  </a:lnTo>
                  <a:lnTo>
                    <a:pt x="512" y="2497"/>
                  </a:lnTo>
                  <a:lnTo>
                    <a:pt x="505" y="2494"/>
                  </a:lnTo>
                  <a:lnTo>
                    <a:pt x="498" y="2491"/>
                  </a:lnTo>
                  <a:lnTo>
                    <a:pt x="492" y="2490"/>
                  </a:lnTo>
                  <a:lnTo>
                    <a:pt x="486" y="2489"/>
                  </a:lnTo>
                  <a:lnTo>
                    <a:pt x="480" y="2490"/>
                  </a:lnTo>
                  <a:lnTo>
                    <a:pt x="474" y="2491"/>
                  </a:lnTo>
                  <a:lnTo>
                    <a:pt x="465" y="2496"/>
                  </a:lnTo>
                  <a:lnTo>
                    <a:pt x="454" y="2502"/>
                  </a:lnTo>
                  <a:lnTo>
                    <a:pt x="446" y="2510"/>
                  </a:lnTo>
                  <a:lnTo>
                    <a:pt x="438" y="2517"/>
                  </a:lnTo>
                  <a:lnTo>
                    <a:pt x="430" y="2525"/>
                  </a:lnTo>
                  <a:lnTo>
                    <a:pt x="421" y="2534"/>
                  </a:lnTo>
                  <a:lnTo>
                    <a:pt x="412" y="2541"/>
                  </a:lnTo>
                  <a:lnTo>
                    <a:pt x="401" y="2548"/>
                  </a:lnTo>
                  <a:lnTo>
                    <a:pt x="396" y="2550"/>
                  </a:lnTo>
                  <a:lnTo>
                    <a:pt x="391" y="2550"/>
                  </a:lnTo>
                  <a:lnTo>
                    <a:pt x="385" y="2549"/>
                  </a:lnTo>
                  <a:lnTo>
                    <a:pt x="380" y="2545"/>
                  </a:lnTo>
                  <a:lnTo>
                    <a:pt x="373" y="2539"/>
                  </a:lnTo>
                  <a:lnTo>
                    <a:pt x="366" y="2531"/>
                  </a:lnTo>
                  <a:lnTo>
                    <a:pt x="359" y="2521"/>
                  </a:lnTo>
                  <a:lnTo>
                    <a:pt x="350" y="2507"/>
                  </a:lnTo>
                  <a:lnTo>
                    <a:pt x="337" y="2489"/>
                  </a:lnTo>
                  <a:lnTo>
                    <a:pt x="323" y="2471"/>
                  </a:lnTo>
                  <a:lnTo>
                    <a:pt x="316" y="2462"/>
                  </a:lnTo>
                  <a:lnTo>
                    <a:pt x="307" y="2455"/>
                  </a:lnTo>
                  <a:lnTo>
                    <a:pt x="298" y="2447"/>
                  </a:lnTo>
                  <a:lnTo>
                    <a:pt x="290" y="2441"/>
                  </a:lnTo>
                  <a:lnTo>
                    <a:pt x="271" y="2429"/>
                  </a:lnTo>
                  <a:lnTo>
                    <a:pt x="254" y="2416"/>
                  </a:lnTo>
                  <a:lnTo>
                    <a:pt x="240" y="2403"/>
                  </a:lnTo>
                  <a:lnTo>
                    <a:pt x="229" y="2389"/>
                  </a:lnTo>
                  <a:lnTo>
                    <a:pt x="218" y="2374"/>
                  </a:lnTo>
                  <a:lnTo>
                    <a:pt x="210" y="2356"/>
                  </a:lnTo>
                  <a:lnTo>
                    <a:pt x="203" y="2337"/>
                  </a:lnTo>
                  <a:lnTo>
                    <a:pt x="196" y="2317"/>
                  </a:lnTo>
                  <a:lnTo>
                    <a:pt x="191" y="2301"/>
                  </a:lnTo>
                  <a:lnTo>
                    <a:pt x="184" y="2285"/>
                  </a:lnTo>
                  <a:lnTo>
                    <a:pt x="174" y="2272"/>
                  </a:lnTo>
                  <a:lnTo>
                    <a:pt x="164" y="2260"/>
                  </a:lnTo>
                  <a:lnTo>
                    <a:pt x="153" y="2248"/>
                  </a:lnTo>
                  <a:lnTo>
                    <a:pt x="140" y="2237"/>
                  </a:lnTo>
                  <a:lnTo>
                    <a:pt x="129" y="2227"/>
                  </a:lnTo>
                  <a:lnTo>
                    <a:pt x="116" y="2216"/>
                  </a:lnTo>
                  <a:lnTo>
                    <a:pt x="100" y="2204"/>
                  </a:lnTo>
                  <a:lnTo>
                    <a:pt x="86" y="2191"/>
                  </a:lnTo>
                  <a:lnTo>
                    <a:pt x="73" y="2180"/>
                  </a:lnTo>
                  <a:lnTo>
                    <a:pt x="61" y="2165"/>
                  </a:lnTo>
                  <a:lnTo>
                    <a:pt x="52" y="2153"/>
                  </a:lnTo>
                  <a:lnTo>
                    <a:pt x="43" y="2141"/>
                  </a:lnTo>
                  <a:lnTo>
                    <a:pt x="30" y="2124"/>
                  </a:lnTo>
                  <a:lnTo>
                    <a:pt x="19" y="2109"/>
                  </a:lnTo>
                  <a:lnTo>
                    <a:pt x="11" y="2096"/>
                  </a:lnTo>
                  <a:lnTo>
                    <a:pt x="5" y="2085"/>
                  </a:lnTo>
                  <a:lnTo>
                    <a:pt x="3" y="2081"/>
                  </a:lnTo>
                  <a:lnTo>
                    <a:pt x="2" y="2076"/>
                  </a:lnTo>
                  <a:lnTo>
                    <a:pt x="0" y="2071"/>
                  </a:lnTo>
                  <a:lnTo>
                    <a:pt x="2" y="2067"/>
                  </a:lnTo>
                  <a:lnTo>
                    <a:pt x="2" y="2063"/>
                  </a:lnTo>
                  <a:lnTo>
                    <a:pt x="4" y="2060"/>
                  </a:lnTo>
                  <a:lnTo>
                    <a:pt x="6" y="2056"/>
                  </a:lnTo>
                  <a:lnTo>
                    <a:pt x="9" y="2053"/>
                  </a:lnTo>
                  <a:lnTo>
                    <a:pt x="26" y="2037"/>
                  </a:lnTo>
                  <a:lnTo>
                    <a:pt x="44" y="2024"/>
                  </a:lnTo>
                  <a:lnTo>
                    <a:pt x="53" y="2017"/>
                  </a:lnTo>
                  <a:lnTo>
                    <a:pt x="63" y="2010"/>
                  </a:lnTo>
                  <a:lnTo>
                    <a:pt x="72" y="2002"/>
                  </a:lnTo>
                  <a:lnTo>
                    <a:pt x="79" y="1994"/>
                  </a:lnTo>
                  <a:lnTo>
                    <a:pt x="83" y="1989"/>
                  </a:lnTo>
                  <a:lnTo>
                    <a:pt x="85" y="1983"/>
                  </a:lnTo>
                  <a:lnTo>
                    <a:pt x="87" y="1978"/>
                  </a:lnTo>
                  <a:lnTo>
                    <a:pt x="89" y="1973"/>
                  </a:lnTo>
                  <a:lnTo>
                    <a:pt x="89" y="1967"/>
                  </a:lnTo>
                  <a:lnTo>
                    <a:pt x="87" y="1961"/>
                  </a:lnTo>
                  <a:lnTo>
                    <a:pt x="86" y="1954"/>
                  </a:lnTo>
                  <a:lnTo>
                    <a:pt x="84" y="1947"/>
                  </a:lnTo>
                  <a:lnTo>
                    <a:pt x="78" y="1936"/>
                  </a:lnTo>
                  <a:lnTo>
                    <a:pt x="72" y="1925"/>
                  </a:lnTo>
                  <a:lnTo>
                    <a:pt x="66" y="1913"/>
                  </a:lnTo>
                  <a:lnTo>
                    <a:pt x="58" y="1900"/>
                  </a:lnTo>
                  <a:lnTo>
                    <a:pt x="45" y="1877"/>
                  </a:lnTo>
                  <a:lnTo>
                    <a:pt x="32" y="1854"/>
                  </a:lnTo>
                  <a:lnTo>
                    <a:pt x="20" y="1827"/>
                  </a:lnTo>
                  <a:lnTo>
                    <a:pt x="9" y="1798"/>
                  </a:lnTo>
                  <a:lnTo>
                    <a:pt x="6" y="1790"/>
                  </a:lnTo>
                  <a:lnTo>
                    <a:pt x="5" y="1782"/>
                  </a:lnTo>
                  <a:lnTo>
                    <a:pt x="5" y="1774"/>
                  </a:lnTo>
                  <a:lnTo>
                    <a:pt x="7" y="1768"/>
                  </a:lnTo>
                  <a:lnTo>
                    <a:pt x="12" y="1761"/>
                  </a:lnTo>
                  <a:lnTo>
                    <a:pt x="18" y="1755"/>
                  </a:lnTo>
                  <a:lnTo>
                    <a:pt x="26" y="1750"/>
                  </a:lnTo>
                  <a:lnTo>
                    <a:pt x="34" y="1746"/>
                  </a:lnTo>
                  <a:lnTo>
                    <a:pt x="54" y="1736"/>
                  </a:lnTo>
                  <a:lnTo>
                    <a:pt x="77" y="1729"/>
                  </a:lnTo>
                  <a:lnTo>
                    <a:pt x="84" y="1727"/>
                  </a:lnTo>
                  <a:lnTo>
                    <a:pt x="91" y="1724"/>
                  </a:lnTo>
                  <a:lnTo>
                    <a:pt x="97" y="1723"/>
                  </a:lnTo>
                  <a:lnTo>
                    <a:pt x="101" y="1722"/>
                  </a:lnTo>
                  <a:lnTo>
                    <a:pt x="105" y="1722"/>
                  </a:lnTo>
                  <a:lnTo>
                    <a:pt x="110" y="1722"/>
                  </a:lnTo>
                  <a:lnTo>
                    <a:pt x="118" y="1724"/>
                  </a:lnTo>
                  <a:lnTo>
                    <a:pt x="126" y="1729"/>
                  </a:lnTo>
                  <a:lnTo>
                    <a:pt x="136" y="1736"/>
                  </a:lnTo>
                  <a:lnTo>
                    <a:pt x="144" y="1744"/>
                  </a:lnTo>
                  <a:lnTo>
                    <a:pt x="153" y="1755"/>
                  </a:lnTo>
                  <a:lnTo>
                    <a:pt x="164" y="1767"/>
                  </a:lnTo>
                  <a:lnTo>
                    <a:pt x="177" y="1781"/>
                  </a:lnTo>
                  <a:lnTo>
                    <a:pt x="190" y="1796"/>
                  </a:lnTo>
                  <a:lnTo>
                    <a:pt x="198" y="1803"/>
                  </a:lnTo>
                  <a:lnTo>
                    <a:pt x="207" y="1809"/>
                  </a:lnTo>
                  <a:lnTo>
                    <a:pt x="217" y="1815"/>
                  </a:lnTo>
                  <a:lnTo>
                    <a:pt x="227" y="1818"/>
                  </a:lnTo>
                  <a:lnTo>
                    <a:pt x="238" y="1821"/>
                  </a:lnTo>
                  <a:lnTo>
                    <a:pt x="250" y="1821"/>
                  </a:lnTo>
                  <a:lnTo>
                    <a:pt x="260" y="1821"/>
                  </a:lnTo>
                  <a:lnTo>
                    <a:pt x="272" y="1820"/>
                  </a:lnTo>
                  <a:lnTo>
                    <a:pt x="283" y="1816"/>
                  </a:lnTo>
                  <a:lnTo>
                    <a:pt x="292" y="1814"/>
                  </a:lnTo>
                  <a:lnTo>
                    <a:pt x="301" y="1809"/>
                  </a:lnTo>
                  <a:lnTo>
                    <a:pt x="311" y="1804"/>
                  </a:lnTo>
                  <a:lnTo>
                    <a:pt x="319" y="1798"/>
                  </a:lnTo>
                  <a:lnTo>
                    <a:pt x="328" y="1793"/>
                  </a:lnTo>
                  <a:lnTo>
                    <a:pt x="337" y="1786"/>
                  </a:lnTo>
                  <a:lnTo>
                    <a:pt x="345" y="1778"/>
                  </a:lnTo>
                  <a:lnTo>
                    <a:pt x="351" y="1771"/>
                  </a:lnTo>
                  <a:lnTo>
                    <a:pt x="356" y="1764"/>
                  </a:lnTo>
                  <a:lnTo>
                    <a:pt x="358" y="1756"/>
                  </a:lnTo>
                  <a:lnTo>
                    <a:pt x="360" y="1749"/>
                  </a:lnTo>
                  <a:lnTo>
                    <a:pt x="363" y="1740"/>
                  </a:lnTo>
                  <a:lnTo>
                    <a:pt x="363" y="1731"/>
                  </a:lnTo>
                  <a:lnTo>
                    <a:pt x="363" y="1722"/>
                  </a:lnTo>
                  <a:lnTo>
                    <a:pt x="361" y="1711"/>
                  </a:lnTo>
                  <a:lnTo>
                    <a:pt x="358" y="1693"/>
                  </a:lnTo>
                  <a:lnTo>
                    <a:pt x="352" y="1671"/>
                  </a:lnTo>
                  <a:lnTo>
                    <a:pt x="345" y="1651"/>
                  </a:lnTo>
                  <a:lnTo>
                    <a:pt x="338" y="1631"/>
                  </a:lnTo>
                  <a:lnTo>
                    <a:pt x="334" y="1620"/>
                  </a:lnTo>
                  <a:lnTo>
                    <a:pt x="331" y="1609"/>
                  </a:lnTo>
                  <a:lnTo>
                    <a:pt x="327" y="1600"/>
                  </a:lnTo>
                  <a:lnTo>
                    <a:pt x="325" y="1590"/>
                  </a:lnTo>
                  <a:lnTo>
                    <a:pt x="324" y="1583"/>
                  </a:lnTo>
                  <a:lnTo>
                    <a:pt x="324" y="1575"/>
                  </a:lnTo>
                  <a:lnTo>
                    <a:pt x="325" y="1568"/>
                  </a:lnTo>
                  <a:lnTo>
                    <a:pt x="327" y="1560"/>
                  </a:lnTo>
                  <a:lnTo>
                    <a:pt x="333" y="1544"/>
                  </a:lnTo>
                  <a:lnTo>
                    <a:pt x="341" y="1528"/>
                  </a:lnTo>
                  <a:lnTo>
                    <a:pt x="350" y="1510"/>
                  </a:lnTo>
                  <a:lnTo>
                    <a:pt x="358" y="1491"/>
                  </a:lnTo>
                  <a:lnTo>
                    <a:pt x="360" y="1482"/>
                  </a:lnTo>
                  <a:lnTo>
                    <a:pt x="361" y="1473"/>
                  </a:lnTo>
                  <a:lnTo>
                    <a:pt x="363" y="1462"/>
                  </a:lnTo>
                  <a:lnTo>
                    <a:pt x="361" y="1451"/>
                  </a:lnTo>
                  <a:lnTo>
                    <a:pt x="360" y="1441"/>
                  </a:lnTo>
                  <a:lnTo>
                    <a:pt x="357" y="1431"/>
                  </a:lnTo>
                  <a:lnTo>
                    <a:pt x="353" y="1421"/>
                  </a:lnTo>
                  <a:lnTo>
                    <a:pt x="348" y="1413"/>
                  </a:lnTo>
                  <a:lnTo>
                    <a:pt x="344" y="1403"/>
                  </a:lnTo>
                  <a:lnTo>
                    <a:pt x="338" y="1395"/>
                  </a:lnTo>
                  <a:lnTo>
                    <a:pt x="331" y="1388"/>
                  </a:lnTo>
                  <a:lnTo>
                    <a:pt x="324" y="1380"/>
                  </a:lnTo>
                  <a:lnTo>
                    <a:pt x="307" y="1366"/>
                  </a:lnTo>
                  <a:lnTo>
                    <a:pt x="290" y="1353"/>
                  </a:lnTo>
                  <a:lnTo>
                    <a:pt x="271" y="1340"/>
                  </a:lnTo>
                  <a:lnTo>
                    <a:pt x="251" y="1328"/>
                  </a:lnTo>
                  <a:lnTo>
                    <a:pt x="243" y="1321"/>
                  </a:lnTo>
                  <a:lnTo>
                    <a:pt x="236" y="1314"/>
                  </a:lnTo>
                  <a:lnTo>
                    <a:pt x="232" y="1306"/>
                  </a:lnTo>
                  <a:lnTo>
                    <a:pt x="230" y="1297"/>
                  </a:lnTo>
                  <a:lnTo>
                    <a:pt x="229" y="1287"/>
                  </a:lnTo>
                  <a:lnTo>
                    <a:pt x="230" y="1275"/>
                  </a:lnTo>
                  <a:lnTo>
                    <a:pt x="231" y="1261"/>
                  </a:lnTo>
                  <a:lnTo>
                    <a:pt x="232" y="1247"/>
                  </a:lnTo>
                  <a:lnTo>
                    <a:pt x="234" y="1230"/>
                  </a:lnTo>
                  <a:lnTo>
                    <a:pt x="237" y="1214"/>
                  </a:lnTo>
                  <a:lnTo>
                    <a:pt x="237" y="1197"/>
                  </a:lnTo>
                  <a:lnTo>
                    <a:pt x="237" y="1181"/>
                  </a:lnTo>
                  <a:lnTo>
                    <a:pt x="236" y="1166"/>
                  </a:lnTo>
                  <a:lnTo>
                    <a:pt x="237" y="1152"/>
                  </a:lnTo>
                  <a:lnTo>
                    <a:pt x="239" y="1137"/>
                  </a:lnTo>
                  <a:lnTo>
                    <a:pt x="243" y="1123"/>
                  </a:lnTo>
                  <a:lnTo>
                    <a:pt x="253" y="1095"/>
                  </a:lnTo>
                  <a:lnTo>
                    <a:pt x="267" y="1067"/>
                  </a:lnTo>
                  <a:lnTo>
                    <a:pt x="272" y="1057"/>
                  </a:lnTo>
                  <a:lnTo>
                    <a:pt x="276" y="1048"/>
                  </a:lnTo>
                  <a:lnTo>
                    <a:pt x="280" y="1037"/>
                  </a:lnTo>
                  <a:lnTo>
                    <a:pt x="285" y="1027"/>
                  </a:lnTo>
                  <a:lnTo>
                    <a:pt x="290" y="1016"/>
                  </a:lnTo>
                  <a:lnTo>
                    <a:pt x="292" y="1006"/>
                  </a:lnTo>
                  <a:lnTo>
                    <a:pt x="294" y="995"/>
                  </a:lnTo>
                  <a:lnTo>
                    <a:pt x="296" y="985"/>
                  </a:lnTo>
                  <a:lnTo>
                    <a:pt x="294" y="975"/>
                  </a:lnTo>
                  <a:lnTo>
                    <a:pt x="293" y="966"/>
                  </a:lnTo>
                  <a:lnTo>
                    <a:pt x="291" y="957"/>
                  </a:lnTo>
                  <a:lnTo>
                    <a:pt x="287" y="949"/>
                  </a:lnTo>
                  <a:lnTo>
                    <a:pt x="283" y="941"/>
                  </a:lnTo>
                  <a:lnTo>
                    <a:pt x="277" y="934"/>
                  </a:lnTo>
                  <a:lnTo>
                    <a:pt x="270" y="927"/>
                  </a:lnTo>
                  <a:lnTo>
                    <a:pt x="260" y="921"/>
                  </a:lnTo>
                  <a:lnTo>
                    <a:pt x="251" y="916"/>
                  </a:lnTo>
                  <a:lnTo>
                    <a:pt x="240" y="912"/>
                  </a:lnTo>
                  <a:lnTo>
                    <a:pt x="230" y="908"/>
                  </a:lnTo>
                  <a:lnTo>
                    <a:pt x="217" y="905"/>
                  </a:lnTo>
                  <a:lnTo>
                    <a:pt x="207" y="903"/>
                  </a:lnTo>
                  <a:lnTo>
                    <a:pt x="198" y="903"/>
                  </a:lnTo>
                  <a:lnTo>
                    <a:pt x="190" y="906"/>
                  </a:lnTo>
                  <a:lnTo>
                    <a:pt x="183" y="910"/>
                  </a:lnTo>
                  <a:lnTo>
                    <a:pt x="178" y="915"/>
                  </a:lnTo>
                  <a:lnTo>
                    <a:pt x="173" y="921"/>
                  </a:lnTo>
                  <a:lnTo>
                    <a:pt x="170" y="927"/>
                  </a:lnTo>
                  <a:lnTo>
                    <a:pt x="167" y="934"/>
                  </a:lnTo>
                  <a:lnTo>
                    <a:pt x="165" y="949"/>
                  </a:lnTo>
                  <a:lnTo>
                    <a:pt x="163" y="965"/>
                  </a:lnTo>
                  <a:lnTo>
                    <a:pt x="160" y="986"/>
                  </a:lnTo>
                  <a:lnTo>
                    <a:pt x="158" y="997"/>
                  </a:lnTo>
                  <a:lnTo>
                    <a:pt x="156" y="1001"/>
                  </a:lnTo>
                  <a:lnTo>
                    <a:pt x="153" y="1002"/>
                  </a:lnTo>
                  <a:lnTo>
                    <a:pt x="150" y="1003"/>
                  </a:lnTo>
                  <a:lnTo>
                    <a:pt x="146" y="1003"/>
                  </a:lnTo>
                  <a:lnTo>
                    <a:pt x="138" y="1003"/>
                  </a:lnTo>
                  <a:lnTo>
                    <a:pt x="136" y="1002"/>
                  </a:lnTo>
                  <a:lnTo>
                    <a:pt x="134" y="999"/>
                  </a:lnTo>
                  <a:lnTo>
                    <a:pt x="134" y="995"/>
                  </a:lnTo>
                  <a:lnTo>
                    <a:pt x="137" y="989"/>
                  </a:lnTo>
                  <a:lnTo>
                    <a:pt x="138" y="983"/>
                  </a:lnTo>
                  <a:lnTo>
                    <a:pt x="143" y="970"/>
                  </a:lnTo>
                  <a:lnTo>
                    <a:pt x="146" y="961"/>
                  </a:lnTo>
                  <a:lnTo>
                    <a:pt x="153" y="945"/>
                  </a:lnTo>
                  <a:lnTo>
                    <a:pt x="158" y="928"/>
                  </a:lnTo>
                  <a:lnTo>
                    <a:pt x="159" y="921"/>
                  </a:lnTo>
                  <a:lnTo>
                    <a:pt x="159" y="915"/>
                  </a:lnTo>
                  <a:lnTo>
                    <a:pt x="159" y="908"/>
                  </a:lnTo>
                  <a:lnTo>
                    <a:pt x="157" y="902"/>
                  </a:lnTo>
                  <a:lnTo>
                    <a:pt x="154" y="896"/>
                  </a:lnTo>
                  <a:lnTo>
                    <a:pt x="152" y="892"/>
                  </a:lnTo>
                  <a:lnTo>
                    <a:pt x="149" y="887"/>
                  </a:lnTo>
                  <a:lnTo>
                    <a:pt x="144" y="882"/>
                  </a:lnTo>
                  <a:lnTo>
                    <a:pt x="134" y="873"/>
                  </a:lnTo>
                  <a:lnTo>
                    <a:pt x="123" y="865"/>
                  </a:lnTo>
                  <a:lnTo>
                    <a:pt x="110" y="856"/>
                  </a:lnTo>
                  <a:lnTo>
                    <a:pt x="97" y="849"/>
                  </a:lnTo>
                  <a:lnTo>
                    <a:pt x="87" y="843"/>
                  </a:lnTo>
                  <a:lnTo>
                    <a:pt x="77" y="837"/>
                  </a:lnTo>
                  <a:lnTo>
                    <a:pt x="80" y="822"/>
                  </a:lnTo>
                  <a:lnTo>
                    <a:pt x="83" y="807"/>
                  </a:lnTo>
                  <a:lnTo>
                    <a:pt x="84" y="792"/>
                  </a:lnTo>
                  <a:lnTo>
                    <a:pt x="85" y="778"/>
                  </a:lnTo>
                  <a:lnTo>
                    <a:pt x="84" y="765"/>
                  </a:lnTo>
                  <a:lnTo>
                    <a:pt x="83" y="752"/>
                  </a:lnTo>
                  <a:lnTo>
                    <a:pt x="80" y="740"/>
                  </a:lnTo>
                  <a:lnTo>
                    <a:pt x="76" y="729"/>
                  </a:lnTo>
                  <a:lnTo>
                    <a:pt x="71" y="720"/>
                  </a:lnTo>
                  <a:lnTo>
                    <a:pt x="65" y="709"/>
                  </a:lnTo>
                  <a:lnTo>
                    <a:pt x="59" y="700"/>
                  </a:lnTo>
                  <a:lnTo>
                    <a:pt x="52" y="688"/>
                  </a:lnTo>
                  <a:lnTo>
                    <a:pt x="41" y="672"/>
                  </a:lnTo>
                  <a:lnTo>
                    <a:pt x="30" y="652"/>
                  </a:lnTo>
                  <a:lnTo>
                    <a:pt x="25" y="642"/>
                  </a:lnTo>
                  <a:lnTo>
                    <a:pt x="22" y="633"/>
                  </a:lnTo>
                  <a:lnTo>
                    <a:pt x="20" y="626"/>
                  </a:lnTo>
                  <a:lnTo>
                    <a:pt x="20" y="621"/>
                  </a:lnTo>
                  <a:lnTo>
                    <a:pt x="22" y="620"/>
                  </a:lnTo>
                  <a:lnTo>
                    <a:pt x="25" y="619"/>
                  </a:lnTo>
                  <a:lnTo>
                    <a:pt x="31" y="618"/>
                  </a:lnTo>
                  <a:lnTo>
                    <a:pt x="38" y="616"/>
                  </a:lnTo>
                  <a:lnTo>
                    <a:pt x="51" y="616"/>
                  </a:lnTo>
                  <a:lnTo>
                    <a:pt x="61" y="618"/>
                  </a:lnTo>
                  <a:lnTo>
                    <a:pt x="72" y="620"/>
                  </a:lnTo>
                  <a:lnTo>
                    <a:pt x="81" y="622"/>
                  </a:lnTo>
                  <a:lnTo>
                    <a:pt x="99" y="629"/>
                  </a:lnTo>
                  <a:lnTo>
                    <a:pt x="113" y="638"/>
                  </a:lnTo>
                  <a:lnTo>
                    <a:pt x="121" y="642"/>
                  </a:lnTo>
                  <a:lnTo>
                    <a:pt x="130" y="647"/>
                  </a:lnTo>
                  <a:lnTo>
                    <a:pt x="138" y="650"/>
                  </a:lnTo>
                  <a:lnTo>
                    <a:pt x="147" y="653"/>
                  </a:lnTo>
                  <a:lnTo>
                    <a:pt x="156" y="654"/>
                  </a:lnTo>
                  <a:lnTo>
                    <a:pt x="165" y="653"/>
                  </a:lnTo>
                  <a:lnTo>
                    <a:pt x="176" y="650"/>
                  </a:lnTo>
                  <a:lnTo>
                    <a:pt x="186" y="645"/>
                  </a:lnTo>
                  <a:lnTo>
                    <a:pt x="192" y="641"/>
                  </a:lnTo>
                  <a:lnTo>
                    <a:pt x="199" y="636"/>
                  </a:lnTo>
                  <a:lnTo>
                    <a:pt x="212" y="627"/>
                  </a:lnTo>
                  <a:lnTo>
                    <a:pt x="225" y="620"/>
                  </a:lnTo>
                  <a:lnTo>
                    <a:pt x="237" y="614"/>
                  </a:lnTo>
                  <a:lnTo>
                    <a:pt x="249" y="609"/>
                  </a:lnTo>
                  <a:lnTo>
                    <a:pt x="253" y="608"/>
                  </a:lnTo>
                  <a:lnTo>
                    <a:pt x="259" y="608"/>
                  </a:lnTo>
                  <a:lnTo>
                    <a:pt x="265" y="607"/>
                  </a:lnTo>
                  <a:lnTo>
                    <a:pt x="271" y="608"/>
                  </a:lnTo>
                  <a:lnTo>
                    <a:pt x="277" y="609"/>
                  </a:lnTo>
                  <a:lnTo>
                    <a:pt x="283" y="612"/>
                  </a:lnTo>
                  <a:lnTo>
                    <a:pt x="288" y="614"/>
                  </a:lnTo>
                  <a:lnTo>
                    <a:pt x="296" y="618"/>
                  </a:lnTo>
                  <a:lnTo>
                    <a:pt x="308" y="625"/>
                  </a:lnTo>
                  <a:lnTo>
                    <a:pt x="321" y="630"/>
                  </a:lnTo>
                  <a:lnTo>
                    <a:pt x="333" y="634"/>
                  </a:lnTo>
                  <a:lnTo>
                    <a:pt x="346" y="635"/>
                  </a:lnTo>
                  <a:lnTo>
                    <a:pt x="358" y="635"/>
                  </a:lnTo>
                  <a:lnTo>
                    <a:pt x="370" y="634"/>
                  </a:lnTo>
                  <a:lnTo>
                    <a:pt x="379" y="629"/>
                  </a:lnTo>
                  <a:lnTo>
                    <a:pt x="388" y="625"/>
                  </a:lnTo>
                  <a:lnTo>
                    <a:pt x="394" y="620"/>
                  </a:lnTo>
                  <a:lnTo>
                    <a:pt x="400" y="614"/>
                  </a:lnTo>
                  <a:lnTo>
                    <a:pt x="405" y="606"/>
                  </a:lnTo>
                  <a:lnTo>
                    <a:pt x="410" y="596"/>
                  </a:lnTo>
                  <a:lnTo>
                    <a:pt x="413" y="583"/>
                  </a:lnTo>
                  <a:lnTo>
                    <a:pt x="414" y="569"/>
                  </a:lnTo>
                  <a:lnTo>
                    <a:pt x="414" y="560"/>
                  </a:lnTo>
                  <a:lnTo>
                    <a:pt x="414" y="552"/>
                  </a:lnTo>
                  <a:lnTo>
                    <a:pt x="412" y="541"/>
                  </a:lnTo>
                  <a:lnTo>
                    <a:pt x="411" y="531"/>
                  </a:lnTo>
                  <a:lnTo>
                    <a:pt x="410" y="528"/>
                  </a:lnTo>
                  <a:lnTo>
                    <a:pt x="411" y="526"/>
                  </a:lnTo>
                  <a:lnTo>
                    <a:pt x="413" y="522"/>
                  </a:lnTo>
                  <a:lnTo>
                    <a:pt x="416" y="520"/>
                  </a:lnTo>
                  <a:lnTo>
                    <a:pt x="423" y="514"/>
                  </a:lnTo>
                  <a:lnTo>
                    <a:pt x="431" y="508"/>
                  </a:lnTo>
                  <a:lnTo>
                    <a:pt x="453" y="496"/>
                  </a:lnTo>
                  <a:lnTo>
                    <a:pt x="477" y="486"/>
                  </a:lnTo>
                  <a:lnTo>
                    <a:pt x="497" y="476"/>
                  </a:lnTo>
                  <a:lnTo>
                    <a:pt x="517" y="467"/>
                  </a:lnTo>
                  <a:lnTo>
                    <a:pt x="525" y="461"/>
                  </a:lnTo>
                  <a:lnTo>
                    <a:pt x="533" y="456"/>
                  </a:lnTo>
                  <a:lnTo>
                    <a:pt x="540" y="451"/>
                  </a:lnTo>
                  <a:lnTo>
                    <a:pt x="547" y="445"/>
                  </a:lnTo>
                  <a:lnTo>
                    <a:pt x="564" y="427"/>
                  </a:lnTo>
                  <a:lnTo>
                    <a:pt x="579" y="414"/>
                  </a:lnTo>
                  <a:lnTo>
                    <a:pt x="592" y="403"/>
                  </a:lnTo>
                  <a:lnTo>
                    <a:pt x="603" y="395"/>
                  </a:lnTo>
                  <a:lnTo>
                    <a:pt x="614" y="387"/>
                  </a:lnTo>
                  <a:lnTo>
                    <a:pt x="625" y="378"/>
                  </a:lnTo>
                  <a:lnTo>
                    <a:pt x="635" y="367"/>
                  </a:lnTo>
                  <a:lnTo>
                    <a:pt x="647" y="354"/>
                  </a:lnTo>
                  <a:lnTo>
                    <a:pt x="652" y="348"/>
                  </a:lnTo>
                  <a:lnTo>
                    <a:pt x="654" y="343"/>
                  </a:lnTo>
                  <a:lnTo>
                    <a:pt x="657" y="339"/>
                  </a:lnTo>
                  <a:lnTo>
                    <a:pt x="658" y="334"/>
                  </a:lnTo>
                  <a:lnTo>
                    <a:pt x="659" y="325"/>
                  </a:lnTo>
                  <a:lnTo>
                    <a:pt x="659" y="315"/>
                  </a:lnTo>
                  <a:lnTo>
                    <a:pt x="657" y="307"/>
                  </a:lnTo>
                  <a:lnTo>
                    <a:pt x="653" y="299"/>
                  </a:lnTo>
                  <a:lnTo>
                    <a:pt x="650" y="291"/>
                  </a:lnTo>
                  <a:lnTo>
                    <a:pt x="645" y="284"/>
                  </a:lnTo>
                  <a:lnTo>
                    <a:pt x="638" y="269"/>
                  </a:lnTo>
                  <a:lnTo>
                    <a:pt x="633" y="258"/>
                  </a:lnTo>
                  <a:lnTo>
                    <a:pt x="633" y="251"/>
                  </a:lnTo>
                  <a:lnTo>
                    <a:pt x="634" y="245"/>
                  </a:lnTo>
                  <a:lnTo>
                    <a:pt x="635" y="239"/>
                  </a:lnTo>
                  <a:lnTo>
                    <a:pt x="639" y="232"/>
                  </a:lnTo>
                  <a:lnTo>
                    <a:pt x="648" y="219"/>
                  </a:lnTo>
                  <a:lnTo>
                    <a:pt x="657" y="207"/>
                  </a:lnTo>
                  <a:lnTo>
                    <a:pt x="666" y="195"/>
                  </a:lnTo>
                  <a:lnTo>
                    <a:pt x="675" y="185"/>
                  </a:lnTo>
                  <a:lnTo>
                    <a:pt x="693" y="165"/>
                  </a:lnTo>
                  <a:lnTo>
                    <a:pt x="712" y="147"/>
                  </a:lnTo>
                  <a:lnTo>
                    <a:pt x="725" y="134"/>
                  </a:lnTo>
                  <a:lnTo>
                    <a:pt x="737" y="121"/>
                  </a:lnTo>
                  <a:lnTo>
                    <a:pt x="745" y="113"/>
                  </a:lnTo>
                  <a:lnTo>
                    <a:pt x="753" y="105"/>
                  </a:lnTo>
                  <a:lnTo>
                    <a:pt x="765" y="91"/>
                  </a:lnTo>
                  <a:lnTo>
                    <a:pt x="778" y="76"/>
                  </a:lnTo>
                  <a:lnTo>
                    <a:pt x="792" y="62"/>
                  </a:lnTo>
                  <a:lnTo>
                    <a:pt x="807" y="49"/>
                  </a:lnTo>
                  <a:lnTo>
                    <a:pt x="825" y="37"/>
                  </a:lnTo>
                  <a:lnTo>
                    <a:pt x="844" y="25"/>
                  </a:lnTo>
                  <a:lnTo>
                    <a:pt x="853" y="19"/>
                  </a:lnTo>
                  <a:lnTo>
                    <a:pt x="864" y="14"/>
                  </a:lnTo>
                  <a:lnTo>
                    <a:pt x="874" y="11"/>
                  </a:lnTo>
                  <a:lnTo>
                    <a:pt x="886" y="7"/>
                  </a:lnTo>
                  <a:lnTo>
                    <a:pt x="900" y="4"/>
                  </a:lnTo>
                  <a:lnTo>
                    <a:pt x="914" y="1"/>
                  </a:lnTo>
                  <a:lnTo>
                    <a:pt x="927" y="0"/>
                  </a:lnTo>
                  <a:lnTo>
                    <a:pt x="940" y="0"/>
                  </a:lnTo>
                  <a:lnTo>
                    <a:pt x="953" y="1"/>
                  </a:lnTo>
                  <a:lnTo>
                    <a:pt x="966" y="2"/>
                  </a:lnTo>
                  <a:lnTo>
                    <a:pt x="978" y="5"/>
                  </a:lnTo>
                  <a:lnTo>
                    <a:pt x="990" y="8"/>
                  </a:lnTo>
                  <a:lnTo>
                    <a:pt x="1000" y="12"/>
                  </a:lnTo>
                  <a:lnTo>
                    <a:pt x="1011" y="17"/>
                  </a:lnTo>
                  <a:lnTo>
                    <a:pt x="1021" y="21"/>
                  </a:lnTo>
                  <a:lnTo>
                    <a:pt x="1031" y="26"/>
                  </a:lnTo>
                  <a:lnTo>
                    <a:pt x="1047" y="38"/>
                  </a:lnTo>
                  <a:lnTo>
                    <a:pt x="1062" y="49"/>
                  </a:lnTo>
                  <a:lnTo>
                    <a:pt x="1071" y="58"/>
                  </a:lnTo>
                  <a:lnTo>
                    <a:pt x="1081" y="66"/>
                  </a:lnTo>
                  <a:lnTo>
                    <a:pt x="1094" y="74"/>
                  </a:lnTo>
                  <a:lnTo>
                    <a:pt x="1107" y="81"/>
                  </a:lnTo>
                  <a:lnTo>
                    <a:pt x="1137" y="98"/>
                  </a:lnTo>
                  <a:lnTo>
                    <a:pt x="1167" y="112"/>
                  </a:lnTo>
                  <a:lnTo>
                    <a:pt x="1199" y="125"/>
                  </a:lnTo>
                  <a:lnTo>
                    <a:pt x="1229" y="135"/>
                  </a:lnTo>
                  <a:lnTo>
                    <a:pt x="1244" y="139"/>
                  </a:lnTo>
                  <a:lnTo>
                    <a:pt x="1258" y="142"/>
                  </a:lnTo>
                  <a:lnTo>
                    <a:pt x="1269" y="145"/>
                  </a:lnTo>
                  <a:lnTo>
                    <a:pt x="1280" y="146"/>
                  </a:lnTo>
                  <a:lnTo>
                    <a:pt x="1289" y="147"/>
                  </a:lnTo>
                  <a:lnTo>
                    <a:pt x="1299" y="147"/>
                  </a:lnTo>
                  <a:lnTo>
                    <a:pt x="1307" y="147"/>
                  </a:lnTo>
                  <a:lnTo>
                    <a:pt x="1315" y="146"/>
                  </a:lnTo>
                  <a:lnTo>
                    <a:pt x="1326" y="146"/>
                  </a:lnTo>
                  <a:lnTo>
                    <a:pt x="1334" y="146"/>
                  </a:lnTo>
                  <a:lnTo>
                    <a:pt x="1341" y="146"/>
                  </a:lnTo>
                  <a:lnTo>
                    <a:pt x="1346" y="148"/>
                  </a:lnTo>
                  <a:lnTo>
                    <a:pt x="1351" y="151"/>
                  </a:lnTo>
                  <a:lnTo>
                    <a:pt x="1354" y="155"/>
                  </a:lnTo>
                  <a:lnTo>
                    <a:pt x="1356" y="161"/>
                  </a:lnTo>
                  <a:lnTo>
                    <a:pt x="1359" y="171"/>
                  </a:lnTo>
                  <a:lnTo>
                    <a:pt x="1361" y="182"/>
                  </a:lnTo>
                  <a:lnTo>
                    <a:pt x="1365" y="193"/>
                  </a:lnTo>
                  <a:lnTo>
                    <a:pt x="1369" y="204"/>
                  </a:lnTo>
                  <a:lnTo>
                    <a:pt x="1374" y="213"/>
                  </a:lnTo>
                  <a:lnTo>
                    <a:pt x="1379" y="222"/>
                  </a:lnTo>
                  <a:lnTo>
                    <a:pt x="1385" y="231"/>
                  </a:lnTo>
                  <a:lnTo>
                    <a:pt x="1391" y="239"/>
                  </a:lnTo>
                  <a:lnTo>
                    <a:pt x="1398" y="245"/>
                  </a:lnTo>
                  <a:lnTo>
                    <a:pt x="1405" y="252"/>
                  </a:lnTo>
                  <a:lnTo>
                    <a:pt x="1412" y="256"/>
                  </a:lnTo>
                  <a:lnTo>
                    <a:pt x="1420" y="261"/>
                  </a:lnTo>
                  <a:lnTo>
                    <a:pt x="1428" y="266"/>
                  </a:lnTo>
                  <a:lnTo>
                    <a:pt x="1438" y="268"/>
                  </a:lnTo>
                  <a:lnTo>
                    <a:pt x="1447" y="271"/>
                  </a:lnTo>
                  <a:lnTo>
                    <a:pt x="1456" y="273"/>
                  </a:lnTo>
                  <a:lnTo>
                    <a:pt x="1467" y="273"/>
                  </a:lnTo>
                  <a:lnTo>
                    <a:pt x="1478" y="274"/>
                  </a:lnTo>
                  <a:lnTo>
                    <a:pt x="1488" y="273"/>
                  </a:lnTo>
                  <a:lnTo>
                    <a:pt x="1500" y="273"/>
                  </a:lnTo>
                  <a:lnTo>
                    <a:pt x="1511" y="273"/>
                  </a:lnTo>
                  <a:lnTo>
                    <a:pt x="1538" y="272"/>
                  </a:lnTo>
                  <a:lnTo>
                    <a:pt x="1565" y="272"/>
                  </a:lnTo>
                  <a:lnTo>
                    <a:pt x="1575" y="274"/>
                  </a:lnTo>
                  <a:lnTo>
                    <a:pt x="1586" y="276"/>
                  </a:lnTo>
                  <a:lnTo>
                    <a:pt x="1591" y="279"/>
                  </a:lnTo>
                  <a:lnTo>
                    <a:pt x="1594" y="281"/>
                  </a:lnTo>
                  <a:lnTo>
                    <a:pt x="1598" y="284"/>
                  </a:lnTo>
                  <a:lnTo>
                    <a:pt x="1601" y="287"/>
                  </a:lnTo>
                  <a:lnTo>
                    <a:pt x="1603" y="292"/>
                  </a:lnTo>
                  <a:lnTo>
                    <a:pt x="1605" y="296"/>
                  </a:lnTo>
                  <a:lnTo>
                    <a:pt x="1605" y="301"/>
                  </a:lnTo>
                  <a:lnTo>
                    <a:pt x="1603" y="307"/>
                  </a:lnTo>
                  <a:lnTo>
                    <a:pt x="1601" y="316"/>
                  </a:lnTo>
                  <a:lnTo>
                    <a:pt x="1600" y="325"/>
                  </a:lnTo>
                  <a:lnTo>
                    <a:pt x="1600" y="333"/>
                  </a:lnTo>
                  <a:lnTo>
                    <a:pt x="1602" y="342"/>
                  </a:lnTo>
                  <a:lnTo>
                    <a:pt x="1606" y="353"/>
                  </a:lnTo>
                  <a:lnTo>
                    <a:pt x="1612" y="363"/>
                  </a:lnTo>
                  <a:lnTo>
                    <a:pt x="1620" y="374"/>
                  </a:lnTo>
                  <a:lnTo>
                    <a:pt x="1632" y="387"/>
                  </a:lnTo>
                  <a:lnTo>
                    <a:pt x="1643" y="399"/>
                  </a:lnTo>
                  <a:lnTo>
                    <a:pt x="1652" y="409"/>
                  </a:lnTo>
                  <a:lnTo>
                    <a:pt x="1656" y="421"/>
                  </a:lnTo>
                  <a:lnTo>
                    <a:pt x="1660" y="433"/>
                  </a:lnTo>
                  <a:lnTo>
                    <a:pt x="1662" y="445"/>
                  </a:lnTo>
                  <a:lnTo>
                    <a:pt x="1662" y="458"/>
                  </a:lnTo>
                  <a:lnTo>
                    <a:pt x="1662" y="471"/>
                  </a:lnTo>
                  <a:lnTo>
                    <a:pt x="1661" y="483"/>
                  </a:lnTo>
                  <a:lnTo>
                    <a:pt x="1660" y="494"/>
                  </a:lnTo>
                  <a:lnTo>
                    <a:pt x="1660" y="506"/>
                  </a:lnTo>
                  <a:lnTo>
                    <a:pt x="1660" y="516"/>
                  </a:lnTo>
                  <a:lnTo>
                    <a:pt x="1660" y="528"/>
                  </a:lnTo>
                  <a:lnTo>
                    <a:pt x="1660" y="543"/>
                  </a:lnTo>
                  <a:lnTo>
                    <a:pt x="1659" y="559"/>
                  </a:lnTo>
                  <a:lnTo>
                    <a:pt x="1656" y="574"/>
                  </a:lnTo>
                  <a:lnTo>
                    <a:pt x="1654" y="589"/>
                  </a:lnTo>
                  <a:lnTo>
                    <a:pt x="1649" y="612"/>
                  </a:lnTo>
                  <a:lnTo>
                    <a:pt x="1647" y="634"/>
                  </a:lnTo>
                  <a:lnTo>
                    <a:pt x="1646" y="647"/>
                  </a:lnTo>
                  <a:lnTo>
                    <a:pt x="1647" y="659"/>
                  </a:lnTo>
                  <a:lnTo>
                    <a:pt x="1648" y="670"/>
                  </a:lnTo>
                  <a:lnTo>
                    <a:pt x="1651" y="683"/>
                  </a:lnTo>
                  <a:lnTo>
                    <a:pt x="1654" y="700"/>
                  </a:lnTo>
                  <a:lnTo>
                    <a:pt x="1658" y="716"/>
                  </a:lnTo>
                  <a:lnTo>
                    <a:pt x="1661" y="734"/>
                  </a:lnTo>
                  <a:lnTo>
                    <a:pt x="1666" y="750"/>
                  </a:lnTo>
                  <a:lnTo>
                    <a:pt x="1671" y="767"/>
                  </a:lnTo>
                  <a:lnTo>
                    <a:pt x="1675" y="785"/>
                  </a:lnTo>
                  <a:lnTo>
                    <a:pt x="1682" y="800"/>
                  </a:lnTo>
                  <a:lnTo>
                    <a:pt x="1691" y="816"/>
                  </a:lnTo>
                  <a:lnTo>
                    <a:pt x="1701" y="832"/>
                  </a:lnTo>
                  <a:lnTo>
                    <a:pt x="1713" y="846"/>
                  </a:lnTo>
                  <a:lnTo>
                    <a:pt x="1727" y="860"/>
                  </a:lnTo>
                  <a:lnTo>
                    <a:pt x="1738" y="873"/>
                  </a:lnTo>
                  <a:lnTo>
                    <a:pt x="1746" y="883"/>
                  </a:lnTo>
                  <a:lnTo>
                    <a:pt x="1752" y="894"/>
                  </a:lnTo>
                  <a:lnTo>
                    <a:pt x="1756" y="905"/>
                  </a:lnTo>
                  <a:lnTo>
                    <a:pt x="1759" y="915"/>
                  </a:lnTo>
                  <a:lnTo>
                    <a:pt x="1761" y="927"/>
                  </a:lnTo>
                  <a:lnTo>
                    <a:pt x="1762" y="941"/>
                  </a:lnTo>
                  <a:lnTo>
                    <a:pt x="1762" y="948"/>
                  </a:lnTo>
                  <a:lnTo>
                    <a:pt x="1763" y="954"/>
                  </a:lnTo>
                  <a:lnTo>
                    <a:pt x="1766" y="960"/>
                  </a:lnTo>
                  <a:lnTo>
                    <a:pt x="1768" y="965"/>
                  </a:lnTo>
                  <a:lnTo>
                    <a:pt x="1774" y="973"/>
                  </a:lnTo>
                  <a:lnTo>
                    <a:pt x="1781" y="980"/>
                  </a:lnTo>
                  <a:lnTo>
                    <a:pt x="1790" y="986"/>
                  </a:lnTo>
                  <a:lnTo>
                    <a:pt x="1800" y="989"/>
                  </a:lnTo>
                  <a:lnTo>
                    <a:pt x="1809" y="993"/>
                  </a:lnTo>
                  <a:lnTo>
                    <a:pt x="1819" y="995"/>
                  </a:lnTo>
                  <a:lnTo>
                    <a:pt x="1830" y="999"/>
                  </a:lnTo>
                  <a:lnTo>
                    <a:pt x="1843" y="1003"/>
                  </a:lnTo>
                  <a:lnTo>
                    <a:pt x="1855" y="1008"/>
                  </a:lnTo>
                  <a:lnTo>
                    <a:pt x="1866" y="1016"/>
                  </a:lnTo>
                  <a:lnTo>
                    <a:pt x="1879" y="1027"/>
                  </a:lnTo>
                  <a:lnTo>
                    <a:pt x="1892" y="1037"/>
                  </a:lnTo>
                  <a:lnTo>
                    <a:pt x="1903" y="1049"/>
                  </a:lnTo>
                  <a:lnTo>
                    <a:pt x="1914" y="1060"/>
                  </a:lnTo>
                  <a:lnTo>
                    <a:pt x="1923" y="1072"/>
                  </a:lnTo>
                  <a:lnTo>
                    <a:pt x="1932" y="1082"/>
                  </a:lnTo>
                  <a:lnTo>
                    <a:pt x="1938" y="1093"/>
                  </a:lnTo>
                  <a:lnTo>
                    <a:pt x="1940" y="1103"/>
                  </a:lnTo>
                  <a:lnTo>
                    <a:pt x="1940" y="1107"/>
                  </a:lnTo>
                  <a:lnTo>
                    <a:pt x="1938" y="1112"/>
                  </a:lnTo>
                  <a:lnTo>
                    <a:pt x="1933" y="1116"/>
                  </a:lnTo>
                  <a:lnTo>
                    <a:pt x="1928" y="1121"/>
                  </a:lnTo>
                  <a:lnTo>
                    <a:pt x="1918" y="1130"/>
                  </a:lnTo>
                  <a:lnTo>
                    <a:pt x="1907" y="1140"/>
                  </a:lnTo>
                  <a:lnTo>
                    <a:pt x="1899" y="1147"/>
                  </a:lnTo>
                  <a:lnTo>
                    <a:pt x="1890" y="1154"/>
                  </a:lnTo>
                  <a:lnTo>
                    <a:pt x="1883" y="1161"/>
                  </a:lnTo>
                  <a:lnTo>
                    <a:pt x="1878" y="1168"/>
                  </a:lnTo>
                  <a:lnTo>
                    <a:pt x="1872" y="1176"/>
                  </a:lnTo>
                  <a:lnTo>
                    <a:pt x="1869" y="1183"/>
                  </a:lnTo>
                  <a:lnTo>
                    <a:pt x="1868" y="1188"/>
                  </a:lnTo>
                  <a:lnTo>
                    <a:pt x="1868" y="1193"/>
                  </a:lnTo>
                  <a:lnTo>
                    <a:pt x="1869" y="1196"/>
                  </a:lnTo>
                  <a:lnTo>
                    <a:pt x="1870" y="1201"/>
                  </a:lnTo>
                  <a:lnTo>
                    <a:pt x="1873" y="1207"/>
                  </a:lnTo>
                  <a:lnTo>
                    <a:pt x="1878" y="1214"/>
                  </a:lnTo>
                  <a:lnTo>
                    <a:pt x="1882" y="1220"/>
                  </a:lnTo>
                  <a:lnTo>
                    <a:pt x="1888" y="1227"/>
                  </a:lnTo>
                  <a:lnTo>
                    <a:pt x="1895" y="1233"/>
                  </a:lnTo>
                  <a:lnTo>
                    <a:pt x="1903" y="1240"/>
                  </a:lnTo>
                  <a:lnTo>
                    <a:pt x="1912" y="1246"/>
                  </a:lnTo>
                  <a:lnTo>
                    <a:pt x="1920" y="1250"/>
                  </a:lnTo>
                  <a:lnTo>
                    <a:pt x="1929" y="1255"/>
                  </a:lnTo>
                  <a:lnTo>
                    <a:pt x="1939" y="1260"/>
                  </a:lnTo>
                  <a:lnTo>
                    <a:pt x="1948" y="1263"/>
                  </a:lnTo>
                  <a:lnTo>
                    <a:pt x="1959" y="1266"/>
                  </a:lnTo>
                  <a:lnTo>
                    <a:pt x="1968" y="1267"/>
                  </a:lnTo>
                  <a:lnTo>
                    <a:pt x="1979" y="1267"/>
                  </a:lnTo>
                  <a:lnTo>
                    <a:pt x="1988" y="1266"/>
                  </a:lnTo>
                  <a:lnTo>
                    <a:pt x="1997" y="1263"/>
                  </a:lnTo>
                  <a:lnTo>
                    <a:pt x="2015" y="1256"/>
                  </a:lnTo>
                  <a:lnTo>
                    <a:pt x="2033" y="1247"/>
                  </a:lnTo>
                  <a:lnTo>
                    <a:pt x="2045" y="1241"/>
                  </a:lnTo>
                  <a:lnTo>
                    <a:pt x="2057" y="1235"/>
                  </a:lnTo>
                  <a:lnTo>
                    <a:pt x="2063" y="1233"/>
                  </a:lnTo>
                  <a:lnTo>
                    <a:pt x="2069" y="1232"/>
                  </a:lnTo>
                  <a:lnTo>
                    <a:pt x="2074" y="1230"/>
                  </a:lnTo>
                  <a:lnTo>
                    <a:pt x="2077" y="1232"/>
                  </a:lnTo>
                  <a:lnTo>
                    <a:pt x="2080" y="1234"/>
                  </a:lnTo>
                  <a:lnTo>
                    <a:pt x="2082" y="1237"/>
                  </a:lnTo>
                  <a:lnTo>
                    <a:pt x="2085" y="1247"/>
                  </a:lnTo>
                  <a:lnTo>
                    <a:pt x="2085" y="1257"/>
                  </a:lnTo>
                  <a:lnTo>
                    <a:pt x="2085" y="1269"/>
                  </a:lnTo>
                  <a:lnTo>
                    <a:pt x="2085" y="1281"/>
                  </a:lnTo>
                  <a:lnTo>
                    <a:pt x="2083" y="1295"/>
                  </a:lnTo>
                  <a:lnTo>
                    <a:pt x="2083" y="1308"/>
                  </a:lnTo>
                  <a:lnTo>
                    <a:pt x="2085" y="1322"/>
                  </a:lnTo>
                  <a:lnTo>
                    <a:pt x="2087" y="1336"/>
                  </a:lnTo>
                  <a:lnTo>
                    <a:pt x="2089" y="1343"/>
                  </a:lnTo>
                  <a:lnTo>
                    <a:pt x="2092" y="1350"/>
                  </a:lnTo>
                  <a:lnTo>
                    <a:pt x="2095" y="1356"/>
                  </a:lnTo>
                  <a:lnTo>
                    <a:pt x="2100" y="1363"/>
                  </a:lnTo>
                  <a:lnTo>
                    <a:pt x="2105" y="1369"/>
                  </a:lnTo>
                  <a:lnTo>
                    <a:pt x="2110" y="1376"/>
                  </a:lnTo>
                  <a:lnTo>
                    <a:pt x="2117" y="1382"/>
                  </a:lnTo>
                  <a:lnTo>
                    <a:pt x="2126" y="1387"/>
                  </a:lnTo>
                  <a:lnTo>
                    <a:pt x="2147" y="1400"/>
                  </a:lnTo>
                  <a:lnTo>
                    <a:pt x="2166" y="1410"/>
                  </a:lnTo>
                  <a:lnTo>
                    <a:pt x="2185" y="1419"/>
                  </a:lnTo>
                  <a:lnTo>
                    <a:pt x="2201" y="1424"/>
                  </a:lnTo>
                  <a:lnTo>
                    <a:pt x="2233" y="1434"/>
                  </a:lnTo>
                  <a:lnTo>
                    <a:pt x="2266" y="1441"/>
                  </a:lnTo>
                  <a:lnTo>
                    <a:pt x="2273" y="1442"/>
                  </a:lnTo>
                  <a:lnTo>
                    <a:pt x="2288" y="1446"/>
                  </a:lnTo>
                  <a:lnTo>
                    <a:pt x="2303" y="1447"/>
                  </a:lnTo>
                  <a:lnTo>
                    <a:pt x="2315" y="1448"/>
                  </a:lnTo>
                  <a:lnTo>
                    <a:pt x="2323" y="1450"/>
                  </a:lnTo>
                  <a:lnTo>
                    <a:pt x="2330" y="1451"/>
                  </a:lnTo>
                  <a:lnTo>
                    <a:pt x="2336" y="1455"/>
                  </a:lnTo>
                  <a:lnTo>
                    <a:pt x="2340" y="1457"/>
                  </a:lnTo>
                  <a:lnTo>
                    <a:pt x="2342" y="1462"/>
                  </a:lnTo>
                  <a:lnTo>
                    <a:pt x="2343" y="1469"/>
                  </a:lnTo>
                  <a:lnTo>
                    <a:pt x="2343" y="1477"/>
                  </a:lnTo>
                  <a:lnTo>
                    <a:pt x="2343" y="1491"/>
                  </a:lnTo>
                  <a:lnTo>
                    <a:pt x="2342" y="1507"/>
                  </a:lnTo>
                  <a:lnTo>
                    <a:pt x="2341" y="1523"/>
                  </a:lnTo>
                  <a:lnTo>
                    <a:pt x="2341" y="1540"/>
                  </a:lnTo>
                  <a:lnTo>
                    <a:pt x="2342" y="1556"/>
                  </a:lnTo>
                  <a:lnTo>
                    <a:pt x="2344" y="1570"/>
                  </a:lnTo>
                  <a:lnTo>
                    <a:pt x="2348" y="1581"/>
                  </a:lnTo>
                  <a:lnTo>
                    <a:pt x="2353" y="1590"/>
                  </a:lnTo>
                  <a:lnTo>
                    <a:pt x="2357" y="1597"/>
                  </a:lnTo>
                  <a:lnTo>
                    <a:pt x="2364" y="1603"/>
                  </a:lnTo>
                  <a:lnTo>
                    <a:pt x="2370" y="1608"/>
                  </a:lnTo>
                  <a:lnTo>
                    <a:pt x="2377" y="1611"/>
                  </a:lnTo>
                  <a:lnTo>
                    <a:pt x="2384" y="1614"/>
                  </a:lnTo>
                  <a:lnTo>
                    <a:pt x="2390" y="1615"/>
                  </a:lnTo>
                  <a:lnTo>
                    <a:pt x="2400" y="1616"/>
                  </a:lnTo>
                  <a:lnTo>
                    <a:pt x="2409" y="1616"/>
                  </a:lnTo>
                  <a:lnTo>
                    <a:pt x="2419" y="1616"/>
                  </a:lnTo>
                  <a:lnTo>
                    <a:pt x="2429" y="1615"/>
                  </a:lnTo>
                  <a:lnTo>
                    <a:pt x="2450" y="1611"/>
                  </a:lnTo>
                  <a:lnTo>
                    <a:pt x="2473" y="1608"/>
                  </a:lnTo>
                  <a:lnTo>
                    <a:pt x="2501" y="1602"/>
                  </a:lnTo>
                  <a:lnTo>
                    <a:pt x="2528" y="1600"/>
                  </a:lnTo>
                  <a:lnTo>
                    <a:pt x="2541" y="1599"/>
                  </a:lnTo>
                  <a:lnTo>
                    <a:pt x="2554" y="1600"/>
                  </a:lnTo>
                  <a:lnTo>
                    <a:pt x="2564" y="1602"/>
                  </a:lnTo>
                  <a:lnTo>
                    <a:pt x="2574" y="1606"/>
                  </a:lnTo>
                  <a:lnTo>
                    <a:pt x="2580" y="1609"/>
                  </a:lnTo>
                  <a:lnTo>
                    <a:pt x="2586" y="1614"/>
                  </a:lnTo>
                  <a:lnTo>
                    <a:pt x="2591" y="1619"/>
                  </a:lnTo>
                  <a:lnTo>
                    <a:pt x="2596" y="1623"/>
                  </a:lnTo>
                  <a:lnTo>
                    <a:pt x="2604" y="1635"/>
                  </a:lnTo>
                  <a:lnTo>
                    <a:pt x="2610" y="1648"/>
                  </a:lnTo>
                  <a:lnTo>
                    <a:pt x="2615" y="1661"/>
                  </a:lnTo>
                  <a:lnTo>
                    <a:pt x="2617" y="1676"/>
                  </a:lnTo>
                  <a:lnTo>
                    <a:pt x="2620" y="1693"/>
                  </a:lnTo>
                  <a:lnTo>
                    <a:pt x="2621" y="1709"/>
                  </a:lnTo>
                  <a:lnTo>
                    <a:pt x="2622" y="1724"/>
                  </a:lnTo>
                  <a:lnTo>
                    <a:pt x="2623" y="1741"/>
                  </a:lnTo>
                  <a:lnTo>
                    <a:pt x="2623" y="1758"/>
                  </a:lnTo>
                  <a:lnTo>
                    <a:pt x="2623" y="1777"/>
                  </a:lnTo>
                  <a:lnTo>
                    <a:pt x="2623" y="1787"/>
                  </a:lnTo>
                  <a:lnTo>
                    <a:pt x="2623" y="1796"/>
                  </a:lnTo>
                  <a:lnTo>
                    <a:pt x="2623" y="1807"/>
                  </a:lnTo>
                  <a:lnTo>
                    <a:pt x="2623" y="18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50800" dir="5400000" algn="ctr" rotWithShape="0">
                <a:srgbClr val="000000">
                  <a:alpha val="97647"/>
                </a:srgbClr>
              </a:outerShdw>
            </a:effectLst>
          </p:spPr>
          <p:txBody>
            <a:bodyPr spcFirstLastPara="1" wrap="square" lIns="45705" tIns="22846" rIns="45705" bIns="22846" anchor="t" anchorCtr="0">
              <a:noAutofit/>
            </a:bodyPr>
            <a:lstStyle/>
            <a:p>
              <a:endParaRPr sz="45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6" name="Прямокутник 85">
            <a:extLst>
              <a:ext uri="{FF2B5EF4-FFF2-40B4-BE49-F238E27FC236}">
                <a16:creationId xmlns:a16="http://schemas.microsoft.com/office/drawing/2014/main" id="{5C9C0EB7-C8A5-3EFE-41B9-D24B12B77F18}"/>
              </a:ext>
            </a:extLst>
          </p:cNvPr>
          <p:cNvSpPr/>
          <p:nvPr/>
        </p:nvSpPr>
        <p:spPr>
          <a:xfrm>
            <a:off x="3353462" y="2068679"/>
            <a:ext cx="799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Львівська: 18</a:t>
            </a:r>
          </a:p>
        </p:txBody>
      </p:sp>
      <p:sp>
        <p:nvSpPr>
          <p:cNvPr id="87" name="Прямокутник 86">
            <a:extLst>
              <a:ext uri="{FF2B5EF4-FFF2-40B4-BE49-F238E27FC236}">
                <a16:creationId xmlns:a16="http://schemas.microsoft.com/office/drawing/2014/main" id="{AD76E7B4-3BA7-0DC2-D385-1E12C35C8FE9}"/>
              </a:ext>
            </a:extLst>
          </p:cNvPr>
          <p:cNvSpPr/>
          <p:nvPr/>
        </p:nvSpPr>
        <p:spPr>
          <a:xfrm>
            <a:off x="3094840" y="2658001"/>
            <a:ext cx="88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Закарпат-ська</a:t>
            </a:r>
            <a:r>
              <a:rPr lang="uk-UA" sz="10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Прямокутник 87">
            <a:extLst>
              <a:ext uri="{FF2B5EF4-FFF2-40B4-BE49-F238E27FC236}">
                <a16:creationId xmlns:a16="http://schemas.microsoft.com/office/drawing/2014/main" id="{71693C6F-B7C9-95C9-3958-2E7F30C79DBE}"/>
              </a:ext>
            </a:extLst>
          </p:cNvPr>
          <p:cNvSpPr/>
          <p:nvPr/>
        </p:nvSpPr>
        <p:spPr>
          <a:xfrm>
            <a:off x="3543885" y="2559382"/>
            <a:ext cx="13777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Івано-Франківська: 6</a:t>
            </a:r>
          </a:p>
        </p:txBody>
      </p:sp>
      <p:sp>
        <p:nvSpPr>
          <p:cNvPr id="89" name="Прямокутник 88">
            <a:extLst>
              <a:ext uri="{FF2B5EF4-FFF2-40B4-BE49-F238E27FC236}">
                <a16:creationId xmlns:a16="http://schemas.microsoft.com/office/drawing/2014/main" id="{820EBB6B-C679-1A3E-F6BB-C8BDD753D0C1}"/>
              </a:ext>
            </a:extLst>
          </p:cNvPr>
          <p:cNvSpPr/>
          <p:nvPr/>
        </p:nvSpPr>
        <p:spPr>
          <a:xfrm>
            <a:off x="3918354" y="2330337"/>
            <a:ext cx="11320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Тернопільська: 3</a:t>
            </a:r>
          </a:p>
        </p:txBody>
      </p:sp>
      <p:sp>
        <p:nvSpPr>
          <p:cNvPr id="90" name="Прямокутник 89">
            <a:extLst>
              <a:ext uri="{FF2B5EF4-FFF2-40B4-BE49-F238E27FC236}">
                <a16:creationId xmlns:a16="http://schemas.microsoft.com/office/drawing/2014/main" id="{97B2DF1E-43DE-80A0-3227-F96D2A54631A}"/>
              </a:ext>
            </a:extLst>
          </p:cNvPr>
          <p:cNvSpPr/>
          <p:nvPr/>
        </p:nvSpPr>
        <p:spPr>
          <a:xfrm>
            <a:off x="4415478" y="1372694"/>
            <a:ext cx="9742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Рівненська: 5</a:t>
            </a:r>
          </a:p>
        </p:txBody>
      </p:sp>
      <p:sp>
        <p:nvSpPr>
          <p:cNvPr id="91" name="Прямокутник 90">
            <a:extLst>
              <a:ext uri="{FF2B5EF4-FFF2-40B4-BE49-F238E27FC236}">
                <a16:creationId xmlns:a16="http://schemas.microsoft.com/office/drawing/2014/main" id="{BF2FA853-EDFA-1FED-48AB-39C9C3ECB036}"/>
              </a:ext>
            </a:extLst>
          </p:cNvPr>
          <p:cNvSpPr/>
          <p:nvPr/>
        </p:nvSpPr>
        <p:spPr>
          <a:xfrm>
            <a:off x="4544182" y="1704759"/>
            <a:ext cx="11379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Житомирська: 1</a:t>
            </a:r>
          </a:p>
        </p:txBody>
      </p:sp>
      <p:sp>
        <p:nvSpPr>
          <p:cNvPr id="92" name="Прямокутник 91">
            <a:extLst>
              <a:ext uri="{FF2B5EF4-FFF2-40B4-BE49-F238E27FC236}">
                <a16:creationId xmlns:a16="http://schemas.microsoft.com/office/drawing/2014/main" id="{7E4FA04D-D800-B61A-2649-15C673583B67}"/>
              </a:ext>
            </a:extLst>
          </p:cNvPr>
          <p:cNvSpPr/>
          <p:nvPr/>
        </p:nvSpPr>
        <p:spPr>
          <a:xfrm>
            <a:off x="3717780" y="1254467"/>
            <a:ext cx="11379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Волинська: 4</a:t>
            </a:r>
          </a:p>
        </p:txBody>
      </p:sp>
      <p:sp>
        <p:nvSpPr>
          <p:cNvPr id="93" name="Прямокутник 92">
            <a:extLst>
              <a:ext uri="{FF2B5EF4-FFF2-40B4-BE49-F238E27FC236}">
                <a16:creationId xmlns:a16="http://schemas.microsoft.com/office/drawing/2014/main" id="{127B3EC6-DF23-2743-F30E-58F8641883AD}"/>
              </a:ext>
            </a:extLst>
          </p:cNvPr>
          <p:cNvSpPr/>
          <p:nvPr/>
        </p:nvSpPr>
        <p:spPr>
          <a:xfrm>
            <a:off x="5821934" y="1300524"/>
            <a:ext cx="11171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Чернігівська: 1</a:t>
            </a:r>
          </a:p>
        </p:txBody>
      </p:sp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6CC77253-5E2C-4496-C96E-6B4D50EF6948}"/>
              </a:ext>
            </a:extLst>
          </p:cNvPr>
          <p:cNvSpPr/>
          <p:nvPr/>
        </p:nvSpPr>
        <p:spPr>
          <a:xfrm>
            <a:off x="6613062" y="1519157"/>
            <a:ext cx="8117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Сумська: 6</a:t>
            </a:r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6EEA8379-22F7-50FA-BBBF-793A6765503A}"/>
              </a:ext>
            </a:extLst>
          </p:cNvPr>
          <p:cNvSpPr/>
          <p:nvPr/>
        </p:nvSpPr>
        <p:spPr>
          <a:xfrm>
            <a:off x="7332794" y="2064683"/>
            <a:ext cx="9193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Харківська: 7</a:t>
            </a:r>
          </a:p>
        </p:txBody>
      </p:sp>
      <p:sp>
        <p:nvSpPr>
          <p:cNvPr id="96" name="Прямокутник 95">
            <a:extLst>
              <a:ext uri="{FF2B5EF4-FFF2-40B4-BE49-F238E27FC236}">
                <a16:creationId xmlns:a16="http://schemas.microsoft.com/office/drawing/2014/main" id="{32750A6C-98A3-1CC4-7174-0905F860044F}"/>
              </a:ext>
            </a:extLst>
          </p:cNvPr>
          <p:cNvSpPr/>
          <p:nvPr/>
        </p:nvSpPr>
        <p:spPr>
          <a:xfrm>
            <a:off x="6590119" y="2238443"/>
            <a:ext cx="1037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Полтавська: 1</a:t>
            </a:r>
          </a:p>
        </p:txBody>
      </p:sp>
      <p:sp>
        <p:nvSpPr>
          <p:cNvPr id="97" name="Прямокутник 96">
            <a:extLst>
              <a:ext uri="{FF2B5EF4-FFF2-40B4-BE49-F238E27FC236}">
                <a16:creationId xmlns:a16="http://schemas.microsoft.com/office/drawing/2014/main" id="{091AC06E-6836-563E-857D-49393AC55D1A}"/>
              </a:ext>
            </a:extLst>
          </p:cNvPr>
          <p:cNvSpPr/>
          <p:nvPr/>
        </p:nvSpPr>
        <p:spPr>
          <a:xfrm>
            <a:off x="6631416" y="2949793"/>
            <a:ext cx="13505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Дніпропетровська: 8</a:t>
            </a:r>
          </a:p>
        </p:txBody>
      </p:sp>
      <p:sp>
        <p:nvSpPr>
          <p:cNvPr id="98" name="Прямокутник 97">
            <a:extLst>
              <a:ext uri="{FF2B5EF4-FFF2-40B4-BE49-F238E27FC236}">
                <a16:creationId xmlns:a16="http://schemas.microsoft.com/office/drawing/2014/main" id="{DE94179B-F24F-8DAA-677C-99D0D6F6A9FB}"/>
              </a:ext>
            </a:extLst>
          </p:cNvPr>
          <p:cNvSpPr/>
          <p:nvPr/>
        </p:nvSpPr>
        <p:spPr>
          <a:xfrm>
            <a:off x="5524667" y="2517418"/>
            <a:ext cx="9916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Черкаська: 6</a:t>
            </a:r>
          </a:p>
        </p:txBody>
      </p:sp>
      <p:sp>
        <p:nvSpPr>
          <p:cNvPr id="99" name="Прямокутник 98">
            <a:extLst>
              <a:ext uri="{FF2B5EF4-FFF2-40B4-BE49-F238E27FC236}">
                <a16:creationId xmlns:a16="http://schemas.microsoft.com/office/drawing/2014/main" id="{A1DBE2FB-503A-8D08-C440-792B048E1397}"/>
              </a:ext>
            </a:extLst>
          </p:cNvPr>
          <p:cNvSpPr/>
          <p:nvPr/>
        </p:nvSpPr>
        <p:spPr>
          <a:xfrm>
            <a:off x="5453174" y="1846498"/>
            <a:ext cx="7893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Київ: 29</a:t>
            </a:r>
          </a:p>
        </p:txBody>
      </p:sp>
      <p:sp>
        <p:nvSpPr>
          <p:cNvPr id="100" name="Прямокутник 99">
            <a:extLst>
              <a:ext uri="{FF2B5EF4-FFF2-40B4-BE49-F238E27FC236}">
                <a16:creationId xmlns:a16="http://schemas.microsoft.com/office/drawing/2014/main" id="{798FD280-72F4-6255-7F86-22EBF0F6F36E}"/>
              </a:ext>
            </a:extLst>
          </p:cNvPr>
          <p:cNvSpPr/>
          <p:nvPr/>
        </p:nvSpPr>
        <p:spPr>
          <a:xfrm>
            <a:off x="5586896" y="2003212"/>
            <a:ext cx="9792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Київська: 11</a:t>
            </a:r>
          </a:p>
        </p:txBody>
      </p:sp>
      <p:sp>
        <p:nvSpPr>
          <p:cNvPr id="101" name="Прямокутник 100">
            <a:extLst>
              <a:ext uri="{FF2B5EF4-FFF2-40B4-BE49-F238E27FC236}">
                <a16:creationId xmlns:a16="http://schemas.microsoft.com/office/drawing/2014/main" id="{BAC5CA67-0EA0-CC70-5F1A-CAF43DA00870}"/>
              </a:ext>
            </a:extLst>
          </p:cNvPr>
          <p:cNvSpPr/>
          <p:nvPr/>
        </p:nvSpPr>
        <p:spPr>
          <a:xfrm>
            <a:off x="4812374" y="2706558"/>
            <a:ext cx="8959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Вінницька: 9</a:t>
            </a:r>
          </a:p>
        </p:txBody>
      </p:sp>
      <p:sp>
        <p:nvSpPr>
          <p:cNvPr id="102" name="Прямокутник 101">
            <a:extLst>
              <a:ext uri="{FF2B5EF4-FFF2-40B4-BE49-F238E27FC236}">
                <a16:creationId xmlns:a16="http://schemas.microsoft.com/office/drawing/2014/main" id="{3745FD45-58E1-4047-0A0E-EBFA72561773}"/>
              </a:ext>
            </a:extLst>
          </p:cNvPr>
          <p:cNvSpPr/>
          <p:nvPr/>
        </p:nvSpPr>
        <p:spPr>
          <a:xfrm>
            <a:off x="7184616" y="3522833"/>
            <a:ext cx="9982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Запорізька 8</a:t>
            </a:r>
          </a:p>
        </p:txBody>
      </p:sp>
      <p:sp>
        <p:nvSpPr>
          <p:cNvPr id="103" name="Прямокутник 102">
            <a:extLst>
              <a:ext uri="{FF2B5EF4-FFF2-40B4-BE49-F238E27FC236}">
                <a16:creationId xmlns:a16="http://schemas.microsoft.com/office/drawing/2014/main" id="{C108523F-43F9-C5B8-7A14-E217033BC145}"/>
              </a:ext>
            </a:extLst>
          </p:cNvPr>
          <p:cNvSpPr/>
          <p:nvPr/>
        </p:nvSpPr>
        <p:spPr>
          <a:xfrm>
            <a:off x="5324979" y="3259943"/>
            <a:ext cx="9080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Одеська: 11</a:t>
            </a:r>
          </a:p>
        </p:txBody>
      </p:sp>
      <p:sp>
        <p:nvSpPr>
          <p:cNvPr id="104" name="Прямокутник 103">
            <a:extLst>
              <a:ext uri="{FF2B5EF4-FFF2-40B4-BE49-F238E27FC236}">
                <a16:creationId xmlns:a16="http://schemas.microsoft.com/office/drawing/2014/main" id="{B7EBF9CE-7C8E-D1A9-977B-9E68D5B6DEF8}"/>
              </a:ext>
            </a:extLst>
          </p:cNvPr>
          <p:cNvSpPr/>
          <p:nvPr/>
        </p:nvSpPr>
        <p:spPr>
          <a:xfrm>
            <a:off x="5682302" y="3447091"/>
            <a:ext cx="10876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Миколаївська: 2</a:t>
            </a:r>
          </a:p>
        </p:txBody>
      </p:sp>
      <p:sp>
        <p:nvSpPr>
          <p:cNvPr id="134" name="Прямокутник 133">
            <a:extLst>
              <a:ext uri="{FF2B5EF4-FFF2-40B4-BE49-F238E27FC236}">
                <a16:creationId xmlns:a16="http://schemas.microsoft.com/office/drawing/2014/main" id="{347E2117-A112-E644-42C8-D224F11DE5AC}"/>
              </a:ext>
            </a:extLst>
          </p:cNvPr>
          <p:cNvSpPr/>
          <p:nvPr/>
        </p:nvSpPr>
        <p:spPr>
          <a:xfrm>
            <a:off x="5731424" y="2840414"/>
            <a:ext cx="1238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Кіровоградська: 5</a:t>
            </a:r>
          </a:p>
        </p:txBody>
      </p:sp>
      <p:sp>
        <p:nvSpPr>
          <p:cNvPr id="135" name="Прямокутник 134">
            <a:extLst>
              <a:ext uri="{FF2B5EF4-FFF2-40B4-BE49-F238E27FC236}">
                <a16:creationId xmlns:a16="http://schemas.microsoft.com/office/drawing/2014/main" id="{87C9A6F9-9D3E-2F95-2B9F-D590EDC82BD9}"/>
              </a:ext>
            </a:extLst>
          </p:cNvPr>
          <p:cNvSpPr/>
          <p:nvPr/>
        </p:nvSpPr>
        <p:spPr>
          <a:xfrm>
            <a:off x="3661392" y="2870776"/>
            <a:ext cx="10599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Чернівецька: 3</a:t>
            </a:r>
          </a:p>
        </p:txBody>
      </p:sp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35DB09A9-083D-7C5F-CCD4-A4E17663A1F3}"/>
              </a:ext>
            </a:extLst>
          </p:cNvPr>
          <p:cNvSpPr/>
          <p:nvPr/>
        </p:nvSpPr>
        <p:spPr>
          <a:xfrm>
            <a:off x="4386967" y="2018924"/>
            <a:ext cx="11975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Хмельницька: 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5298F-8050-88E7-E68C-E44813F66ED2}"/>
              </a:ext>
            </a:extLst>
          </p:cNvPr>
          <p:cNvSpPr txBox="1"/>
          <p:nvPr/>
        </p:nvSpPr>
        <p:spPr>
          <a:xfrm>
            <a:off x="160803" y="4484822"/>
            <a:ext cx="4824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https://www.ispf.gov.ua/diyalnist/reabilitaciya-ditej/reabilitaciya-ditej-2025/perelik-reabilitacijnih-ustanov</a:t>
            </a:r>
          </a:p>
        </p:txBody>
      </p:sp>
    </p:spTree>
    <p:extLst>
      <p:ext uri="{BB962C8B-B14F-4D97-AF65-F5344CB8AC3E}">
        <p14:creationId xmlns:p14="http://schemas.microsoft.com/office/powerpoint/2010/main" val="3647089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3F27C4D0-4792-4C1F-9E45-4D0133AE9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598091"/>
            <a:ext cx="4114800" cy="2773884"/>
          </a:xfrm>
        </p:spPr>
        <p:txBody>
          <a:bodyPr/>
          <a:lstStyle/>
          <a:p>
            <a:pPr marL="12700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категоріями отримувачів послуг</a:t>
            </a:r>
          </a:p>
          <a:p>
            <a:endParaRPr lang="uk-UA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indent="0">
              <a:buNone/>
              <a:tabLst>
                <a:tab pos="268288" algn="l"/>
              </a:tabLst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з інвалідністю (0–18 років) —</a:t>
            </a:r>
          </a:p>
          <a:p>
            <a:pPr marL="88900" indent="0">
              <a:buNone/>
              <a:tabLst>
                <a:tab pos="268288" algn="l"/>
              </a:tabLst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обслуговуються у всіх закладах (100%)</a:t>
            </a:r>
          </a:p>
          <a:p>
            <a:pPr marL="88900" indent="0">
              <a:buNone/>
              <a:tabLst>
                <a:tab pos="268288" algn="l"/>
              </a:tabLst>
            </a:pPr>
            <a:endParaRPr lang="uk-UA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indent="0">
              <a:buNone/>
              <a:tabLst>
                <a:tab pos="268288" algn="l"/>
              </a:tabLst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Діти до 3 років (група ризику) —</a:t>
            </a:r>
          </a:p>
          <a:p>
            <a:pPr marL="88900" indent="0">
              <a:buNone/>
              <a:tabLst>
                <a:tab pos="268288" algn="l"/>
              </a:tabLst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 приблизно у 70–80% установ</a:t>
            </a:r>
          </a:p>
          <a:p>
            <a:pPr marL="88900" indent="0">
              <a:buNone/>
              <a:tabLst>
                <a:tab pos="268288" algn="l"/>
              </a:tabLst>
            </a:pPr>
            <a:endParaRPr lang="uk-UA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indent="0">
              <a:buNone/>
              <a:tabLst>
                <a:tab pos="268288" algn="l"/>
              </a:tabLst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з інвалідністю старше 18 років —</a:t>
            </a:r>
          </a:p>
          <a:p>
            <a:pPr marL="88900" indent="0">
              <a:buNone/>
              <a:tabLst>
                <a:tab pos="268288" algn="l"/>
              </a:tabLst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 послуги у близько половини   </a:t>
            </a:r>
          </a:p>
          <a:p>
            <a:pPr marL="88900" indent="0">
              <a:buNone/>
              <a:tabLst>
                <a:tab pos="268288" algn="l"/>
              </a:tabLst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 (приблизно 50–60%)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режимом реабілітації</a:t>
            </a:r>
          </a:p>
          <a:p>
            <a:pPr marL="127000" indent="0">
              <a:buNone/>
            </a:pP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Амбулаторний режим — запроваджений у більшості закладів, приблизно у 70-80% установ</a:t>
            </a:r>
          </a:p>
          <a:p>
            <a:pPr marL="127000" indent="0">
              <a:buNone/>
            </a:pP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Стаціонарний режим — застосовується у небагатьох закладах, близько 10-15%</a:t>
            </a:r>
          </a:p>
          <a:p>
            <a:pPr marL="127000" indent="0">
              <a:buNone/>
            </a:pP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Амбулаторно/стаціонарно) — присутній у близько 30-35% установ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63A432-CC56-4FE9-9E29-36DC1BC308F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5799" y="4859034"/>
            <a:ext cx="548700" cy="270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64886E4-A1FC-45C1-930B-24698BF254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302" y="646400"/>
            <a:ext cx="6013371" cy="752475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</a:pPr>
            <a: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Arial"/>
              </a:rPr>
              <a:t>Статистика (ФСЗІ)</a:t>
            </a:r>
            <a:b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Arial"/>
              </a:rPr>
            </a:br>
            <a:r>
              <a:rPr lang="uk-UA" sz="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Arial"/>
              </a:rPr>
              <a:t>станом на 19.04.2026</a:t>
            </a:r>
            <a:endParaRPr lang="uk-UA" dirty="0">
              <a:solidFill>
                <a:schemeClr val="accent5"/>
              </a:solidFill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0F166D-769E-48E2-A9E0-DC9F453BF1AC}"/>
              </a:ext>
            </a:extLst>
          </p:cNvPr>
          <p:cNvSpPr/>
          <p:nvPr/>
        </p:nvSpPr>
        <p:spPr>
          <a:xfrm>
            <a:off x="1664668" y="4470594"/>
            <a:ext cx="6013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Примітка: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орієнтована переважно на дітей, але значна частина закладів забезпечує безперервність реабілітації у дорослому віці</a:t>
            </a:r>
          </a:p>
        </p:txBody>
      </p:sp>
    </p:spTree>
    <p:extLst>
      <p:ext uri="{BB962C8B-B14F-4D97-AF65-F5344CB8AC3E}">
        <p14:creationId xmlns:p14="http://schemas.microsoft.com/office/powerpoint/2010/main" val="2029962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6B682-A20E-4A62-B379-608B6B30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40642"/>
            <a:ext cx="8686800" cy="813074"/>
          </a:xfrm>
        </p:spPr>
        <p:txBody>
          <a:bodyPr/>
          <a:lstStyle/>
          <a:p>
            <a: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Статистика (ФСЗІ)</a:t>
            </a:r>
            <a:br>
              <a:rPr lang="uk-UA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станом на 19.04.2026</a:t>
            </a:r>
            <a:endParaRPr lang="uk-UA" dirty="0">
              <a:solidFill>
                <a:schemeClr val="accent5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1BDD3-99D2-4A6A-A9AF-4A7F0092B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99562"/>
            <a:ext cx="4314523" cy="3507900"/>
          </a:xfrm>
        </p:spPr>
        <p:txBody>
          <a:bodyPr/>
          <a:lstStyle/>
          <a:p>
            <a:pPr marL="12700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нозологічними групами</a:t>
            </a:r>
          </a:p>
          <a:p>
            <a:pPr marL="127000" indent="0">
              <a:buNone/>
            </a:pPr>
            <a:endParaRPr lang="uk-UA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поширені напрямки:</a:t>
            </a:r>
          </a:p>
          <a:p>
            <a:pPr marL="357188" indent="-230188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 опорно-рухового апарату —майже у всіх установах (понад 95%)</a:t>
            </a:r>
          </a:p>
          <a:p>
            <a:pPr marL="357188" indent="-230188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центральної та периферичної нервової системи (включно з ДЦП) —представлені у переважній більшості закладів (понад 90%)</a:t>
            </a:r>
          </a:p>
          <a:p>
            <a:pPr marL="357188" indent="-230188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Психічні та поведінкові розлади (аутизм, синдром Дауна) —охоплені у більшості установ (близько 85–90%)</a:t>
            </a:r>
          </a:p>
          <a:p>
            <a:pPr marL="357188" indent="-230188"/>
            <a:endParaRPr lang="uk-UA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Менш представлені:</a:t>
            </a:r>
          </a:p>
          <a:p>
            <a:pPr marL="357188" indent="-230188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органів слуху та зору —зустрічаються приблизно у 40–50% установ</a:t>
            </a:r>
          </a:p>
          <a:p>
            <a:pPr marL="357188" indent="-230188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 внутрішніх органів —охоплені у близько 50–60% установ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2587B8-B3C4-45F8-AAE8-49A3C52074A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0" y="914399"/>
            <a:ext cx="4437246" cy="3507900"/>
          </a:xfrm>
        </p:spPr>
        <p:txBody>
          <a:bodyPr/>
          <a:lstStyle/>
          <a:p>
            <a:pPr marL="127000" indent="0"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видами реабілітації</a:t>
            </a:r>
          </a:p>
          <a:p>
            <a:pPr marL="127000" indent="0">
              <a:buNone/>
            </a:pPr>
            <a:endParaRPr lang="uk-UA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поширені види:</a:t>
            </a:r>
          </a:p>
          <a:p>
            <a:pPr marL="268288" indent="-268288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Медична реабілітація — надається переважною більшістю установ (понад 90%)</a:t>
            </a:r>
          </a:p>
          <a:p>
            <a:pPr marL="268288" indent="-268288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 реабілітація — також є базовою послугою (понад 90%)</a:t>
            </a:r>
          </a:p>
          <a:p>
            <a:pPr marL="268288" indent="-268288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Психологічно-педагогічна реабілітація — широко представлена (близько 85–90%)</a:t>
            </a:r>
          </a:p>
          <a:p>
            <a:pPr marL="268288" indent="-268288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 реабілітація — надається у більшості закладів (близько 75–80%)</a:t>
            </a:r>
          </a:p>
          <a:p>
            <a:pPr marL="268288" indent="-268288"/>
            <a:endParaRPr lang="uk-UA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0" indent="0">
              <a:buNone/>
            </a:pP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Менш поширені:</a:t>
            </a:r>
          </a:p>
          <a:p>
            <a:pPr marL="268288" indent="-241300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Фізкультурно-спортивна реабілітація — близько 60–70% установ</a:t>
            </a:r>
          </a:p>
          <a:p>
            <a:pPr marL="268288" indent="-241300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 раннього втручання (до 3 років) — близько 70–80%</a:t>
            </a:r>
          </a:p>
          <a:p>
            <a:pPr marL="268288" indent="-241300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 реабілітація — близько 20–25%</a:t>
            </a:r>
          </a:p>
          <a:p>
            <a:pPr marL="268288" indent="-241300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 реабілітація — близько 15–20%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36D4AF-E421-4F7B-86A3-D027AF87CA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58913"/>
      </p:ext>
    </p:extLst>
  </p:cSld>
  <p:clrMapOvr>
    <a:masterClrMapping/>
  </p:clrMapOvr>
</p:sld>
</file>

<file path=ppt/theme/theme1.xml><?xml version="1.0" encoding="utf-8"?>
<a:theme xmlns:a="http://schemas.openxmlformats.org/drawingml/2006/main" name="Overseas Template">
  <a:themeElements>
    <a:clrScheme name="Simple Light">
      <a:dk1>
        <a:srgbClr val="0A2240"/>
      </a:dk1>
      <a:lt1>
        <a:srgbClr val="FFFFFF"/>
      </a:lt1>
      <a:dk2>
        <a:srgbClr val="212121"/>
      </a:dk2>
      <a:lt2>
        <a:srgbClr val="EEEEEE"/>
      </a:lt2>
      <a:accent1>
        <a:srgbClr val="D01319"/>
      </a:accent1>
      <a:accent2>
        <a:srgbClr val="981B1E"/>
      </a:accent2>
      <a:accent3>
        <a:srgbClr val="8D98AA"/>
      </a:accent3>
      <a:accent4>
        <a:srgbClr val="C1A783"/>
      </a:accent4>
      <a:accent5>
        <a:srgbClr val="002D74"/>
      </a:accent5>
      <a:accent6>
        <a:srgbClr val="0A314D"/>
      </a:accent6>
      <a:hlink>
        <a:srgbClr val="0071BC"/>
      </a:hlink>
      <a:folHlink>
        <a:srgbClr val="0097A7"/>
      </a:folHlink>
    </a:clrScheme>
    <a:fontScheme name="Rehab4U">
      <a:majorFont>
        <a:latin typeface="EB Garamon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verseas Presentation Template – Make a Copy to Edit" id="{2FE5E2EC-BAE2-B940-B9CE-7212BAC61770}" vid="{415D10F5-17F0-3D4E-A9D9-A92733343069}"/>
    </a:ext>
  </a:extLst>
</a:theme>
</file>

<file path=ppt/theme/theme2.xml><?xml version="1.0" encoding="utf-8"?>
<a:theme xmlns:a="http://schemas.openxmlformats.org/drawingml/2006/main" name="Rehab4U Template">
  <a:themeElements>
    <a:clrScheme name="Simple Light">
      <a:dk1>
        <a:srgbClr val="0A2240"/>
      </a:dk1>
      <a:lt1>
        <a:srgbClr val="FFFFFF"/>
      </a:lt1>
      <a:dk2>
        <a:srgbClr val="212121"/>
      </a:dk2>
      <a:lt2>
        <a:srgbClr val="EEEEEE"/>
      </a:lt2>
      <a:accent1>
        <a:srgbClr val="D01319"/>
      </a:accent1>
      <a:accent2>
        <a:srgbClr val="981B1E"/>
      </a:accent2>
      <a:accent3>
        <a:srgbClr val="8D98AA"/>
      </a:accent3>
      <a:accent4>
        <a:srgbClr val="C1A783"/>
      </a:accent4>
      <a:accent5>
        <a:srgbClr val="002D74"/>
      </a:accent5>
      <a:accent6>
        <a:srgbClr val="0A314D"/>
      </a:accent6>
      <a:hlink>
        <a:srgbClr val="0071BC"/>
      </a:hlink>
      <a:folHlink>
        <a:srgbClr val="0097A7"/>
      </a:folHlink>
    </a:clrScheme>
    <a:fontScheme name="Custom 9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verseas Presentation Template – Make a Copy to Edit" id="{2FE5E2EC-BAE2-B940-B9CE-7212BAC61770}" vid="{415D10F5-17F0-3D4E-A9D9-A92733343069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0A2240"/>
    </a:dk1>
    <a:lt1>
      <a:srgbClr val="FFFFFF"/>
    </a:lt1>
    <a:dk2>
      <a:srgbClr val="212121"/>
    </a:dk2>
    <a:lt2>
      <a:srgbClr val="EEEEEE"/>
    </a:lt2>
    <a:accent1>
      <a:srgbClr val="D01319"/>
    </a:accent1>
    <a:accent2>
      <a:srgbClr val="981B1E"/>
    </a:accent2>
    <a:accent3>
      <a:srgbClr val="8D98AA"/>
    </a:accent3>
    <a:accent4>
      <a:srgbClr val="C1A783"/>
    </a:accent4>
    <a:accent5>
      <a:srgbClr val="002D74"/>
    </a:accent5>
    <a:accent6>
      <a:srgbClr val="0A314D"/>
    </a:accent6>
    <a:hlink>
      <a:srgbClr val="0071BC"/>
    </a:hlink>
    <a:folHlink>
      <a:srgbClr val="0097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E35F51B1620C4BBC8BFC6ABB43D489" ma:contentTypeVersion="13" ma:contentTypeDescription="Create a new document." ma:contentTypeScope="" ma:versionID="2f80323f1cd47309cd40dfb9b67c5aa9">
  <xsd:schema xmlns:xsd="http://www.w3.org/2001/XMLSchema" xmlns:xs="http://www.w3.org/2001/XMLSchema" xmlns:p="http://schemas.microsoft.com/office/2006/metadata/properties" xmlns:ns2="a5f90638-83bb-4c6e-9633-105ae93eae68" xmlns:ns3="f2762370-c64e-4e2d-b6a8-685678375c8d" targetNamespace="http://schemas.microsoft.com/office/2006/metadata/properties" ma:root="true" ma:fieldsID="83d0ce39e26f4086c06477c22616a0ba" ns2:_="" ns3:_="">
    <xsd:import namespace="a5f90638-83bb-4c6e-9633-105ae93eae68"/>
    <xsd:import namespace="f2762370-c64e-4e2d-b6a8-685678375c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90638-83bb-4c6e-9633-105ae93eae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294d62e-8ed7-4fd1-8fbd-6bae1d5b5f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2370-c64e-4e2d-b6a8-685678375c8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6ee3453-87a4-4995-b6d0-f0b2afb4ce98}" ma:internalName="TaxCatchAll" ma:showField="CatchAllData" ma:web="f2762370-c64e-4e2d-b6a8-685678375c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f90638-83bb-4c6e-9633-105ae93eae68">
      <Terms xmlns="http://schemas.microsoft.com/office/infopath/2007/PartnerControls"/>
    </lcf76f155ced4ddcb4097134ff3c332f>
    <TaxCatchAll xmlns="f2762370-c64e-4e2d-b6a8-685678375c8d" xsi:nil="true"/>
  </documentManagement>
</p:properties>
</file>

<file path=customXml/itemProps1.xml><?xml version="1.0" encoding="utf-8"?>
<ds:datastoreItem xmlns:ds="http://schemas.openxmlformats.org/officeDocument/2006/customXml" ds:itemID="{CF774EE3-79AD-4169-A799-E2A90EDB9B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1193D8-B37A-415E-9354-F292565A94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f90638-83bb-4c6e-9633-105ae93eae68"/>
    <ds:schemaRef ds:uri="f2762370-c64e-4e2d-b6a8-685678375c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6555F2-962C-4A4F-9D05-62BF2DDE9A51}">
  <ds:schemaRefs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  <ds:schemaRef ds:uri="a5f90638-83bb-4c6e-9633-105ae93eae68"/>
    <ds:schemaRef ds:uri="f2762370-c64e-4e2d-b6a8-685678375c8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Overseas Presentation Template</Template>
  <TotalTime>9313</TotalTime>
  <Words>1012</Words>
  <Application>Microsoft Office PowerPoint</Application>
  <PresentationFormat>Экран (16:9)</PresentationFormat>
  <Paragraphs>236</Paragraphs>
  <Slides>15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Wingdings</vt:lpstr>
      <vt:lpstr>Times New Roman</vt:lpstr>
      <vt:lpstr>Open Sans</vt:lpstr>
      <vt:lpstr>EB Garamond SemiBold</vt:lpstr>
      <vt:lpstr>Arial</vt:lpstr>
      <vt:lpstr>EB Garamond</vt:lpstr>
      <vt:lpstr>EB Garamond ExtraBold</vt:lpstr>
      <vt:lpstr>Overseas Template</vt:lpstr>
      <vt:lpstr>Rehab4U Template</vt:lpstr>
      <vt:lpstr>Державна програма реабілітації дітей</vt:lpstr>
      <vt:lpstr>Нормативна база</vt:lpstr>
      <vt:lpstr>Державна програма реабілітації</vt:lpstr>
      <vt:lpstr>Презентация PowerPoint</vt:lpstr>
      <vt:lpstr>Хто має право?</vt:lpstr>
      <vt:lpstr>Архітектура системи</vt:lpstr>
      <vt:lpstr>Регіональний розподіл установ</vt:lpstr>
      <vt:lpstr>Статистика (ФСЗІ) станом на 19.04.2026</vt:lpstr>
      <vt:lpstr>Статистика (ФСЗІ) станом на 19.04.2026</vt:lpstr>
      <vt:lpstr>Як отримати послугу?</vt:lpstr>
      <vt:lpstr>Необхідні документи</vt:lpstr>
      <vt:lpstr>I–II ступінь: 16 000 грн 24 000 грн (для сиріт)  III ступінь: 25 000 грн 37 500 грн (для сиріт)</vt:lpstr>
      <vt:lpstr>Проблеми програми:</vt:lpstr>
      <vt:lpstr>Практичні виклики </vt:lpstr>
      <vt:lpstr>Дякуємо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(two-three rows)</dc:title>
  <dc:creator>Bohdan Bykon</dc:creator>
  <cp:lastModifiedBy>НАІУ</cp:lastModifiedBy>
  <cp:revision>134</cp:revision>
  <cp:lastPrinted>2026-04-23T07:30:41Z</cp:lastPrinted>
  <dcterms:created xsi:type="dcterms:W3CDTF">2025-08-29T08:45:50Z</dcterms:created>
  <dcterms:modified xsi:type="dcterms:W3CDTF">2026-05-12T08:49:24Z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0x010100B7E35F51B1620C4BBC8BFC6ABB43D489</vt:lpwstr>
  </property>
  <property fmtid="{D5CDD505-2E9C-101B-9397-08002B2CF9AE}" pid="3" name="MediaServiceImageTags">
    <vt:lpwstr/>
  </property>
</Properties>
</file>